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tags/tag31.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9.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0.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1.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2.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3.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4.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15.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6.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17.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18.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19.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20.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21.xml" ContentType="application/vnd.openxmlformats-officedocument.theme+xml"/>
  <Override PartName="/ppt/tags/tag105.xml" ContentType="application/vnd.openxmlformats-officedocument.presentationml.tags+xml"/>
  <Override PartName="/ppt/tags/tag106.xml" ContentType="application/vnd.openxmlformats-officedocument.presentationml.tags+xml"/>
  <Override PartName="/ppt/theme/theme22.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 id="2147483708" r:id="rId2"/>
    <p:sldMasterId id="2147483727" r:id="rId3"/>
    <p:sldMasterId id="2147483749" r:id="rId4"/>
    <p:sldMasterId id="2147483769" r:id="rId5"/>
    <p:sldMasterId id="2147483805" r:id="rId6"/>
    <p:sldMasterId id="2147483867" r:id="rId7"/>
    <p:sldMasterId id="2147483913" r:id="rId8"/>
    <p:sldMasterId id="2147483938" r:id="rId9"/>
    <p:sldMasterId id="2147483960" r:id="rId10"/>
    <p:sldMasterId id="2147483983" r:id="rId11"/>
    <p:sldMasterId id="2147484002" r:id="rId12"/>
    <p:sldMasterId id="2147484025" r:id="rId13"/>
    <p:sldMasterId id="2147484047" r:id="rId14"/>
    <p:sldMasterId id="2147484069" r:id="rId15"/>
    <p:sldMasterId id="2147484103" r:id="rId16"/>
    <p:sldMasterId id="2147484125" r:id="rId17"/>
    <p:sldMasterId id="2147484147" r:id="rId18"/>
    <p:sldMasterId id="2147484152" r:id="rId19"/>
    <p:sldMasterId id="2147484169" r:id="rId20"/>
    <p:sldMasterId id="2147484191" r:id="rId21"/>
  </p:sldMasterIdLst>
  <p:notesMasterIdLst>
    <p:notesMasterId r:id="rId34"/>
  </p:notesMasterIdLst>
  <p:sldIdLst>
    <p:sldId id="703" r:id="rId22"/>
    <p:sldId id="704" r:id="rId23"/>
    <p:sldId id="706" r:id="rId24"/>
    <p:sldId id="752" r:id="rId25"/>
    <p:sldId id="713" r:id="rId26"/>
    <p:sldId id="715" r:id="rId27"/>
    <p:sldId id="733" r:id="rId28"/>
    <p:sldId id="734" r:id="rId29"/>
    <p:sldId id="736" r:id="rId30"/>
    <p:sldId id="735" r:id="rId31"/>
    <p:sldId id="737" r:id="rId32"/>
    <p:sldId id="753" r:id="rId33"/>
  </p:sldIdLst>
  <p:sldSz cx="9144000" cy="6858000" type="screen4x3"/>
  <p:notesSz cx="6797675" cy="9926638"/>
  <p:custDataLst>
    <p:tags r:id="rId35"/>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F959AA-2599-46B3-87C8-FA2135694FC2}">
          <p14:sldIdLst>
            <p14:sldId id="703"/>
            <p14:sldId id="704"/>
            <p14:sldId id="706"/>
            <p14:sldId id="752"/>
            <p14:sldId id="713"/>
            <p14:sldId id="715"/>
            <p14:sldId id="733"/>
            <p14:sldId id="734"/>
            <p14:sldId id="736"/>
            <p14:sldId id="735"/>
            <p14:sldId id="737"/>
            <p14:sldId id="753"/>
          </p14:sldIdLst>
        </p14:section>
      </p14:sectionLst>
    </p:ext>
    <p:ext uri="{EFAFB233-063F-42B5-8137-9DF3F51BA10A}">
      <p15:sldGuideLst xmlns:p15="http://schemas.microsoft.com/office/powerpoint/2012/main">
        <p15:guide id="1" orient="horz" pos="3203" userDrawn="1">
          <p15:clr>
            <a:srgbClr val="A4A3A4"/>
          </p15:clr>
        </p15:guide>
        <p15:guide id="2" pos="30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Forfatter" initials="F"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7"/>
    <a:srgbClr val="012169"/>
    <a:srgbClr val="8497B0"/>
    <a:srgbClr val="575757"/>
    <a:srgbClr val="607C8C"/>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83021" autoAdjust="0"/>
  </p:normalViewPr>
  <p:slideViewPr>
    <p:cSldViewPr>
      <p:cViewPr varScale="1">
        <p:scale>
          <a:sx n="114" d="100"/>
          <a:sy n="114" d="100"/>
        </p:scale>
        <p:origin x="1440" y="108"/>
      </p:cViewPr>
      <p:guideLst>
        <p:guide orient="horz" pos="3203"/>
        <p:guide pos="30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theme" Target="theme/theme1.xml"/><Relationship Id="rId21" Type="http://schemas.openxmlformats.org/officeDocument/2006/relationships/slideMaster" Target="slideMasters/slideMaster21.xml"/><Relationship Id="rId34"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tags" Target="tags/tag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5658" cy="496332"/>
          </a:xfrm>
          <a:prstGeom prst="rect">
            <a:avLst/>
          </a:prstGeom>
        </p:spPr>
        <p:txBody>
          <a:bodyPr vert="horz" lIns="91427" tIns="45713" rIns="91427" bIns="45713" rtlCol="0"/>
          <a:lstStyle>
            <a:lvl1pPr algn="l">
              <a:defRPr sz="1200"/>
            </a:lvl1pPr>
          </a:lstStyle>
          <a:p>
            <a:endParaRPr lang="da-DK"/>
          </a:p>
        </p:txBody>
      </p:sp>
      <p:sp>
        <p:nvSpPr>
          <p:cNvPr id="3" name="Pladsholder til dato 2"/>
          <p:cNvSpPr>
            <a:spLocks noGrp="1"/>
          </p:cNvSpPr>
          <p:nvPr>
            <p:ph type="dt" idx="1"/>
          </p:nvPr>
        </p:nvSpPr>
        <p:spPr>
          <a:xfrm>
            <a:off x="3850444" y="1"/>
            <a:ext cx="2945658" cy="496332"/>
          </a:xfrm>
          <a:prstGeom prst="rect">
            <a:avLst/>
          </a:prstGeom>
        </p:spPr>
        <p:txBody>
          <a:bodyPr vert="horz" lIns="91427" tIns="45713" rIns="91427" bIns="45713" rtlCol="0"/>
          <a:lstStyle>
            <a:lvl1pPr algn="r">
              <a:defRPr sz="1200"/>
            </a:lvl1pPr>
          </a:lstStyle>
          <a:p>
            <a:fld id="{96185868-17EA-4CF0-8427-B224F9D95132}" type="datetimeFigureOut">
              <a:rPr lang="da-DK" smtClean="0"/>
              <a:pPr/>
              <a:t>05-07-2018</a:t>
            </a:fld>
            <a:endParaRPr lang="da-DK"/>
          </a:p>
        </p:txBody>
      </p:sp>
      <p:sp>
        <p:nvSpPr>
          <p:cNvPr id="4" name="Pladsholder til diasbillede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27" tIns="45713" rIns="91427" bIns="45713" rtlCol="0" anchor="ctr"/>
          <a:lstStyle/>
          <a:p>
            <a:endParaRPr lang="da-DK"/>
          </a:p>
        </p:txBody>
      </p:sp>
      <p:sp>
        <p:nvSpPr>
          <p:cNvPr id="5" name="Pladsholder til noter 4"/>
          <p:cNvSpPr>
            <a:spLocks noGrp="1"/>
          </p:cNvSpPr>
          <p:nvPr>
            <p:ph type="body" sz="quarter" idx="3"/>
          </p:nvPr>
        </p:nvSpPr>
        <p:spPr>
          <a:xfrm>
            <a:off x="679768" y="4715154"/>
            <a:ext cx="5438140" cy="4466987"/>
          </a:xfrm>
          <a:prstGeom prst="rect">
            <a:avLst/>
          </a:prstGeom>
        </p:spPr>
        <p:txBody>
          <a:bodyPr vert="horz" lIns="91427" tIns="45713" rIns="91427" bIns="45713"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4"/>
            <a:ext cx="2945658" cy="496332"/>
          </a:xfrm>
          <a:prstGeom prst="rect">
            <a:avLst/>
          </a:prstGeom>
        </p:spPr>
        <p:txBody>
          <a:bodyPr vert="horz" lIns="91427" tIns="45713" rIns="91427" bIns="45713" rtlCol="0" anchor="b"/>
          <a:lstStyle>
            <a:lvl1pPr algn="l">
              <a:defRPr sz="1200"/>
            </a:lvl1pPr>
          </a:lstStyle>
          <a:p>
            <a:endParaRPr lang="da-DK"/>
          </a:p>
        </p:txBody>
      </p:sp>
      <p:sp>
        <p:nvSpPr>
          <p:cNvPr id="7" name="Pladsholder til diasnummer 6"/>
          <p:cNvSpPr>
            <a:spLocks noGrp="1"/>
          </p:cNvSpPr>
          <p:nvPr>
            <p:ph type="sldNum" sz="quarter" idx="5"/>
          </p:nvPr>
        </p:nvSpPr>
        <p:spPr>
          <a:xfrm>
            <a:off x="3850444" y="9428584"/>
            <a:ext cx="2945658" cy="496332"/>
          </a:xfrm>
          <a:prstGeom prst="rect">
            <a:avLst/>
          </a:prstGeom>
        </p:spPr>
        <p:txBody>
          <a:bodyPr vert="horz" lIns="91427" tIns="45713" rIns="91427" bIns="45713" rtlCol="0" anchor="b"/>
          <a:lstStyle>
            <a:lvl1pPr algn="r">
              <a:defRPr sz="1200"/>
            </a:lvl1pPr>
          </a:lstStyle>
          <a:p>
            <a:fld id="{0692C9F1-C922-4724-9461-5E719E3C4DC6}" type="slidenum">
              <a:rPr lang="da-DK" smtClean="0"/>
              <a:pPr/>
              <a:t>‹nr.›</a:t>
            </a:fld>
            <a:endParaRPr lang="da-DK"/>
          </a:p>
        </p:txBody>
      </p:sp>
    </p:spTree>
    <p:extLst>
      <p:ext uri="{BB962C8B-B14F-4D97-AF65-F5344CB8AC3E}">
        <p14:creationId xmlns:p14="http://schemas.microsoft.com/office/powerpoint/2010/main" val="64246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Klokkeklar</a:t>
            </a:r>
            <a:r>
              <a:rPr lang="en-GB" baseline="0" dirty="0"/>
              <a:t> </a:t>
            </a:r>
            <a:r>
              <a:rPr lang="en-GB" baseline="0" dirty="0" err="1"/>
              <a:t>deffinitionsformulering</a:t>
            </a:r>
            <a:r>
              <a:rPr lang="en-GB" baseline="0" dirty="0"/>
              <a:t>: </a:t>
            </a:r>
            <a:r>
              <a:rPr lang="en-GB" dirty="0" err="1"/>
              <a:t>Sikre</a:t>
            </a:r>
            <a:r>
              <a:rPr lang="en-GB" dirty="0"/>
              <a:t> at vi </a:t>
            </a:r>
            <a:r>
              <a:rPr lang="en-GB" dirty="0" err="1"/>
              <a:t>får</a:t>
            </a:r>
            <a:r>
              <a:rPr lang="en-GB" dirty="0"/>
              <a:t> leveret </a:t>
            </a:r>
            <a:r>
              <a:rPr lang="en-GB" dirty="0" err="1"/>
              <a:t>det</a:t>
            </a:r>
            <a:r>
              <a:rPr lang="en-GB" dirty="0"/>
              <a:t> vi </a:t>
            </a:r>
            <a:r>
              <a:rPr lang="en-GB" dirty="0" err="1"/>
              <a:t>ønsker</a:t>
            </a:r>
            <a:endParaRPr lang="en-GB" dirty="0"/>
          </a:p>
          <a:p>
            <a:endParaRPr lang="en-GB" dirty="0"/>
          </a:p>
        </p:txBody>
      </p:sp>
      <p:sp>
        <p:nvSpPr>
          <p:cNvPr id="4" name="Slide Number Placeholder 3"/>
          <p:cNvSpPr>
            <a:spLocks noGrp="1"/>
          </p:cNvSpPr>
          <p:nvPr>
            <p:ph type="sldNum" sz="quarter" idx="10"/>
          </p:nvPr>
        </p:nvSpPr>
        <p:spPr/>
        <p:txBody>
          <a:bodyPr/>
          <a:lstStyle/>
          <a:p>
            <a:fld id="{0692C9F1-C922-4724-9461-5E719E3C4DC6}" type="slidenum">
              <a:rPr lang="da-DK" smtClean="0"/>
              <a:pPr/>
              <a:t>3</a:t>
            </a:fld>
            <a:endParaRPr lang="da-DK"/>
          </a:p>
        </p:txBody>
      </p:sp>
    </p:spTree>
    <p:extLst>
      <p:ext uri="{BB962C8B-B14F-4D97-AF65-F5344CB8AC3E}">
        <p14:creationId xmlns:p14="http://schemas.microsoft.com/office/powerpoint/2010/main" val="298395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Klokkeklar</a:t>
            </a:r>
            <a:r>
              <a:rPr lang="en-GB" baseline="0" dirty="0"/>
              <a:t> </a:t>
            </a:r>
            <a:r>
              <a:rPr lang="en-GB" baseline="0" dirty="0" err="1"/>
              <a:t>deffinitionsformulering</a:t>
            </a:r>
            <a:r>
              <a:rPr lang="en-GB" baseline="0" dirty="0"/>
              <a:t>: </a:t>
            </a:r>
            <a:r>
              <a:rPr lang="en-GB" dirty="0" err="1"/>
              <a:t>Sikre</a:t>
            </a:r>
            <a:r>
              <a:rPr lang="en-GB" dirty="0"/>
              <a:t> at vi </a:t>
            </a:r>
            <a:r>
              <a:rPr lang="en-GB" dirty="0" err="1"/>
              <a:t>får</a:t>
            </a:r>
            <a:r>
              <a:rPr lang="en-GB" dirty="0"/>
              <a:t> leveret </a:t>
            </a:r>
            <a:r>
              <a:rPr lang="en-GB" dirty="0" err="1"/>
              <a:t>det</a:t>
            </a:r>
            <a:r>
              <a:rPr lang="en-GB" dirty="0"/>
              <a:t> vi </a:t>
            </a:r>
            <a:r>
              <a:rPr lang="en-GB" dirty="0" err="1"/>
              <a:t>ønsker</a:t>
            </a:r>
            <a:endParaRPr lang="en-GB" dirty="0"/>
          </a:p>
          <a:p>
            <a:endParaRPr lang="en-GB" dirty="0"/>
          </a:p>
        </p:txBody>
      </p:sp>
      <p:sp>
        <p:nvSpPr>
          <p:cNvPr id="4" name="Slide Number Placeholder 3"/>
          <p:cNvSpPr>
            <a:spLocks noGrp="1"/>
          </p:cNvSpPr>
          <p:nvPr>
            <p:ph type="sldNum" sz="quarter" idx="10"/>
          </p:nvPr>
        </p:nvSpPr>
        <p:spPr/>
        <p:txBody>
          <a:bodyPr/>
          <a:lstStyle/>
          <a:p>
            <a:fld id="{0692C9F1-C922-4724-9461-5E719E3C4DC6}" type="slidenum">
              <a:rPr lang="da-DK" smtClean="0"/>
              <a:pPr/>
              <a:t>4</a:t>
            </a:fld>
            <a:endParaRPr lang="da-DK"/>
          </a:p>
        </p:txBody>
      </p:sp>
    </p:spTree>
    <p:extLst>
      <p:ext uri="{BB962C8B-B14F-4D97-AF65-F5344CB8AC3E}">
        <p14:creationId xmlns:p14="http://schemas.microsoft.com/office/powerpoint/2010/main" val="2094262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Master" Target="../slideMasters/slideMaster11.xml"/><Relationship Id="rId7" Type="http://schemas.openxmlformats.org/officeDocument/2006/relationships/image" Target="../media/image22.png"/><Relationship Id="rId2" Type="http://schemas.openxmlformats.org/officeDocument/2006/relationships/tags" Target="../tags/tag50.xml"/><Relationship Id="rId1" Type="http://schemas.openxmlformats.org/officeDocument/2006/relationships/vmlDrawing" Target="../drawings/vmlDrawing41.vml"/><Relationship Id="rId6" Type="http://schemas.openxmlformats.org/officeDocument/2006/relationships/image" Target="../media/image21.emf"/><Relationship Id="rId5" Type="http://schemas.openxmlformats.org/officeDocument/2006/relationships/image" Target="../media/image45.emf"/><Relationship Id="rId10" Type="http://schemas.openxmlformats.org/officeDocument/2006/relationships/image" Target="../media/image51.jpeg"/><Relationship Id="rId4" Type="http://schemas.openxmlformats.org/officeDocument/2006/relationships/oleObject" Target="../embeddings/oleObject41.bin"/><Relationship Id="rId9" Type="http://schemas.openxmlformats.org/officeDocument/2006/relationships/image" Target="../media/image50.jpeg"/></Relationships>
</file>

<file path=ppt/slideLayouts/_rels/slideLayout20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Master" Target="../slideMasters/slideMaster11.xml"/><Relationship Id="rId7" Type="http://schemas.openxmlformats.org/officeDocument/2006/relationships/image" Target="../media/image53.png"/><Relationship Id="rId2" Type="http://schemas.openxmlformats.org/officeDocument/2006/relationships/tags" Target="../tags/tag51.xml"/><Relationship Id="rId1" Type="http://schemas.openxmlformats.org/officeDocument/2006/relationships/vmlDrawing" Target="../drawings/vmlDrawing42.vml"/><Relationship Id="rId6" Type="http://schemas.openxmlformats.org/officeDocument/2006/relationships/image" Target="../media/image52.png"/><Relationship Id="rId5" Type="http://schemas.openxmlformats.org/officeDocument/2006/relationships/image" Target="../media/image45.emf"/><Relationship Id="rId10" Type="http://schemas.openxmlformats.org/officeDocument/2006/relationships/image" Target="../media/image23.png"/><Relationship Id="rId4" Type="http://schemas.openxmlformats.org/officeDocument/2006/relationships/oleObject" Target="../embeddings/oleObject42.bin"/><Relationship Id="rId9" Type="http://schemas.openxmlformats.org/officeDocument/2006/relationships/image" Target="../media/image22.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11.xml"/><Relationship Id="rId4" Type="http://schemas.openxmlformats.org/officeDocument/2006/relationships/image" Target="../media/image54.jpeg"/></Relationships>
</file>

<file path=ppt/slideLayouts/_rels/slideLayout20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1.xml"/><Relationship Id="rId7" Type="http://schemas.openxmlformats.org/officeDocument/2006/relationships/image" Target="../media/image27.png"/><Relationship Id="rId2" Type="http://schemas.openxmlformats.org/officeDocument/2006/relationships/tags" Target="../tags/tag52.xml"/><Relationship Id="rId1" Type="http://schemas.openxmlformats.org/officeDocument/2006/relationships/vmlDrawing" Target="../drawings/vmlDrawing43.vml"/><Relationship Id="rId6" Type="http://schemas.openxmlformats.org/officeDocument/2006/relationships/image" Target="../media/image55.jpeg"/><Relationship Id="rId5" Type="http://schemas.openxmlformats.org/officeDocument/2006/relationships/image" Target="../media/image45.emf"/><Relationship Id="rId4" Type="http://schemas.openxmlformats.org/officeDocument/2006/relationships/oleObject" Target="../embeddings/oleObject43.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44.vml"/><Relationship Id="rId5" Type="http://schemas.openxmlformats.org/officeDocument/2006/relationships/image" Target="../media/image45.emf"/><Relationship Id="rId4" Type="http://schemas.openxmlformats.org/officeDocument/2006/relationships/oleObject" Target="../embeddings/oleObject44.bin"/></Relationships>
</file>

<file path=ppt/slideLayouts/_rels/slideLayout2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1.xml"/><Relationship Id="rId7" Type="http://schemas.openxmlformats.org/officeDocument/2006/relationships/image" Target="../media/image27.png"/><Relationship Id="rId2" Type="http://schemas.openxmlformats.org/officeDocument/2006/relationships/tags" Target="../tags/tag54.xml"/><Relationship Id="rId1" Type="http://schemas.openxmlformats.org/officeDocument/2006/relationships/vmlDrawing" Target="../drawings/vmlDrawing45.vml"/><Relationship Id="rId6" Type="http://schemas.openxmlformats.org/officeDocument/2006/relationships/image" Target="../media/image56.jpeg"/><Relationship Id="rId5" Type="http://schemas.openxmlformats.org/officeDocument/2006/relationships/image" Target="../media/image45.emf"/><Relationship Id="rId4" Type="http://schemas.openxmlformats.org/officeDocument/2006/relationships/oleObject" Target="../embeddings/oleObject45.bin"/></Relationships>
</file>

<file path=ppt/slideLayouts/_rels/slideLayout2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1.xml"/><Relationship Id="rId7" Type="http://schemas.openxmlformats.org/officeDocument/2006/relationships/image" Target="../media/image27.png"/><Relationship Id="rId2" Type="http://schemas.openxmlformats.org/officeDocument/2006/relationships/tags" Target="../tags/tag55.xml"/><Relationship Id="rId1" Type="http://schemas.openxmlformats.org/officeDocument/2006/relationships/vmlDrawing" Target="../drawings/vmlDrawing46.vml"/><Relationship Id="rId6" Type="http://schemas.openxmlformats.org/officeDocument/2006/relationships/image" Target="../media/image57.jpeg"/><Relationship Id="rId5" Type="http://schemas.openxmlformats.org/officeDocument/2006/relationships/image" Target="../media/image45.emf"/><Relationship Id="rId4" Type="http://schemas.openxmlformats.org/officeDocument/2006/relationships/oleObject" Target="../embeddings/oleObject46.bin"/></Relationships>
</file>

<file path=ppt/slideLayouts/_rels/slideLayout2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slideMaster" Target="../slideMasters/slideMaster11.xml"/><Relationship Id="rId7" Type="http://schemas.openxmlformats.org/officeDocument/2006/relationships/image" Target="../media/image23.png"/><Relationship Id="rId2" Type="http://schemas.openxmlformats.org/officeDocument/2006/relationships/tags" Target="../tags/tag56.xml"/><Relationship Id="rId1" Type="http://schemas.openxmlformats.org/officeDocument/2006/relationships/vmlDrawing" Target="../drawings/vmlDrawing47.vml"/><Relationship Id="rId6" Type="http://schemas.openxmlformats.org/officeDocument/2006/relationships/image" Target="../media/image31.png"/><Relationship Id="rId5" Type="http://schemas.openxmlformats.org/officeDocument/2006/relationships/image" Target="../media/image45.emf"/><Relationship Id="rId4" Type="http://schemas.openxmlformats.org/officeDocument/2006/relationships/oleObject" Target="../embeddings/oleObject47.bin"/></Relationships>
</file>

<file path=ppt/slideLayouts/_rels/slideLayout2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1.xml"/><Relationship Id="rId7" Type="http://schemas.openxmlformats.org/officeDocument/2006/relationships/image" Target="../media/image27.png"/><Relationship Id="rId2" Type="http://schemas.openxmlformats.org/officeDocument/2006/relationships/tags" Target="../tags/tag57.xml"/><Relationship Id="rId1" Type="http://schemas.openxmlformats.org/officeDocument/2006/relationships/vmlDrawing" Target="../drawings/vmlDrawing48.vml"/><Relationship Id="rId6" Type="http://schemas.openxmlformats.org/officeDocument/2006/relationships/image" Target="../media/image59.jpeg"/><Relationship Id="rId5" Type="http://schemas.openxmlformats.org/officeDocument/2006/relationships/image" Target="../media/image45.emf"/><Relationship Id="rId4" Type="http://schemas.openxmlformats.org/officeDocument/2006/relationships/oleObject" Target="../embeddings/oleObject48.bin"/></Relationships>
</file>

<file path=ppt/slideLayouts/_rels/slideLayout2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1.xml"/><Relationship Id="rId7" Type="http://schemas.openxmlformats.org/officeDocument/2006/relationships/image" Target="../media/image27.png"/><Relationship Id="rId2" Type="http://schemas.openxmlformats.org/officeDocument/2006/relationships/tags" Target="../tags/tag58.xml"/><Relationship Id="rId1" Type="http://schemas.openxmlformats.org/officeDocument/2006/relationships/vmlDrawing" Target="../drawings/vmlDrawing49.vml"/><Relationship Id="rId6" Type="http://schemas.openxmlformats.org/officeDocument/2006/relationships/image" Target="../media/image60.jpeg"/><Relationship Id="rId5" Type="http://schemas.openxmlformats.org/officeDocument/2006/relationships/image" Target="../media/image45.emf"/><Relationship Id="rId4" Type="http://schemas.openxmlformats.org/officeDocument/2006/relationships/oleObject" Target="../embeddings/oleObject49.bin"/></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3.jpeg"/><Relationship Id="rId2" Type="http://schemas.openxmlformats.org/officeDocument/2006/relationships/image" Target="../media/image31.png"/><Relationship Id="rId1" Type="http://schemas.openxmlformats.org/officeDocument/2006/relationships/slideMaster" Target="../slideMasters/slideMaster1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21.emf"/></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emf"/><Relationship Id="rId1" Type="http://schemas.openxmlformats.org/officeDocument/2006/relationships/slideMaster" Target="../slideMasters/slideMaster11.xml"/><Relationship Id="rId5" Type="http://schemas.openxmlformats.org/officeDocument/2006/relationships/image" Target="../media/image64.jpeg"/><Relationship Id="rId4" Type="http://schemas.openxmlformats.org/officeDocument/2006/relationships/image" Target="../media/image39.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11.xml"/><Relationship Id="rId5" Type="http://schemas.openxmlformats.org/officeDocument/2006/relationships/image" Target="../media/image65.jpeg"/><Relationship Id="rId4" Type="http://schemas.openxmlformats.org/officeDocument/2006/relationships/image" Target="../media/image41.png"/></Relationships>
</file>

<file path=ppt/slideLayouts/_rels/slideLayout2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Master" Target="../slideMasters/slideMaster11.xml"/><Relationship Id="rId7" Type="http://schemas.openxmlformats.org/officeDocument/2006/relationships/image" Target="../media/image41.png"/><Relationship Id="rId2" Type="http://schemas.openxmlformats.org/officeDocument/2006/relationships/tags" Target="../tags/tag59.xml"/><Relationship Id="rId1" Type="http://schemas.openxmlformats.org/officeDocument/2006/relationships/vmlDrawing" Target="../drawings/vmlDrawing50.vml"/><Relationship Id="rId6" Type="http://schemas.openxmlformats.org/officeDocument/2006/relationships/image" Target="../media/image66.jpeg"/><Relationship Id="rId5" Type="http://schemas.openxmlformats.org/officeDocument/2006/relationships/image" Target="../media/image45.emf"/><Relationship Id="rId4" Type="http://schemas.openxmlformats.org/officeDocument/2006/relationships/oleObject" Target="../embeddings/oleObject50.bin"/><Relationship Id="rId9"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Layouts/_rels/slideLayout220.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slideMaster" Target="../slideMasters/slideMaster11.xml"/><Relationship Id="rId7" Type="http://schemas.openxmlformats.org/officeDocument/2006/relationships/image" Target="../media/image28.png"/><Relationship Id="rId2" Type="http://schemas.openxmlformats.org/officeDocument/2006/relationships/tags" Target="../tags/tag60.xml"/><Relationship Id="rId1" Type="http://schemas.openxmlformats.org/officeDocument/2006/relationships/vmlDrawing" Target="../drawings/vmlDrawing51.vml"/><Relationship Id="rId6" Type="http://schemas.openxmlformats.org/officeDocument/2006/relationships/image" Target="../media/image27.png"/><Relationship Id="rId5" Type="http://schemas.openxmlformats.org/officeDocument/2006/relationships/image" Target="../media/image45.emf"/><Relationship Id="rId4" Type="http://schemas.openxmlformats.org/officeDocument/2006/relationships/oleObject" Target="../embeddings/oleObject51.bin"/><Relationship Id="rId9" Type="http://schemas.openxmlformats.org/officeDocument/2006/relationships/image" Target="../media/image41.png"/></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1.xml"/><Relationship Id="rId1" Type="http://schemas.openxmlformats.org/officeDocument/2006/relationships/vmlDrawing" Target="../drawings/vmlDrawing52.vml"/><Relationship Id="rId5" Type="http://schemas.openxmlformats.org/officeDocument/2006/relationships/image" Target="../media/image45.emf"/><Relationship Id="rId4" Type="http://schemas.openxmlformats.org/officeDocument/2006/relationships/oleObject" Target="../embeddings/oleObject52.bin"/></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3.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4.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5.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2.xml"/><Relationship Id="rId7" Type="http://schemas.openxmlformats.org/officeDocument/2006/relationships/image" Target="../media/image27.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2.xml"/><Relationship Id="rId7" Type="http://schemas.openxmlformats.org/officeDocument/2006/relationships/image" Target="../media/image27.png"/><Relationship Id="rId2" Type="http://schemas.openxmlformats.org/officeDocument/2006/relationships/tags" Target="../tags/tag66.xml"/><Relationship Id="rId1" Type="http://schemas.openxmlformats.org/officeDocument/2006/relationships/vmlDrawing" Target="../drawings/vmlDrawing57.vml"/><Relationship Id="rId6" Type="http://schemas.openxmlformats.org/officeDocument/2006/relationships/image" Target="../media/image30.jpeg"/><Relationship Id="rId5" Type="http://schemas.openxmlformats.org/officeDocument/2006/relationships/image" Target="../media/image45.emf"/><Relationship Id="rId4" Type="http://schemas.openxmlformats.org/officeDocument/2006/relationships/oleObject" Target="../embeddings/oleObject57.bin"/></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8.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9.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0.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1.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3.xml"/><Relationship Id="rId7" Type="http://schemas.openxmlformats.org/officeDocument/2006/relationships/image" Target="../media/image27.png"/><Relationship Id="rId2" Type="http://schemas.openxmlformats.org/officeDocument/2006/relationships/tags" Target="../tags/tag72.xml"/><Relationship Id="rId1" Type="http://schemas.openxmlformats.org/officeDocument/2006/relationships/vmlDrawing" Target="../drawings/vmlDrawing63.vml"/><Relationship Id="rId6" Type="http://schemas.openxmlformats.org/officeDocument/2006/relationships/image" Target="../media/image26.jpeg"/><Relationship Id="rId5" Type="http://schemas.openxmlformats.org/officeDocument/2006/relationships/image" Target="../media/image45.emf"/><Relationship Id="rId4" Type="http://schemas.openxmlformats.org/officeDocument/2006/relationships/oleObject" Target="../embeddings/oleObject63.bin"/></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4.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5.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32.jpe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6.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7.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e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Master" Target="../slideMasters/slideMaster15.xml"/><Relationship Id="rId7" Type="http://schemas.openxmlformats.org/officeDocument/2006/relationships/image" Target="../media/image22.png"/><Relationship Id="rId2" Type="http://schemas.openxmlformats.org/officeDocument/2006/relationships/tags" Target="../tags/tag79.xml"/><Relationship Id="rId1" Type="http://schemas.openxmlformats.org/officeDocument/2006/relationships/vmlDrawing" Target="../drawings/vmlDrawing70.vml"/><Relationship Id="rId6" Type="http://schemas.openxmlformats.org/officeDocument/2006/relationships/image" Target="../media/image21.emf"/><Relationship Id="rId5" Type="http://schemas.openxmlformats.org/officeDocument/2006/relationships/image" Target="../media/image45.emf"/><Relationship Id="rId10" Type="http://schemas.openxmlformats.org/officeDocument/2006/relationships/image" Target="../media/image25.jpeg"/><Relationship Id="rId4" Type="http://schemas.openxmlformats.org/officeDocument/2006/relationships/oleObject" Target="../embeddings/oleObject70.bin"/><Relationship Id="rId9" Type="http://schemas.openxmlformats.org/officeDocument/2006/relationships/image" Target="../media/image24.jpeg"/></Relationships>
</file>

<file path=ppt/slideLayouts/_rels/slideLayout28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5.xml"/><Relationship Id="rId7" Type="http://schemas.openxmlformats.org/officeDocument/2006/relationships/image" Target="../media/image27.png"/><Relationship Id="rId2" Type="http://schemas.openxmlformats.org/officeDocument/2006/relationships/tags" Target="../tags/tag80.xml"/><Relationship Id="rId1" Type="http://schemas.openxmlformats.org/officeDocument/2006/relationships/vmlDrawing" Target="../drawings/vmlDrawing71.vml"/><Relationship Id="rId6" Type="http://schemas.openxmlformats.org/officeDocument/2006/relationships/image" Target="../media/image26.jpeg"/><Relationship Id="rId5" Type="http://schemas.openxmlformats.org/officeDocument/2006/relationships/image" Target="../media/image45.emf"/><Relationship Id="rId4" Type="http://schemas.openxmlformats.org/officeDocument/2006/relationships/oleObject" Target="../embeddings/oleObject71.bin"/></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jpe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29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5.xml"/><Relationship Id="rId7" Type="http://schemas.openxmlformats.org/officeDocument/2006/relationships/image" Target="../media/image27.png"/><Relationship Id="rId2" Type="http://schemas.openxmlformats.org/officeDocument/2006/relationships/tags" Target="../tags/tag81.xml"/><Relationship Id="rId1" Type="http://schemas.openxmlformats.org/officeDocument/2006/relationships/vmlDrawing" Target="../drawings/vmlDrawing72.vml"/><Relationship Id="rId6" Type="http://schemas.openxmlformats.org/officeDocument/2006/relationships/image" Target="../media/image26.jpeg"/><Relationship Id="rId5" Type="http://schemas.openxmlformats.org/officeDocument/2006/relationships/image" Target="../media/image45.emf"/><Relationship Id="rId4" Type="http://schemas.openxmlformats.org/officeDocument/2006/relationships/oleObject" Target="../embeddings/oleObject72.bin"/></Relationships>
</file>

<file path=ppt/slideLayouts/_rels/slideLayout29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5.xml"/><Relationship Id="rId7" Type="http://schemas.openxmlformats.org/officeDocument/2006/relationships/image" Target="../media/image27.png"/><Relationship Id="rId2" Type="http://schemas.openxmlformats.org/officeDocument/2006/relationships/tags" Target="../tags/tag82.xml"/><Relationship Id="rId1" Type="http://schemas.openxmlformats.org/officeDocument/2006/relationships/vmlDrawing" Target="../drawings/vmlDrawing73.vml"/><Relationship Id="rId6" Type="http://schemas.openxmlformats.org/officeDocument/2006/relationships/image" Target="../media/image29.jpeg"/><Relationship Id="rId5" Type="http://schemas.openxmlformats.org/officeDocument/2006/relationships/image" Target="../media/image45.emf"/><Relationship Id="rId4" Type="http://schemas.openxmlformats.org/officeDocument/2006/relationships/oleObject" Target="../embeddings/oleObject73.bin"/></Relationships>
</file>

<file path=ppt/slideLayouts/_rels/slideLayout29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5.xml"/><Relationship Id="rId7" Type="http://schemas.openxmlformats.org/officeDocument/2006/relationships/image" Target="../media/image27.png"/><Relationship Id="rId2" Type="http://schemas.openxmlformats.org/officeDocument/2006/relationships/tags" Target="../tags/tag83.xml"/><Relationship Id="rId1" Type="http://schemas.openxmlformats.org/officeDocument/2006/relationships/vmlDrawing" Target="../drawings/vmlDrawing74.vml"/><Relationship Id="rId6" Type="http://schemas.openxmlformats.org/officeDocument/2006/relationships/image" Target="../media/image30.jpeg"/><Relationship Id="rId5" Type="http://schemas.openxmlformats.org/officeDocument/2006/relationships/image" Target="../media/image45.emf"/><Relationship Id="rId4" Type="http://schemas.openxmlformats.org/officeDocument/2006/relationships/oleObject" Target="../embeddings/oleObject74.bin"/></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15.xml"/><Relationship Id="rId4" Type="http://schemas.openxmlformats.org/officeDocument/2006/relationships/image" Target="../media/image32.jpe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eg"/><Relationship Id="rId1" Type="http://schemas.openxmlformats.org/officeDocument/2006/relationships/slideMaster" Target="../slideMasters/slideMaster15.xml"/><Relationship Id="rId4" Type="http://schemas.openxmlformats.org/officeDocument/2006/relationships/image" Target="../media/image28.png"/></Relationships>
</file>

<file path=ppt/slideLayouts/_rels/slideLayout29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5.xml"/><Relationship Id="rId7" Type="http://schemas.openxmlformats.org/officeDocument/2006/relationships/image" Target="../media/image27.png"/><Relationship Id="rId2" Type="http://schemas.openxmlformats.org/officeDocument/2006/relationships/tags" Target="../tags/tag84.xml"/><Relationship Id="rId1" Type="http://schemas.openxmlformats.org/officeDocument/2006/relationships/vmlDrawing" Target="../drawings/vmlDrawing75.vml"/><Relationship Id="rId6" Type="http://schemas.openxmlformats.org/officeDocument/2006/relationships/image" Target="../media/image34.jpeg"/><Relationship Id="rId5" Type="http://schemas.openxmlformats.org/officeDocument/2006/relationships/image" Target="../media/image45.emf"/><Relationship Id="rId4" Type="http://schemas.openxmlformats.org/officeDocument/2006/relationships/oleObject" Target="../embeddings/oleObject75.bin"/></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15.xml"/><Relationship Id="rId4" Type="http://schemas.openxmlformats.org/officeDocument/2006/relationships/image" Target="../media/image35.jpe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8.jpeg"/><Relationship Id="rId2" Type="http://schemas.openxmlformats.org/officeDocument/2006/relationships/image" Target="../media/image31.png"/><Relationship Id="rId1" Type="http://schemas.openxmlformats.org/officeDocument/2006/relationships/slideMaster" Target="../slideMasters/slideMaster1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1.emf"/></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emf"/><Relationship Id="rId1" Type="http://schemas.openxmlformats.org/officeDocument/2006/relationships/slideMaster" Target="../slideMasters/slideMaster15.xml"/><Relationship Id="rId5" Type="http://schemas.openxmlformats.org/officeDocument/2006/relationships/image" Target="../media/image40.jpeg"/><Relationship Id="rId4" Type="http://schemas.openxmlformats.org/officeDocument/2006/relationships/image" Target="../media/image39.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15.xml"/><Relationship Id="rId5" Type="http://schemas.openxmlformats.org/officeDocument/2006/relationships/image" Target="../media/image42.jpeg"/><Relationship Id="rId4"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35.jpe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jpeg"/><Relationship Id="rId1" Type="http://schemas.openxmlformats.org/officeDocument/2006/relationships/slideMaster" Target="../slideMasters/slideMaster15.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5.xml"/><Relationship Id="rId5" Type="http://schemas.openxmlformats.org/officeDocument/2006/relationships/image" Target="../media/image41.png"/><Relationship Id="rId4" Type="http://schemas.openxmlformats.org/officeDocument/2006/relationships/image" Target="../media/image44.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6.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7.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8.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8.jpe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1.emf"/></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9.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emf"/><Relationship Id="rId1" Type="http://schemas.openxmlformats.org/officeDocument/2006/relationships/slideMaster" Target="../slideMasters/slideMaster2.xml"/><Relationship Id="rId5" Type="http://schemas.openxmlformats.org/officeDocument/2006/relationships/image" Target="../media/image40.jpeg"/><Relationship Id="rId4" Type="http://schemas.openxmlformats.org/officeDocument/2006/relationships/image" Target="../media/image39.png"/></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42.jpeg"/><Relationship Id="rId4" Type="http://schemas.openxmlformats.org/officeDocument/2006/relationships/image" Target="../media/image4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7.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jpeg"/><Relationship Id="rId1" Type="http://schemas.openxmlformats.org/officeDocument/2006/relationships/slideMaster" Target="../slideMasters/slideMaster2.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7.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7.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Layouts/_rels/slideLayout34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1.xml"/><Relationship Id="rId1" Type="http://schemas.openxmlformats.org/officeDocument/2006/relationships/vmlDrawing" Target="../drawings/vmlDrawing82.vml"/><Relationship Id="rId5" Type="http://schemas.openxmlformats.org/officeDocument/2006/relationships/image" Target="../media/image45.emf"/><Relationship Id="rId4" Type="http://schemas.openxmlformats.org/officeDocument/2006/relationships/oleObject" Target="../embeddings/oleObject82.bin"/></Relationships>
</file>

<file path=ppt/slideLayouts/_rels/slideLayout34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2.xml"/><Relationship Id="rId1" Type="http://schemas.openxmlformats.org/officeDocument/2006/relationships/vmlDrawing" Target="../drawings/vmlDrawing83.vml"/><Relationship Id="rId5" Type="http://schemas.openxmlformats.org/officeDocument/2006/relationships/image" Target="../media/image45.emf"/><Relationship Id="rId4" Type="http://schemas.openxmlformats.org/officeDocument/2006/relationships/oleObject" Target="../embeddings/oleObject83.bin"/></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41.png"/><Relationship Id="rId4" Type="http://schemas.openxmlformats.org/officeDocument/2006/relationships/image" Target="../media/image44.jpeg"/></Relationships>
</file>

<file path=ppt/slideLayouts/_rels/slideLayout35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Master" Target="../slideMasters/slideMaster19.xml"/><Relationship Id="rId7" Type="http://schemas.openxmlformats.org/officeDocument/2006/relationships/image" Target="../media/image22.png"/><Relationship Id="rId2" Type="http://schemas.openxmlformats.org/officeDocument/2006/relationships/tags" Target="../tags/tag94.xml"/><Relationship Id="rId1" Type="http://schemas.openxmlformats.org/officeDocument/2006/relationships/vmlDrawing" Target="../drawings/vmlDrawing85.vml"/><Relationship Id="rId6" Type="http://schemas.openxmlformats.org/officeDocument/2006/relationships/image" Target="../media/image21.emf"/><Relationship Id="rId5" Type="http://schemas.openxmlformats.org/officeDocument/2006/relationships/image" Target="../media/image45.emf"/><Relationship Id="rId10" Type="http://schemas.openxmlformats.org/officeDocument/2006/relationships/image" Target="../media/image25.jpeg"/><Relationship Id="rId4" Type="http://schemas.openxmlformats.org/officeDocument/2006/relationships/oleObject" Target="../embeddings/oleObject85.bin"/><Relationship Id="rId9" Type="http://schemas.openxmlformats.org/officeDocument/2006/relationships/image" Target="../media/image24.jpeg"/></Relationships>
</file>

<file path=ppt/slideLayouts/_rels/slideLayout35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9.xml"/><Relationship Id="rId7" Type="http://schemas.openxmlformats.org/officeDocument/2006/relationships/image" Target="../media/image27.png"/><Relationship Id="rId2" Type="http://schemas.openxmlformats.org/officeDocument/2006/relationships/tags" Target="../tags/tag95.xml"/><Relationship Id="rId1" Type="http://schemas.openxmlformats.org/officeDocument/2006/relationships/vmlDrawing" Target="../drawings/vmlDrawing86.vml"/><Relationship Id="rId6" Type="http://schemas.openxmlformats.org/officeDocument/2006/relationships/image" Target="../media/image26.jpeg"/><Relationship Id="rId5" Type="http://schemas.openxmlformats.org/officeDocument/2006/relationships/image" Target="../media/image45.emf"/><Relationship Id="rId4" Type="http://schemas.openxmlformats.org/officeDocument/2006/relationships/oleObject" Target="../embeddings/oleObject86.bin"/></Relationships>
</file>

<file path=ppt/slideLayouts/_rels/slideLayout35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9.xml"/><Relationship Id="rId7" Type="http://schemas.openxmlformats.org/officeDocument/2006/relationships/image" Target="../media/image27.png"/><Relationship Id="rId2" Type="http://schemas.openxmlformats.org/officeDocument/2006/relationships/tags" Target="../tags/tag96.xml"/><Relationship Id="rId1" Type="http://schemas.openxmlformats.org/officeDocument/2006/relationships/vmlDrawing" Target="../drawings/vmlDrawing87.vml"/><Relationship Id="rId6" Type="http://schemas.openxmlformats.org/officeDocument/2006/relationships/image" Target="../media/image26.jpeg"/><Relationship Id="rId5" Type="http://schemas.openxmlformats.org/officeDocument/2006/relationships/image" Target="../media/image45.emf"/><Relationship Id="rId4" Type="http://schemas.openxmlformats.org/officeDocument/2006/relationships/oleObject" Target="../embeddings/oleObject87.bin"/></Relationships>
</file>

<file path=ppt/slideLayouts/_rels/slideLayout35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9.xml"/><Relationship Id="rId7" Type="http://schemas.openxmlformats.org/officeDocument/2006/relationships/image" Target="../media/image27.png"/><Relationship Id="rId2" Type="http://schemas.openxmlformats.org/officeDocument/2006/relationships/tags" Target="../tags/tag97.xml"/><Relationship Id="rId1" Type="http://schemas.openxmlformats.org/officeDocument/2006/relationships/vmlDrawing" Target="../drawings/vmlDrawing88.vml"/><Relationship Id="rId6" Type="http://schemas.openxmlformats.org/officeDocument/2006/relationships/image" Target="../media/image29.jpeg"/><Relationship Id="rId5" Type="http://schemas.openxmlformats.org/officeDocument/2006/relationships/image" Target="../media/image45.emf"/><Relationship Id="rId4" Type="http://schemas.openxmlformats.org/officeDocument/2006/relationships/oleObject" Target="../embeddings/oleObject88.bin"/></Relationships>
</file>

<file path=ppt/slideLayouts/_rels/slideLayout35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9.xml"/><Relationship Id="rId7" Type="http://schemas.openxmlformats.org/officeDocument/2006/relationships/image" Target="../media/image27.png"/><Relationship Id="rId2" Type="http://schemas.openxmlformats.org/officeDocument/2006/relationships/tags" Target="../tags/tag98.xml"/><Relationship Id="rId1" Type="http://schemas.openxmlformats.org/officeDocument/2006/relationships/vmlDrawing" Target="../drawings/vmlDrawing89.vml"/><Relationship Id="rId6" Type="http://schemas.openxmlformats.org/officeDocument/2006/relationships/image" Target="../media/image30.jpeg"/><Relationship Id="rId5" Type="http://schemas.openxmlformats.org/officeDocument/2006/relationships/image" Target="../media/image45.emf"/><Relationship Id="rId4" Type="http://schemas.openxmlformats.org/officeDocument/2006/relationships/oleObject" Target="../embeddings/oleObject89.bin"/></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19.xml"/><Relationship Id="rId4" Type="http://schemas.openxmlformats.org/officeDocument/2006/relationships/image" Target="../media/image32.jpe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eg"/><Relationship Id="rId1" Type="http://schemas.openxmlformats.org/officeDocument/2006/relationships/slideMaster" Target="../slideMasters/slideMaster19.xml"/><Relationship Id="rId4" Type="http://schemas.openxmlformats.org/officeDocument/2006/relationships/image" Target="../media/image28.png"/></Relationships>
</file>

<file path=ppt/slideLayouts/_rels/slideLayout35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19.xml"/><Relationship Id="rId7" Type="http://schemas.openxmlformats.org/officeDocument/2006/relationships/image" Target="../media/image27.png"/><Relationship Id="rId2" Type="http://schemas.openxmlformats.org/officeDocument/2006/relationships/tags" Target="../tags/tag99.xml"/><Relationship Id="rId1" Type="http://schemas.openxmlformats.org/officeDocument/2006/relationships/vmlDrawing" Target="../drawings/vmlDrawing90.vml"/><Relationship Id="rId6" Type="http://schemas.openxmlformats.org/officeDocument/2006/relationships/image" Target="../media/image34.jpeg"/><Relationship Id="rId5" Type="http://schemas.openxmlformats.org/officeDocument/2006/relationships/image" Target="../media/image45.emf"/><Relationship Id="rId4" Type="http://schemas.openxmlformats.org/officeDocument/2006/relationships/oleObject" Target="../embeddings/oleObject90.bin"/></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19.xml"/><Relationship Id="rId4" Type="http://schemas.openxmlformats.org/officeDocument/2006/relationships/image" Target="../media/image35.jpe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8.jpeg"/><Relationship Id="rId2" Type="http://schemas.openxmlformats.org/officeDocument/2006/relationships/image" Target="../media/image31.png"/><Relationship Id="rId1" Type="http://schemas.openxmlformats.org/officeDocument/2006/relationships/slideMaster" Target="../slideMasters/slideMaster1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emf"/><Relationship Id="rId1" Type="http://schemas.openxmlformats.org/officeDocument/2006/relationships/slideMaster" Target="../slideMasters/slideMaster19.xml"/><Relationship Id="rId5" Type="http://schemas.openxmlformats.org/officeDocument/2006/relationships/image" Target="../media/image40.jpeg"/><Relationship Id="rId4" Type="http://schemas.openxmlformats.org/officeDocument/2006/relationships/image" Target="../media/image39.pn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19.xml"/><Relationship Id="rId5" Type="http://schemas.openxmlformats.org/officeDocument/2006/relationships/image" Target="../media/image42.jpeg"/><Relationship Id="rId4" Type="http://schemas.openxmlformats.org/officeDocument/2006/relationships/image" Target="../media/image41.pn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jpeg"/><Relationship Id="rId1" Type="http://schemas.openxmlformats.org/officeDocument/2006/relationships/slideMaster" Target="../slideMasters/slideMaster19.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9.xml"/><Relationship Id="rId5" Type="http://schemas.openxmlformats.org/officeDocument/2006/relationships/image" Target="../media/image41.png"/><Relationship Id="rId4" Type="http://schemas.openxmlformats.org/officeDocument/2006/relationships/image" Target="../media/image44.jpeg"/></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1.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36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2.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3.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4.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0.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0.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0.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0.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0.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0.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0.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0.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0.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0.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6.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1.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1.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1.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1.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1.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1.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1.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1.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1.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Master" Target="../slideMasters/slideMaster4.xml"/><Relationship Id="rId7" Type="http://schemas.openxmlformats.org/officeDocument/2006/relationships/image" Target="../media/image22.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21.emf"/><Relationship Id="rId5" Type="http://schemas.openxmlformats.org/officeDocument/2006/relationships/image" Target="../media/image45.emf"/><Relationship Id="rId10" Type="http://schemas.openxmlformats.org/officeDocument/2006/relationships/image" Target="../media/image25.jpeg"/><Relationship Id="rId4" Type="http://schemas.openxmlformats.org/officeDocument/2006/relationships/oleObject" Target="../embeddings/oleObject9.bin"/><Relationship Id="rId9" Type="http://schemas.openxmlformats.org/officeDocument/2006/relationships/image" Target="../media/image24.jpe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Master" Target="../slideMasters/slideMaster4.xml"/><Relationship Id="rId7" Type="http://schemas.openxmlformats.org/officeDocument/2006/relationships/image" Target="../media/image47.png"/><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46.png"/><Relationship Id="rId5" Type="http://schemas.openxmlformats.org/officeDocument/2006/relationships/image" Target="../media/image45.emf"/><Relationship Id="rId10" Type="http://schemas.openxmlformats.org/officeDocument/2006/relationships/image" Target="../media/image23.png"/><Relationship Id="rId4" Type="http://schemas.openxmlformats.org/officeDocument/2006/relationships/oleObject" Target="../embeddings/oleObject10.bin"/><Relationship Id="rId9" Type="http://schemas.openxmlformats.org/officeDocument/2006/relationships/image" Target="../media/image22.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4.xml"/><Relationship Id="rId7" Type="http://schemas.openxmlformats.org/officeDocument/2006/relationships/image" Target="../media/image27.png"/><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26.jpeg"/><Relationship Id="rId5" Type="http://schemas.openxmlformats.org/officeDocument/2006/relationships/image" Target="../media/image45.emf"/><Relationship Id="rId4" Type="http://schemas.openxmlformats.org/officeDocument/2006/relationships/oleObject" Target="../embeddings/oleObject1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2.vml"/><Relationship Id="rId5" Type="http://schemas.openxmlformats.org/officeDocument/2006/relationships/image" Target="../media/image45.emf"/><Relationship Id="rId4" Type="http://schemas.openxmlformats.org/officeDocument/2006/relationships/oleObject" Target="../embeddings/oleObject12.bin"/></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4.xml"/><Relationship Id="rId7" Type="http://schemas.openxmlformats.org/officeDocument/2006/relationships/image" Target="../media/image27.png"/><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29.jpeg"/><Relationship Id="rId5" Type="http://schemas.openxmlformats.org/officeDocument/2006/relationships/image" Target="../media/image45.emf"/><Relationship Id="rId4" Type="http://schemas.openxmlformats.org/officeDocument/2006/relationships/oleObject" Target="../embeddings/oleObject13.bin"/></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4.xml"/><Relationship Id="rId7" Type="http://schemas.openxmlformats.org/officeDocument/2006/relationships/image" Target="../media/image27.png"/><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30.jpeg"/><Relationship Id="rId5" Type="http://schemas.openxmlformats.org/officeDocument/2006/relationships/image" Target="../media/image45.emf"/><Relationship Id="rId4" Type="http://schemas.openxmlformats.org/officeDocument/2006/relationships/oleObject" Target="../embeddings/oleObject14.bin"/></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Master" Target="../slideMasters/slideMaster4.xml"/><Relationship Id="rId7" Type="http://schemas.openxmlformats.org/officeDocument/2006/relationships/image" Target="../media/image23.png"/><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31.png"/><Relationship Id="rId5" Type="http://schemas.openxmlformats.org/officeDocument/2006/relationships/image" Target="../media/image45.emf"/><Relationship Id="rId4" Type="http://schemas.openxmlformats.org/officeDocument/2006/relationships/oleObject" Target="../embeddings/oleObject15.bin"/></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4.xml"/><Relationship Id="rId7" Type="http://schemas.openxmlformats.org/officeDocument/2006/relationships/image" Target="../media/image27.png"/><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33.jpeg"/><Relationship Id="rId5" Type="http://schemas.openxmlformats.org/officeDocument/2006/relationships/image" Target="../media/image45.emf"/><Relationship Id="rId4" Type="http://schemas.openxmlformats.org/officeDocument/2006/relationships/oleObject" Target="../embeddings/oleObject16.bin"/></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Master" Target="../slideMasters/slideMaster4.xml"/><Relationship Id="rId7" Type="http://schemas.openxmlformats.org/officeDocument/2006/relationships/image" Target="../media/image27.png"/><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34.jpeg"/><Relationship Id="rId5" Type="http://schemas.openxmlformats.org/officeDocument/2006/relationships/image" Target="../media/image45.emf"/><Relationship Id="rId4" Type="http://schemas.openxmlformats.org/officeDocument/2006/relationships/oleObject" Target="../embeddings/oleObject17.bin"/></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3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8.jpeg"/><Relationship Id="rId2" Type="http://schemas.openxmlformats.org/officeDocument/2006/relationships/image" Target="../media/image31.png"/><Relationship Id="rId1" Type="http://schemas.openxmlformats.org/officeDocument/2006/relationships/slideMaster" Target="../slideMasters/slideMaster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1.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emf"/><Relationship Id="rId1" Type="http://schemas.openxmlformats.org/officeDocument/2006/relationships/slideMaster" Target="../slideMasters/slideMaster4.xml"/><Relationship Id="rId5" Type="http://schemas.openxmlformats.org/officeDocument/2006/relationships/image" Target="../media/image40.jpeg"/><Relationship Id="rId4" Type="http://schemas.openxmlformats.org/officeDocument/2006/relationships/image" Target="../media/image3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4.xml"/><Relationship Id="rId5" Type="http://schemas.openxmlformats.org/officeDocument/2006/relationships/image" Target="../media/image42.jpeg"/><Relationship Id="rId4" Type="http://schemas.openxmlformats.org/officeDocument/2006/relationships/image" Target="../media/image41.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Master" Target="../slideMasters/slideMaster4.xml"/><Relationship Id="rId7" Type="http://schemas.openxmlformats.org/officeDocument/2006/relationships/image" Target="../media/image41.png"/><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43.jpeg"/><Relationship Id="rId5" Type="http://schemas.openxmlformats.org/officeDocument/2006/relationships/image" Target="../media/image45.emf"/><Relationship Id="rId4" Type="http://schemas.openxmlformats.org/officeDocument/2006/relationships/oleObject" Target="../embeddings/oleObject18.bin"/><Relationship Id="rId9" Type="http://schemas.openxmlformats.org/officeDocument/2006/relationships/image" Target="../media/image28.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slideMaster" Target="../slideMasters/slideMaster4.xml"/><Relationship Id="rId7"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vmlDrawing" Target="../drawings/vmlDrawing19.vml"/><Relationship Id="rId6" Type="http://schemas.openxmlformats.org/officeDocument/2006/relationships/image" Target="../media/image27.png"/><Relationship Id="rId5" Type="http://schemas.openxmlformats.org/officeDocument/2006/relationships/image" Target="../media/image45.emf"/><Relationship Id="rId4" Type="http://schemas.openxmlformats.org/officeDocument/2006/relationships/oleObject" Target="../embeddings/oleObject19.bin"/><Relationship Id="rId9" Type="http://schemas.openxmlformats.org/officeDocument/2006/relationships/image" Target="../media/image41.png"/></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vmlDrawing" Target="../drawings/vmlDrawing20.vml"/><Relationship Id="rId5" Type="http://schemas.openxmlformats.org/officeDocument/2006/relationships/image" Target="../media/image45.emf"/><Relationship Id="rId4" Type="http://schemas.openxmlformats.org/officeDocument/2006/relationships/oleObject" Target="../embeddings/oleObject20.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vmlDrawing" Target="../drawings/vmlDrawing21.vml"/><Relationship Id="rId5" Type="http://schemas.openxmlformats.org/officeDocument/2006/relationships/image" Target="../media/image45.emf"/><Relationship Id="rId4" Type="http://schemas.openxmlformats.org/officeDocument/2006/relationships/oleObject" Target="../embeddings/oleObject21.bin"/></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0.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33544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272729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27562947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7968876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0270828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6054681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9927310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20652327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16664622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2821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2060114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61859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432401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9735514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8837846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7553000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7654206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2314338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4127920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5003554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5971989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663083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194105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5567725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32345457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09"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8911482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33"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8993514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47670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8990711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389644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57"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383133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20059968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8012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25603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3615464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7680884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0397665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4520695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9450055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1083385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9513856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5748085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8269852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208663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26011221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5801890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spTree>
    <p:extLst>
      <p:ext uri="{BB962C8B-B14F-4D97-AF65-F5344CB8AC3E}">
        <p14:creationId xmlns:p14="http://schemas.microsoft.com/office/powerpoint/2010/main" val="35481874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05"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Tree>
    <p:extLst>
      <p:ext uri="{BB962C8B-B14F-4D97-AF65-F5344CB8AC3E}">
        <p14:creationId xmlns:p14="http://schemas.microsoft.com/office/powerpoint/2010/main" val="34848880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029"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0000" y="720000"/>
            <a:ext cx="7704000" cy="360000"/>
          </a:xfrm>
        </p:spPr>
        <p:txBody>
          <a:body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Tree>
    <p:extLst>
      <p:ext uri="{BB962C8B-B14F-4D97-AF65-F5344CB8AC3E}">
        <p14:creationId xmlns:p14="http://schemas.microsoft.com/office/powerpoint/2010/main" val="26591191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Tree>
    <p:extLst>
      <p:ext uri="{BB962C8B-B14F-4D97-AF65-F5344CB8AC3E}">
        <p14:creationId xmlns:p14="http://schemas.microsoft.com/office/powerpoint/2010/main" val="2633217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4" name="Titel 1"/>
          <p:cNvSpPr>
            <a:spLocks noGrp="1"/>
          </p:cNvSpPr>
          <p:nvPr>
            <p:ph type="title"/>
          </p:nvPr>
        </p:nvSpPr>
        <p:spPr>
          <a:xfrm>
            <a:off x="720000" y="720000"/>
            <a:ext cx="7704000" cy="360000"/>
          </a:xfrm>
        </p:spPr>
        <p:txBody>
          <a:body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Tree>
    <p:extLst>
      <p:ext uri="{BB962C8B-B14F-4D97-AF65-F5344CB8AC3E}">
        <p14:creationId xmlns:p14="http://schemas.microsoft.com/office/powerpoint/2010/main" val="23797945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053"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a:endParaRPr lang="en-GB" dirty="0"/>
          </a:p>
        </p:txBody>
      </p:sp>
    </p:spTree>
    <p:extLst>
      <p:ext uri="{BB962C8B-B14F-4D97-AF65-F5344CB8AC3E}">
        <p14:creationId xmlns:p14="http://schemas.microsoft.com/office/powerpoint/2010/main" val="3592084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369332"/>
          </a:xfrm>
          <a:prstGeom prst="rect">
            <a:avLst/>
          </a:prstGeom>
          <a:solidFill>
            <a:srgbClr val="607C8C"/>
          </a:solidFill>
        </p:spPr>
        <p:txBody>
          <a:bodyPr wrap="square" rtlCol="0">
            <a:spAutoFit/>
          </a:bodyPr>
          <a:lstStyle/>
          <a:p>
            <a:pPr eaLnBrk="1"/>
            <a:endParaRPr lang="en-GB"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en-GB" smtClean="0"/>
              <a:pPr/>
              <a:t>‹nr.›</a:t>
            </a:fld>
            <a:endParaRPr lang="en-GB" dirty="0"/>
          </a:p>
        </p:txBody>
      </p:sp>
    </p:spTree>
    <p:extLst>
      <p:ext uri="{BB962C8B-B14F-4D97-AF65-F5344CB8AC3E}">
        <p14:creationId xmlns:p14="http://schemas.microsoft.com/office/powerpoint/2010/main" val="10298214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459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8574278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8546290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8878745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3096488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1303109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5940770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7173979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7456246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8513803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58725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337327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16562852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dirty="0"/>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9" name="Tekstboks 8"/>
          <p:cNvSpPr txBox="1"/>
          <p:nvPr/>
        </p:nvSpPr>
        <p:spPr>
          <a:xfrm>
            <a:off x="0" y="5148000"/>
            <a:ext cx="9144000" cy="369332"/>
          </a:xfrm>
          <a:prstGeom prst="rect">
            <a:avLst/>
          </a:prstGeom>
          <a:solidFill>
            <a:srgbClr val="607C8C"/>
          </a:solidFill>
        </p:spPr>
        <p:txBody>
          <a:bodyPr wrap="square" rtlCol="0">
            <a:spAutoFit/>
          </a:bodyPr>
          <a:lstStyle/>
          <a:p>
            <a:pPr eaLnBrk="1"/>
            <a:endParaRPr lang="en-GB"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p:txBody>
      </p:sp>
      <p:sp>
        <p:nvSpPr>
          <p:cNvPr id="13" name="Tekstboks 12"/>
          <p:cNvSpPr txBox="1"/>
          <p:nvPr userDrawn="1"/>
        </p:nvSpPr>
        <p:spPr>
          <a:xfrm>
            <a:off x="0" y="5148000"/>
            <a:ext cx="9144000" cy="369332"/>
          </a:xfrm>
          <a:prstGeom prst="rect">
            <a:avLst/>
          </a:prstGeom>
          <a:solidFill>
            <a:srgbClr val="607C8C"/>
          </a:solidFill>
        </p:spPr>
        <p:txBody>
          <a:bodyPr wrap="square" rtlCol="0">
            <a:spAutoFit/>
          </a:bodyPr>
          <a:lstStyle/>
          <a:p>
            <a:pPr eaLnBrk="1"/>
            <a:endParaRPr lang="en-GB"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0046179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12281983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83074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101"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7718217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125"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42892468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220975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0812571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49"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30558660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97844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51CE59-97AB-4845-ADAD-9AAD88D833B0}"/>
              </a:ext>
            </a:extLst>
          </p:cNvPr>
          <p:cNvGraphicFramePr>
            <a:graphicFrameLocks noChangeAspect="1"/>
          </p:cNvGraphicFramePr>
          <p:nvPr userDrawn="1">
            <p:custDataLst>
              <p:tags r:id="rId2"/>
            </p:custDataLst>
            <p:extLst>
              <p:ext uri="{D42A27DB-BD31-4B8C-83A1-F6EECF244321}">
                <p14:modId xmlns:p14="http://schemas.microsoft.com/office/powerpoint/2010/main" val="20361350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73" name="think-cell Slide" r:id="rId4" imgW="592" imgH="588" progId="TCLayout.ActiveDocument.1">
                  <p:embed/>
                </p:oleObj>
              </mc:Choice>
              <mc:Fallback>
                <p:oleObj name="think-cell Slide" r:id="rId4" imgW="592" imgH="588" progId="TCLayout.ActiveDocument.1">
                  <p:embed/>
                  <p:pic>
                    <p:nvPicPr>
                      <p:cNvPr id="2" name="Object 1" hidden="1">
                        <a:extLst>
                          <a:ext uri="{FF2B5EF4-FFF2-40B4-BE49-F238E27FC236}">
                            <a16:creationId xmlns:a16="http://schemas.microsoft.com/office/drawing/2014/main" id="{7651CE59-97AB-4845-ADAD-9AAD88D833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24386813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41132291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0677634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0116475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934551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5179463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4832800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504170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1075840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80700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0861403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0165293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15705206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2049240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20812928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9136015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4225708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99959057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9746919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370397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27159967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90374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8364046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05159477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517226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7971662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1480749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231261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6206718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56857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64248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5"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629252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963044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2440781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8420649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87246918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42387255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8832926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pic>
        <p:nvPicPr>
          <p:cNvPr id="10" name="Picture 2" descr="F:\pptpbar960.gif"/>
          <p:cNvPicPr>
            <a:picLocks noChangeAspect="1" noChangeArrowheads="1"/>
          </p:cNvPicPr>
          <p:nvPr userDrawn="1"/>
        </p:nvPicPr>
        <p:blipFill>
          <a:blip r:embed="rId2" cstate="print"/>
          <a:srcRect/>
          <a:stretch>
            <a:fillRect/>
          </a:stretch>
        </p:blipFill>
        <p:spPr bwMode="auto">
          <a:xfrm>
            <a:off x="0" y="6229350"/>
            <a:ext cx="9144000" cy="628650"/>
          </a:xfrm>
          <a:prstGeom prst="rect">
            <a:avLst/>
          </a:prstGeom>
          <a:noFill/>
        </p:spPr>
      </p:pic>
      <p:sp>
        <p:nvSpPr>
          <p:cNvPr id="2" name="Titel 1"/>
          <p:cNvSpPr>
            <a:spLocks noGrp="1"/>
          </p:cNvSpPr>
          <p:nvPr>
            <p:ph type="title"/>
          </p:nvPr>
        </p:nvSpPr>
        <p:spPr/>
        <p:txBody>
          <a:bodyPr/>
          <a:lstStyle/>
          <a:p>
            <a:r>
              <a:rPr lang="da-DK"/>
              <a:t>Klik for at redigere titeltypografi i masteren</a:t>
            </a:r>
          </a:p>
        </p:txBody>
      </p:sp>
      <p:sp>
        <p:nvSpPr>
          <p:cNvPr id="6" name="Undertitel 2"/>
          <p:cNvSpPr>
            <a:spLocks noGrp="1"/>
          </p:cNvSpPr>
          <p:nvPr>
            <p:ph type="subTitle" idx="13"/>
          </p:nvPr>
        </p:nvSpPr>
        <p:spPr>
          <a:xfrm>
            <a:off x="720000" y="1214422"/>
            <a:ext cx="7704000" cy="360000"/>
          </a:xfrm>
          <a:noFill/>
        </p:spPr>
        <p:txBody>
          <a:bodyPr>
            <a:noAutofit/>
          </a:bodyPr>
          <a:lstStyle>
            <a:lvl1pPr marL="0" indent="0" algn="l">
              <a:buNone/>
              <a:defRPr sz="18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8" name="Tekstboks 7"/>
          <p:cNvSpPr txBox="1"/>
          <p:nvPr userDrawn="1"/>
        </p:nvSpPr>
        <p:spPr>
          <a:xfrm>
            <a:off x="0" y="6012000"/>
            <a:ext cx="9144000" cy="180000"/>
          </a:xfrm>
          <a:prstGeom prst="rect">
            <a:avLst/>
          </a:prstGeom>
          <a:solidFill>
            <a:srgbClr val="607C8C">
              <a:alpha val="89804"/>
            </a:srgbClr>
          </a:solidFill>
        </p:spPr>
        <p:txBody>
          <a:bodyPr wrap="square" rtlCol="0">
            <a:spAutoFit/>
          </a:bodyPr>
          <a:lstStyle/>
          <a:p>
            <a:endParaRPr lang="da-DK" dirty="0">
              <a:solidFill>
                <a:prstClr val="black"/>
              </a:solidFill>
            </a:endParaRPr>
          </a:p>
        </p:txBody>
      </p:sp>
      <p:sp>
        <p:nvSpPr>
          <p:cNvPr id="13" name="Pladsholder til indhold 2"/>
          <p:cNvSpPr>
            <a:spLocks noGrp="1"/>
          </p:cNvSpPr>
          <p:nvPr>
            <p:ph idx="1"/>
          </p:nvPr>
        </p:nvSpPr>
        <p:spPr>
          <a:xfrm>
            <a:off x="720000" y="2160000"/>
            <a:ext cx="7704000" cy="3600000"/>
          </a:xfrm>
        </p:spPr>
        <p:txBody>
          <a:bodyPr>
            <a:normAutofit/>
          </a:bodyPr>
          <a:lstStyle>
            <a:lvl1pPr marL="0" indent="0">
              <a:lnSpc>
                <a:spcPct val="150000"/>
              </a:lnSpc>
              <a:spcBef>
                <a:spcPts val="0"/>
              </a:spcBef>
              <a:buNone/>
              <a:defRPr sz="1200"/>
            </a:lvl1pPr>
            <a:lvl2pPr>
              <a:lnSpc>
                <a:spcPct val="150000"/>
              </a:lnSpc>
              <a:spcBef>
                <a:spcPts val="0"/>
              </a:spcBef>
              <a:buNone/>
              <a:defRPr sz="1200"/>
            </a:lvl2pPr>
            <a:lvl3pPr>
              <a:lnSpc>
                <a:spcPct val="150000"/>
              </a:lnSpc>
              <a:spcBef>
                <a:spcPts val="0"/>
              </a:spcBef>
              <a:buNone/>
              <a:defRPr sz="1200"/>
            </a:lvl3pPr>
            <a:lvl4pPr>
              <a:lnSpc>
                <a:spcPct val="150000"/>
              </a:lnSpc>
              <a:spcBef>
                <a:spcPts val="0"/>
              </a:spcBef>
              <a:buNone/>
              <a:defRPr sz="1200"/>
            </a:lvl4pPr>
            <a:lvl5pPr>
              <a:lnSpc>
                <a:spcPct val="150000"/>
              </a:lnSpc>
              <a:spcBef>
                <a:spcPts val="0"/>
              </a:spcBef>
              <a:buNone/>
              <a:defRPr sz="1200"/>
            </a:lvl5pPr>
          </a:lstStyle>
          <a:p>
            <a:pPr lvl="0"/>
            <a:r>
              <a:rPr lang="da-DK"/>
              <a:t>Klik for at redigere typografi i masteren</a:t>
            </a:r>
          </a:p>
        </p:txBody>
      </p:sp>
      <p:sp>
        <p:nvSpPr>
          <p:cNvPr id="12" name="Pladsholder til diasnummer 5"/>
          <p:cNvSpPr txBox="1">
            <a:spLocks/>
          </p:cNvSpPr>
          <p:nvPr userDrawn="1"/>
        </p:nvSpPr>
        <p:spPr>
          <a:xfrm>
            <a:off x="214282" y="6429396"/>
            <a:ext cx="2133600" cy="215922"/>
          </a:xfrm>
          <a:prstGeom prst="rect">
            <a:avLst/>
          </a:prstGeom>
        </p:spPr>
        <p:txBody>
          <a:bodyPr/>
          <a:lstStyle>
            <a:lvl1pPr algn="r">
              <a:defRPr sz="1100">
                <a:solidFill>
                  <a:schemeClr val="bg1"/>
                </a:solidFill>
                <a:latin typeface="+mn-lt"/>
              </a:defRPr>
            </a:lvl1pPr>
          </a:lstStyle>
          <a:p>
            <a:pPr algn="l">
              <a:defRPr/>
            </a:pPr>
            <a:fld id="{C7AC859A-AE19-4543-AC75-3D2F5ABF6574}" type="slidenum">
              <a:rPr lang="da-DK" sz="800" smtClean="0">
                <a:solidFill>
                  <a:prstClr val="white"/>
                </a:solidFill>
              </a:rPr>
              <a:pPr algn="l">
                <a:defRPr/>
              </a:pPr>
              <a:t>‹nr.›</a:t>
            </a:fld>
            <a:endParaRPr lang="da-DK" sz="800" dirty="0">
              <a:solidFill>
                <a:prstClr val="white"/>
              </a:solidFill>
            </a:endParaRPr>
          </a:p>
        </p:txBody>
      </p:sp>
    </p:spTree>
    <p:extLst>
      <p:ext uri="{BB962C8B-B14F-4D97-AF65-F5344CB8AC3E}">
        <p14:creationId xmlns:p14="http://schemas.microsoft.com/office/powerpoint/2010/main" val="403376200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42221"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13" name="Baggrund"/>
          <p:cNvSpPr/>
          <p:nvPr userDrawn="1"/>
        </p:nvSpPr>
        <p:spPr>
          <a:xfrm>
            <a:off x="0" y="0"/>
            <a:ext cx="9144000" cy="6858000"/>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lnSpc>
                <a:spcPts val="2011"/>
              </a:lnSpc>
            </a:pPr>
            <a:endParaRPr lang="en-US" sz="1539" dirty="0">
              <a:solidFill>
                <a:srgbClr val="1E2F39"/>
              </a:solidFill>
            </a:endParaRPr>
          </a:p>
        </p:txBody>
      </p:sp>
      <p:sp>
        <p:nvSpPr>
          <p:cNvPr id="12" name="Titel 1"/>
          <p:cNvSpPr>
            <a:spLocks noGrp="1"/>
          </p:cNvSpPr>
          <p:nvPr>
            <p:ph type="body" sz="quarter" idx="15" hasCustomPrompt="1"/>
          </p:nvPr>
        </p:nvSpPr>
        <p:spPr>
          <a:xfrm>
            <a:off x="403544" y="419957"/>
            <a:ext cx="8349501" cy="3000645"/>
          </a:xfrm>
        </p:spPr>
        <p:txBody>
          <a:bodyPr anchor="b" anchorCtr="1">
            <a:normAutofit/>
          </a:bodyPr>
          <a:lstStyle>
            <a:lvl1pPr marL="0" indent="0" algn="ctr">
              <a:lnSpc>
                <a:spcPct val="100000"/>
              </a:lnSpc>
              <a:spcBef>
                <a:spcPts val="0"/>
              </a:spcBef>
              <a:spcAft>
                <a:spcPts val="0"/>
              </a:spcAft>
              <a:buNone/>
              <a:defRPr lang="da-DK" sz="7268" b="1" kern="1200" cap="all" spc="-232" baseline="0" dirty="0">
                <a:solidFill>
                  <a:schemeClr val="bg2"/>
                </a:solidFill>
                <a:latin typeface="+mj-lt"/>
                <a:ea typeface="+mj-ea"/>
                <a:cs typeface="+mj-cs"/>
              </a:defRPr>
            </a:lvl1pPr>
          </a:lstStyle>
          <a:p>
            <a:pPr lvl="0"/>
            <a:r>
              <a:rPr lang="en-US" noProof="0" dirty="0"/>
              <a:t>Click to add title</a:t>
            </a:r>
            <a:endParaRPr lang="en-US" dirty="0"/>
          </a:p>
        </p:txBody>
      </p:sp>
      <p:sp>
        <p:nvSpPr>
          <p:cNvPr id="11" name="Undertitel 2"/>
          <p:cNvSpPr>
            <a:spLocks noGrp="1"/>
          </p:cNvSpPr>
          <p:nvPr>
            <p:ph type="body" sz="quarter" idx="13" hasCustomPrompt="1"/>
          </p:nvPr>
        </p:nvSpPr>
        <p:spPr>
          <a:xfrm>
            <a:off x="403544" y="3605075"/>
            <a:ext cx="8349501" cy="288000"/>
          </a:xfrm>
        </p:spPr>
        <p:txBody>
          <a:bodyPr anchor="ctr"/>
          <a:lstStyle>
            <a:lvl1pPr marL="0" indent="0" algn="ctr">
              <a:spcBef>
                <a:spcPts val="1026"/>
              </a:spcBef>
              <a:buNone/>
              <a:defRPr lang="da-DK" sz="1368" b="1" kern="1200" cap="all" spc="-9" baseline="0" dirty="0">
                <a:solidFill>
                  <a:schemeClr val="bg1"/>
                </a:solidFill>
                <a:latin typeface="+mn-lt"/>
                <a:ea typeface="+mn-ea"/>
                <a:cs typeface="+mn-cs"/>
              </a:defRPr>
            </a:lvl1pPr>
          </a:lstStyle>
          <a:p>
            <a:pPr lvl="0"/>
            <a:r>
              <a:rPr lang="en-US" noProof="0" dirty="0"/>
              <a:t>Click to add subtitle</a:t>
            </a:r>
            <a:endParaRPr lang="en-US" dirty="0"/>
          </a:p>
        </p:txBody>
      </p:sp>
      <p:sp>
        <p:nvSpPr>
          <p:cNvPr id="15" name="Undertitel 3"/>
          <p:cNvSpPr>
            <a:spLocks noGrp="1"/>
          </p:cNvSpPr>
          <p:nvPr>
            <p:ph type="body" sz="quarter" idx="14" hasCustomPrompt="1"/>
          </p:nvPr>
        </p:nvSpPr>
        <p:spPr>
          <a:xfrm>
            <a:off x="403544" y="4016449"/>
            <a:ext cx="8349501" cy="448831"/>
          </a:xfrm>
        </p:spPr>
        <p:txBody>
          <a:bodyPr anchor="ctr"/>
          <a:lstStyle>
            <a:lvl1pPr marL="0" indent="0" algn="ctr">
              <a:spcBef>
                <a:spcPts val="0"/>
              </a:spcBef>
              <a:buNone/>
              <a:defRPr lang="da-DK" sz="1026" b="1" i="1" kern="1200" cap="none" spc="-9" baseline="0" dirty="0">
                <a:solidFill>
                  <a:schemeClr val="bg1"/>
                </a:solidFill>
                <a:latin typeface="Georgia" panose="02040502050405020303" pitchFamily="18" charset="0"/>
                <a:ea typeface="+mn-ea"/>
                <a:cs typeface="+mn-cs"/>
              </a:defRPr>
            </a:lvl1pPr>
          </a:lstStyle>
          <a:p>
            <a:pPr lvl="0"/>
            <a:r>
              <a:rPr lang="en-US" noProof="0" dirty="0"/>
              <a:t>Click to add </a:t>
            </a:r>
            <a:r>
              <a:rPr lang="en-US" dirty="0">
                <a:effectLst/>
              </a:rPr>
              <a:t>date and sender. </a:t>
            </a:r>
            <a:br>
              <a:rPr lang="en-US" dirty="0">
                <a:effectLst/>
              </a:rPr>
            </a:br>
            <a:r>
              <a:rPr lang="en-US" dirty="0">
                <a:effectLst/>
              </a:rPr>
              <a:t>Example of date:  Danish: 28. marts 2014 or English: 28 March 2014</a:t>
            </a:r>
            <a:endParaRPr lang="en-US" dirty="0"/>
          </a:p>
        </p:txBody>
      </p:sp>
      <p:sp>
        <p:nvSpPr>
          <p:cNvPr id="17" name="AutoShape 4"/>
          <p:cNvSpPr>
            <a:spLocks/>
          </p:cNvSpPr>
          <p:nvPr userDrawn="1"/>
        </p:nvSpPr>
        <p:spPr bwMode="gray">
          <a:xfrm>
            <a:off x="9252519" y="6403417"/>
            <a:ext cx="1836000" cy="434350"/>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US" sz="941" b="1" kern="1200" noProof="0" dirty="0">
                <a:solidFill>
                  <a:schemeClr val="tx2">
                    <a:lumMod val="75000"/>
                  </a:schemeClr>
                </a:solidFill>
                <a:latin typeface="+mn-lt"/>
                <a:ea typeface="+mn-ea"/>
                <a:cs typeface="Arial" charset="0"/>
              </a:rPr>
              <a:t>To view</a:t>
            </a:r>
            <a:r>
              <a:rPr lang="en-US" sz="941" b="1" kern="1200" baseline="0" noProof="0" dirty="0">
                <a:solidFill>
                  <a:schemeClr val="tx2">
                    <a:lumMod val="75000"/>
                  </a:schemeClr>
                </a:solidFill>
                <a:latin typeface="+mn-lt"/>
                <a:ea typeface="+mn-ea"/>
                <a:cs typeface="Arial" charset="0"/>
              </a:rPr>
              <a:t> d</a:t>
            </a:r>
            <a:r>
              <a:rPr lang="en-US" sz="941" b="1" kern="1200" noProof="0" dirty="0">
                <a:solidFill>
                  <a:schemeClr val="tx2">
                    <a:lumMod val="75000"/>
                  </a:schemeClr>
                </a:solidFill>
                <a:latin typeface="+mn-lt"/>
                <a:ea typeface="+mn-ea"/>
                <a:cs typeface="Arial" charset="0"/>
              </a:rPr>
              <a:t>rawing guides</a:t>
            </a:r>
          </a:p>
          <a:p>
            <a:pPr algn="l">
              <a:spcBef>
                <a:spcPts val="0"/>
              </a:spcBef>
              <a:defRPr/>
            </a:pPr>
            <a:r>
              <a:rPr lang="en-US" sz="941" b="1" kern="1200" noProof="0" dirty="0">
                <a:solidFill>
                  <a:schemeClr val="tx2">
                    <a:lumMod val="75000"/>
                  </a:schemeClr>
                </a:solidFill>
                <a:latin typeface="+mn-lt"/>
                <a:ea typeface="+mn-ea"/>
                <a:cs typeface="Arial" charset="0"/>
              </a:rPr>
              <a:t>1. </a:t>
            </a:r>
            <a:r>
              <a:rPr lang="en-US" sz="941" kern="1200" noProof="0" dirty="0">
                <a:solidFill>
                  <a:schemeClr val="tx2">
                    <a:lumMod val="75000"/>
                  </a:schemeClr>
                </a:solidFill>
                <a:latin typeface="+mn-lt"/>
                <a:ea typeface="+mn-ea"/>
                <a:cs typeface="Arial" charset="0"/>
              </a:rPr>
              <a:t>Click </a:t>
            </a:r>
            <a:r>
              <a:rPr lang="en-US" sz="941" b="1" kern="1200" noProof="0" dirty="0">
                <a:solidFill>
                  <a:schemeClr val="tx2">
                    <a:lumMod val="75000"/>
                  </a:schemeClr>
                </a:solidFill>
                <a:latin typeface="+mn-lt"/>
                <a:ea typeface="+mn-ea"/>
                <a:cs typeface="Arial" charset="0"/>
              </a:rPr>
              <a:t>View</a:t>
            </a:r>
            <a:r>
              <a:rPr lang="en-US" sz="941" kern="1200" noProof="0" dirty="0">
                <a:solidFill>
                  <a:schemeClr val="tx2">
                    <a:lumMod val="75000"/>
                  </a:schemeClr>
                </a:solidFill>
                <a:latin typeface="+mn-lt"/>
                <a:ea typeface="+mn-ea"/>
                <a:cs typeface="Arial" charset="0"/>
              </a:rPr>
              <a:t> tab</a:t>
            </a:r>
          </a:p>
          <a:p>
            <a:pPr marL="0" indent="0" algn="l">
              <a:spcBef>
                <a:spcPts val="0"/>
              </a:spcBef>
              <a:buFont typeface="+mj-lt"/>
              <a:buNone/>
              <a:defRPr/>
            </a:pPr>
            <a:r>
              <a:rPr lang="en-US" sz="941" b="1" kern="1200" noProof="0" dirty="0">
                <a:solidFill>
                  <a:schemeClr val="tx2">
                    <a:lumMod val="75000"/>
                  </a:schemeClr>
                </a:solidFill>
                <a:latin typeface="+mn-lt"/>
                <a:ea typeface="+mn-ea"/>
                <a:cs typeface="Arial" charset="0"/>
              </a:rPr>
              <a:t>2. </a:t>
            </a:r>
            <a:r>
              <a:rPr lang="en-US" sz="941" b="0" kern="1200" noProof="0" dirty="0">
                <a:solidFill>
                  <a:schemeClr val="tx2">
                    <a:lumMod val="75000"/>
                  </a:schemeClr>
                </a:solidFill>
                <a:latin typeface="+mn-lt"/>
                <a:ea typeface="+mn-ea"/>
                <a:cs typeface="Arial" charset="0"/>
              </a:rPr>
              <a:t>S</a:t>
            </a:r>
            <a:r>
              <a:rPr lang="en-US" sz="941" kern="1200" noProof="0" dirty="0">
                <a:solidFill>
                  <a:schemeClr val="tx2">
                    <a:lumMod val="75000"/>
                  </a:schemeClr>
                </a:solidFill>
                <a:latin typeface="+mn-lt"/>
                <a:ea typeface="+mn-ea"/>
                <a:cs typeface="Arial" charset="0"/>
              </a:rPr>
              <a:t>elect </a:t>
            </a:r>
            <a:r>
              <a:rPr lang="en-US" sz="941" b="1" kern="1200" noProof="0" dirty="0">
                <a:solidFill>
                  <a:schemeClr val="tx2">
                    <a:lumMod val="75000"/>
                  </a:schemeClr>
                </a:solidFill>
                <a:latin typeface="+mn-lt"/>
                <a:ea typeface="+mn-ea"/>
                <a:cs typeface="Arial" charset="0"/>
              </a:rPr>
              <a:t>Gridlines</a:t>
            </a:r>
            <a:r>
              <a:rPr lang="en-US" sz="941" kern="1200" noProof="0" dirty="0">
                <a:solidFill>
                  <a:schemeClr val="tx2">
                    <a:lumMod val="75000"/>
                  </a:schemeClr>
                </a:solidFill>
                <a:latin typeface="+mn-lt"/>
                <a:ea typeface="+mn-ea"/>
                <a:cs typeface="Arial" charset="0"/>
              </a:rPr>
              <a:t> and/or </a:t>
            </a:r>
            <a:r>
              <a:rPr lang="en-US" sz="941" b="1" kern="1200" noProof="0" dirty="0">
                <a:solidFill>
                  <a:schemeClr val="tx2">
                    <a:lumMod val="75000"/>
                  </a:schemeClr>
                </a:solidFill>
                <a:latin typeface="+mn-lt"/>
                <a:ea typeface="+mn-ea"/>
                <a:cs typeface="Arial" charset="0"/>
              </a:rPr>
              <a:t>Guides</a:t>
            </a:r>
            <a:endParaRPr lang="en-US" sz="941" noProof="0" dirty="0">
              <a:solidFill>
                <a:schemeClr val="tx1">
                  <a:lumMod val="65000"/>
                  <a:lumOff val="35000"/>
                </a:schemeClr>
              </a:solidFill>
              <a:cs typeface="Arial" pitchFamily="34" charset="0"/>
            </a:endParaRPr>
          </a:p>
        </p:txBody>
      </p:sp>
      <p:pic>
        <p:nvPicPr>
          <p:cNvPr id="23" name="Logo"/>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157150" y="5763320"/>
            <a:ext cx="829700" cy="1094687"/>
          </a:xfrm>
          <a:prstGeom prst="rect">
            <a:avLst/>
          </a:prstGeom>
          <a:solidFill>
            <a:srgbClr val="03161A"/>
          </a:solidFill>
        </p:spPr>
      </p:pic>
      <p:sp>
        <p:nvSpPr>
          <p:cNvPr id="27" name="AutoShape 4"/>
          <p:cNvSpPr>
            <a:spLocks/>
          </p:cNvSpPr>
          <p:nvPr userDrawn="1"/>
        </p:nvSpPr>
        <p:spPr bwMode="gray">
          <a:xfrm>
            <a:off x="-1493537" y="3486712"/>
            <a:ext cx="1304011"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Colour theme for the title</a:t>
            </a:r>
          </a:p>
          <a:p>
            <a:pPr algn="r" eaLnBrk="1" hangingPunct="1">
              <a:spcBef>
                <a:spcPct val="0"/>
              </a:spcBef>
              <a:buFontTx/>
              <a:buNone/>
            </a:pPr>
            <a:r>
              <a:rPr lang="en-US" altLang="da-DK" sz="941" kern="1200" noProof="1">
                <a:solidFill>
                  <a:schemeClr val="tx2">
                    <a:lumMod val="75000"/>
                  </a:schemeClr>
                </a:solidFill>
                <a:latin typeface="+mn-lt"/>
                <a:ea typeface="+mn-ea"/>
                <a:cs typeface="Arial" charset="0"/>
              </a:rPr>
              <a:t>Choose between</a:t>
            </a:r>
            <a:r>
              <a:rPr lang="en-US" altLang="da-DK" sz="941" kern="1200" baseline="0" noProof="1">
                <a:solidFill>
                  <a:schemeClr val="tx2">
                    <a:lumMod val="75000"/>
                  </a:schemeClr>
                </a:solidFill>
                <a:latin typeface="+mn-lt"/>
                <a:ea typeface="+mn-ea"/>
                <a:cs typeface="Arial" charset="0"/>
              </a:rPr>
              <a:t> </a:t>
            </a:r>
            <a:r>
              <a:rPr lang="en-US" altLang="da-DK" sz="941" kern="1200" noProof="1">
                <a:solidFill>
                  <a:schemeClr val="tx2">
                    <a:lumMod val="75000"/>
                  </a:schemeClr>
                </a:solidFill>
                <a:latin typeface="+mn-lt"/>
                <a:ea typeface="+mn-ea"/>
                <a:cs typeface="Arial" charset="0"/>
              </a:rPr>
              <a:t>blue</a:t>
            </a:r>
          </a:p>
          <a:p>
            <a:pPr algn="r" eaLnBrk="1" hangingPunct="1">
              <a:spcBef>
                <a:spcPct val="0"/>
              </a:spcBef>
              <a:buFontTx/>
              <a:buNone/>
            </a:pPr>
            <a:r>
              <a:rPr lang="en-US" altLang="da-DK" sz="941" kern="1200" noProof="1">
                <a:solidFill>
                  <a:schemeClr val="tx2">
                    <a:lumMod val="75000"/>
                  </a:schemeClr>
                </a:solidFill>
                <a:latin typeface="+mn-lt"/>
                <a:ea typeface="+mn-ea"/>
                <a:cs typeface="Arial" charset="0"/>
              </a:rPr>
              <a:t>R0 G141 B177 </a:t>
            </a:r>
            <a:br>
              <a:rPr lang="en-US" altLang="da-DK" sz="941" kern="1200" noProof="1">
                <a:solidFill>
                  <a:schemeClr val="tx2">
                    <a:lumMod val="75000"/>
                  </a:schemeClr>
                </a:solidFill>
                <a:latin typeface="+mn-lt"/>
                <a:ea typeface="+mn-ea"/>
                <a:cs typeface="Arial" charset="0"/>
              </a:rPr>
            </a:br>
            <a:r>
              <a:rPr lang="en-US" altLang="da-DK" sz="941" kern="1200" noProof="1">
                <a:solidFill>
                  <a:schemeClr val="tx2">
                    <a:lumMod val="75000"/>
                  </a:schemeClr>
                </a:solidFill>
                <a:latin typeface="+mn-lt"/>
                <a:ea typeface="+mn-ea"/>
                <a:cs typeface="Arial" charset="0"/>
              </a:rPr>
              <a:t>and orange </a:t>
            </a:r>
            <a:r>
              <a:rPr lang="en-US" altLang="da-DK" sz="941" kern="1200" baseline="0" noProof="1">
                <a:solidFill>
                  <a:schemeClr val="tx2">
                    <a:lumMod val="75000"/>
                  </a:schemeClr>
                </a:solidFill>
                <a:latin typeface="+mn-lt"/>
                <a:ea typeface="+mn-ea"/>
                <a:cs typeface="Arial" charset="0"/>
              </a:rPr>
              <a:t>R246 G158 B0</a:t>
            </a:r>
            <a:endParaRPr lang="en-US" altLang="da-DK" sz="941" noProof="1">
              <a:solidFill>
                <a:schemeClr val="tx2">
                  <a:lumMod val="75000"/>
                </a:schemeClr>
              </a:solidFill>
              <a:cs typeface="Arial" charset="0"/>
            </a:endParaRPr>
          </a:p>
        </p:txBody>
      </p:sp>
      <p:sp>
        <p:nvSpPr>
          <p:cNvPr id="28" name="Rektangel 10"/>
          <p:cNvSpPr/>
          <p:nvPr userDrawn="1"/>
        </p:nvSpPr>
        <p:spPr>
          <a:xfrm>
            <a:off x="-168795" y="3969821"/>
            <a:ext cx="61568" cy="9795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eaLnBrk="1"/>
            <a:endParaRPr lang="en-US" sz="1368" dirty="0"/>
          </a:p>
        </p:txBody>
      </p:sp>
      <p:sp>
        <p:nvSpPr>
          <p:cNvPr id="31" name="Rektangel 11"/>
          <p:cNvSpPr/>
          <p:nvPr userDrawn="1"/>
        </p:nvSpPr>
        <p:spPr>
          <a:xfrm>
            <a:off x="-168795" y="3826635"/>
            <a:ext cx="61568" cy="9795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eaLnBrk="1"/>
            <a:endParaRPr lang="en-US" sz="1368" dirty="0"/>
          </a:p>
        </p:txBody>
      </p:sp>
      <p:grpSp>
        <p:nvGrpSpPr>
          <p:cNvPr id="32" name="Group 31"/>
          <p:cNvGrpSpPr/>
          <p:nvPr userDrawn="1"/>
        </p:nvGrpSpPr>
        <p:grpSpPr>
          <a:xfrm>
            <a:off x="-1328841" y="4152236"/>
            <a:ext cx="1139002" cy="485980"/>
            <a:chOff x="-1591631" y="4035546"/>
            <a:chExt cx="1332000" cy="535816"/>
          </a:xfrm>
        </p:grpSpPr>
        <p:pic>
          <p:nvPicPr>
            <p:cNvPr id="33" name="Picture 2"/>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591631" y="4035546"/>
              <a:ext cx="1332000"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ounded Rectangle 43"/>
            <p:cNvSpPr/>
            <p:nvPr userDrawn="1"/>
          </p:nvSpPr>
          <p:spPr>
            <a:xfrm>
              <a:off x="-509655" y="4285820"/>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grpSp>
        <p:nvGrpSpPr>
          <p:cNvPr id="35" name="Group 34"/>
          <p:cNvGrpSpPr/>
          <p:nvPr userDrawn="1"/>
        </p:nvGrpSpPr>
        <p:grpSpPr>
          <a:xfrm>
            <a:off x="-1328841" y="4712384"/>
            <a:ext cx="1139002" cy="1427769"/>
            <a:chOff x="-1591631" y="4653138"/>
            <a:chExt cx="1332000" cy="1574181"/>
          </a:xfrm>
        </p:grpSpPr>
        <p:pic>
          <p:nvPicPr>
            <p:cNvPr id="36" name="Picture 4"/>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1065078"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sp>
          <p:nvSpPr>
            <p:cNvPr id="38"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pic>
        <p:nvPicPr>
          <p:cNvPr id="22" name="Billede 21"/>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051999" y="414676"/>
            <a:ext cx="1945774" cy="1460561"/>
          </a:xfrm>
          <a:prstGeom prst="rect">
            <a:avLst/>
          </a:prstGeom>
        </p:spPr>
      </p:pic>
      <p:pic>
        <p:nvPicPr>
          <p:cNvPr id="24" name="Billede 2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051994" y="1969759"/>
            <a:ext cx="1944023" cy="1459247"/>
          </a:xfrm>
          <a:prstGeom prst="rect">
            <a:avLst/>
          </a:prstGeom>
        </p:spPr>
      </p:pic>
      <p:sp>
        <p:nvSpPr>
          <p:cNvPr id="21"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Front page</a:t>
            </a:r>
          </a:p>
        </p:txBody>
      </p:sp>
      <p:sp>
        <p:nvSpPr>
          <p:cNvPr id="26" name="AutoShape 4"/>
          <p:cNvSpPr>
            <a:spLocks/>
          </p:cNvSpPr>
          <p:nvPr userDrawn="1"/>
        </p:nvSpPr>
        <p:spPr bwMode="gray">
          <a:xfrm>
            <a:off x="-1493017" y="6550934"/>
            <a:ext cx="1304011"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None/>
            </a:pPr>
            <a:r>
              <a:rPr lang="en-US" sz="941" b="1" kern="1200" dirty="0">
                <a:solidFill>
                  <a:schemeClr val="tx2">
                    <a:lumMod val="75000"/>
                  </a:schemeClr>
                </a:solidFill>
                <a:latin typeface="+mn-lt"/>
                <a:ea typeface="+mn-ea"/>
                <a:cs typeface="Arial" charset="0"/>
              </a:rPr>
              <a:t>Template</a:t>
            </a:r>
            <a:r>
              <a:rPr lang="en-US" sz="941" b="1" kern="1200" baseline="0" dirty="0">
                <a:solidFill>
                  <a:schemeClr val="tx2">
                    <a:lumMod val="75000"/>
                  </a:schemeClr>
                </a:solidFill>
                <a:latin typeface="+mn-lt"/>
                <a:ea typeface="+mn-ea"/>
                <a:cs typeface="Arial" charset="0"/>
              </a:rPr>
              <a:t> </a:t>
            </a:r>
            <a:r>
              <a:rPr lang="en-US" sz="941" b="1" kern="1200" dirty="0">
                <a:solidFill>
                  <a:schemeClr val="tx2">
                    <a:lumMod val="75000"/>
                  </a:schemeClr>
                </a:solidFill>
                <a:latin typeface="+mn-lt"/>
                <a:ea typeface="+mn-ea"/>
                <a:cs typeface="Arial" charset="0"/>
              </a:rPr>
              <a:t>v6</a:t>
            </a:r>
            <a:br>
              <a:rPr lang="en-US" sz="941" b="1" kern="1200" dirty="0">
                <a:solidFill>
                  <a:schemeClr val="tx2">
                    <a:lumMod val="75000"/>
                  </a:schemeClr>
                </a:solidFill>
                <a:latin typeface="+mn-lt"/>
                <a:ea typeface="+mn-ea"/>
                <a:cs typeface="Arial" charset="0"/>
              </a:rPr>
            </a:br>
            <a:r>
              <a:rPr lang="en-US" sz="941" b="1" kern="1200" dirty="0">
                <a:solidFill>
                  <a:schemeClr val="tx2">
                    <a:lumMod val="75000"/>
                  </a:schemeClr>
                </a:solidFill>
                <a:latin typeface="+mn-lt"/>
                <a:ea typeface="+mn-ea"/>
                <a:cs typeface="Arial" charset="0"/>
              </a:rPr>
              <a:t>February 2017</a:t>
            </a:r>
          </a:p>
        </p:txBody>
      </p:sp>
    </p:spTree>
    <p:extLst>
      <p:ext uri="{BB962C8B-B14F-4D97-AF65-F5344CB8AC3E}">
        <p14:creationId xmlns:p14="http://schemas.microsoft.com/office/powerpoint/2010/main" val="380506166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Front pag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43245"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358" y="1441"/>
                        <a:ext cx="1357" cy="1439"/>
                      </a:xfrm>
                      <a:prstGeom prst="rect">
                        <a:avLst/>
                      </a:prstGeom>
                    </p:spPr>
                  </p:pic>
                </p:oleObj>
              </mc:Fallback>
            </mc:AlternateContent>
          </a:graphicData>
        </a:graphic>
      </p:graphicFrame>
      <p:pic>
        <p:nvPicPr>
          <p:cNvPr id="26" name="Billede 25"/>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058467" y="415674"/>
            <a:ext cx="1946629" cy="145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Billede 28"/>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058468" y="1970710"/>
            <a:ext cx="1943914" cy="145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body" sz="quarter" idx="15" hasCustomPrompt="1"/>
          </p:nvPr>
        </p:nvSpPr>
        <p:spPr>
          <a:xfrm>
            <a:off x="403543" y="421436"/>
            <a:ext cx="8349502" cy="2996047"/>
          </a:xfrm>
        </p:spPr>
        <p:txBody>
          <a:bodyPr anchor="b" anchorCtr="1">
            <a:normAutofit/>
          </a:bodyPr>
          <a:lstStyle>
            <a:lvl1pPr marL="0" indent="0" algn="ctr">
              <a:lnSpc>
                <a:spcPct val="100000"/>
              </a:lnSpc>
              <a:spcBef>
                <a:spcPts val="0"/>
              </a:spcBef>
              <a:spcAft>
                <a:spcPts val="0"/>
              </a:spcAft>
              <a:buNone/>
              <a:defRPr lang="da-DK" sz="7268" b="1" kern="1200" cap="all" spc="-232" baseline="0" dirty="0">
                <a:solidFill>
                  <a:schemeClr val="bg2"/>
                </a:solidFill>
                <a:latin typeface="+mj-lt"/>
                <a:ea typeface="+mj-ea"/>
                <a:cs typeface="+mj-cs"/>
              </a:defRPr>
            </a:lvl1pPr>
          </a:lstStyle>
          <a:p>
            <a:pPr lvl="0"/>
            <a:r>
              <a:rPr lang="en-US" noProof="0" dirty="0"/>
              <a:t>Click to add title</a:t>
            </a:r>
            <a:endParaRPr lang="en-US" dirty="0"/>
          </a:p>
        </p:txBody>
      </p:sp>
      <p:sp>
        <p:nvSpPr>
          <p:cNvPr id="11" name="Undertitel 2"/>
          <p:cNvSpPr>
            <a:spLocks noGrp="1"/>
          </p:cNvSpPr>
          <p:nvPr>
            <p:ph type="body" sz="quarter" idx="13" hasCustomPrompt="1"/>
          </p:nvPr>
        </p:nvSpPr>
        <p:spPr>
          <a:xfrm>
            <a:off x="403543" y="3612754"/>
            <a:ext cx="8349502" cy="288000"/>
          </a:xfrm>
        </p:spPr>
        <p:txBody>
          <a:bodyPr/>
          <a:lstStyle>
            <a:lvl1pPr marL="0" indent="0" algn="ctr">
              <a:spcBef>
                <a:spcPts val="1026"/>
              </a:spcBef>
              <a:buNone/>
              <a:defRPr lang="da-DK" sz="1368" b="1" kern="1200" cap="all" spc="-9" baseline="0" dirty="0">
                <a:solidFill>
                  <a:schemeClr val="tx1"/>
                </a:solidFill>
                <a:latin typeface="+mn-lt"/>
                <a:ea typeface="+mn-ea"/>
                <a:cs typeface="+mn-cs"/>
              </a:defRPr>
            </a:lvl1pPr>
          </a:lstStyle>
          <a:p>
            <a:pPr lvl="0"/>
            <a:r>
              <a:rPr lang="en-US" noProof="0" dirty="0"/>
              <a:t>Click to add subtitle</a:t>
            </a:r>
            <a:endParaRPr lang="en-US" dirty="0"/>
          </a:p>
        </p:txBody>
      </p:sp>
      <p:sp>
        <p:nvSpPr>
          <p:cNvPr id="15" name="Undertitel 3"/>
          <p:cNvSpPr>
            <a:spLocks noGrp="1"/>
          </p:cNvSpPr>
          <p:nvPr>
            <p:ph type="body" sz="quarter" idx="14" hasCustomPrompt="1"/>
          </p:nvPr>
        </p:nvSpPr>
        <p:spPr>
          <a:xfrm>
            <a:off x="403543" y="4024129"/>
            <a:ext cx="8349502" cy="448831"/>
          </a:xfrm>
        </p:spPr>
        <p:txBody>
          <a:bodyPr/>
          <a:lstStyle>
            <a:lvl1pPr marL="0" indent="0" algn="ctr">
              <a:spcBef>
                <a:spcPts val="0"/>
              </a:spcBef>
              <a:buNone/>
              <a:defRPr lang="da-DK" sz="1112" b="1" i="1" kern="1200" cap="none" spc="-9" baseline="0" dirty="0">
                <a:solidFill>
                  <a:schemeClr val="tx1"/>
                </a:solidFill>
                <a:latin typeface="Georgia" panose="02040502050405020303" pitchFamily="18" charset="0"/>
                <a:ea typeface="+mn-ea"/>
                <a:cs typeface="+mn-cs"/>
              </a:defRPr>
            </a:lvl1pPr>
          </a:lstStyle>
          <a:p>
            <a:pPr lvl="0"/>
            <a:r>
              <a:rPr lang="en-US" noProof="0" dirty="0"/>
              <a:t>Click to add </a:t>
            </a:r>
            <a:r>
              <a:rPr lang="en-US" dirty="0">
                <a:effectLst/>
              </a:rPr>
              <a:t>date and sender. </a:t>
            </a:r>
            <a:br>
              <a:rPr lang="en-US" dirty="0">
                <a:effectLst/>
              </a:rPr>
            </a:br>
            <a:r>
              <a:rPr lang="en-US" dirty="0">
                <a:effectLst/>
              </a:rPr>
              <a:t>Example of date:  Danish: 28. marts 2014 or English: 28 March 2014</a:t>
            </a:r>
            <a:endParaRPr lang="en-US" dirty="0"/>
          </a:p>
        </p:txBody>
      </p:sp>
      <p:sp>
        <p:nvSpPr>
          <p:cNvPr id="17" name="AutoShape 4"/>
          <p:cNvSpPr>
            <a:spLocks/>
          </p:cNvSpPr>
          <p:nvPr userDrawn="1"/>
        </p:nvSpPr>
        <p:spPr bwMode="gray">
          <a:xfrm>
            <a:off x="9252519" y="6403417"/>
            <a:ext cx="1836000" cy="434350"/>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US" sz="941" b="1" kern="1200" noProof="0" dirty="0">
                <a:solidFill>
                  <a:schemeClr val="tx2">
                    <a:lumMod val="75000"/>
                  </a:schemeClr>
                </a:solidFill>
                <a:latin typeface="+mn-lt"/>
                <a:ea typeface="+mn-ea"/>
                <a:cs typeface="Arial" charset="0"/>
              </a:rPr>
              <a:t>To view</a:t>
            </a:r>
            <a:r>
              <a:rPr lang="en-US" sz="941" b="1" kern="1200" baseline="0" noProof="0" dirty="0">
                <a:solidFill>
                  <a:schemeClr val="tx2">
                    <a:lumMod val="75000"/>
                  </a:schemeClr>
                </a:solidFill>
                <a:latin typeface="+mn-lt"/>
                <a:ea typeface="+mn-ea"/>
                <a:cs typeface="Arial" charset="0"/>
              </a:rPr>
              <a:t> d</a:t>
            </a:r>
            <a:r>
              <a:rPr lang="en-US" sz="941" b="1" kern="1200" noProof="0" dirty="0">
                <a:solidFill>
                  <a:schemeClr val="tx2">
                    <a:lumMod val="75000"/>
                  </a:schemeClr>
                </a:solidFill>
                <a:latin typeface="+mn-lt"/>
                <a:ea typeface="+mn-ea"/>
                <a:cs typeface="Arial" charset="0"/>
              </a:rPr>
              <a:t>rawing guides</a:t>
            </a:r>
          </a:p>
          <a:p>
            <a:pPr algn="l">
              <a:spcBef>
                <a:spcPts val="0"/>
              </a:spcBef>
              <a:defRPr/>
            </a:pPr>
            <a:r>
              <a:rPr lang="en-US" sz="941" b="1" kern="1200" noProof="0" dirty="0">
                <a:solidFill>
                  <a:schemeClr val="tx2">
                    <a:lumMod val="75000"/>
                  </a:schemeClr>
                </a:solidFill>
                <a:latin typeface="+mn-lt"/>
                <a:ea typeface="+mn-ea"/>
                <a:cs typeface="Arial" charset="0"/>
              </a:rPr>
              <a:t>1. </a:t>
            </a:r>
            <a:r>
              <a:rPr lang="en-US" sz="941" kern="1200" noProof="0" dirty="0">
                <a:solidFill>
                  <a:schemeClr val="tx2">
                    <a:lumMod val="75000"/>
                  </a:schemeClr>
                </a:solidFill>
                <a:latin typeface="+mn-lt"/>
                <a:ea typeface="+mn-ea"/>
                <a:cs typeface="Arial" charset="0"/>
              </a:rPr>
              <a:t>Click </a:t>
            </a:r>
            <a:r>
              <a:rPr lang="en-US" sz="941" b="1" kern="1200" noProof="0" dirty="0">
                <a:solidFill>
                  <a:schemeClr val="tx2">
                    <a:lumMod val="75000"/>
                  </a:schemeClr>
                </a:solidFill>
                <a:latin typeface="+mn-lt"/>
                <a:ea typeface="+mn-ea"/>
                <a:cs typeface="Arial" charset="0"/>
              </a:rPr>
              <a:t>View</a:t>
            </a:r>
            <a:r>
              <a:rPr lang="en-US" sz="941" kern="1200" noProof="0" dirty="0">
                <a:solidFill>
                  <a:schemeClr val="tx2">
                    <a:lumMod val="75000"/>
                  </a:schemeClr>
                </a:solidFill>
                <a:latin typeface="+mn-lt"/>
                <a:ea typeface="+mn-ea"/>
                <a:cs typeface="Arial" charset="0"/>
              </a:rPr>
              <a:t> tab</a:t>
            </a:r>
          </a:p>
          <a:p>
            <a:pPr marL="0" indent="0" algn="l">
              <a:spcBef>
                <a:spcPts val="0"/>
              </a:spcBef>
              <a:buFont typeface="+mj-lt"/>
              <a:buNone/>
              <a:defRPr/>
            </a:pPr>
            <a:r>
              <a:rPr lang="en-US" sz="941" b="1" kern="1200" noProof="0" dirty="0">
                <a:solidFill>
                  <a:schemeClr val="tx2">
                    <a:lumMod val="75000"/>
                  </a:schemeClr>
                </a:solidFill>
                <a:latin typeface="+mn-lt"/>
                <a:ea typeface="+mn-ea"/>
                <a:cs typeface="Arial" charset="0"/>
              </a:rPr>
              <a:t>2. </a:t>
            </a:r>
            <a:r>
              <a:rPr lang="en-US" sz="941" b="0" kern="1200" noProof="0" dirty="0">
                <a:solidFill>
                  <a:schemeClr val="tx2">
                    <a:lumMod val="75000"/>
                  </a:schemeClr>
                </a:solidFill>
                <a:latin typeface="+mn-lt"/>
                <a:ea typeface="+mn-ea"/>
                <a:cs typeface="Arial" charset="0"/>
              </a:rPr>
              <a:t>S</a:t>
            </a:r>
            <a:r>
              <a:rPr lang="en-US" sz="941" kern="1200" noProof="0" dirty="0">
                <a:solidFill>
                  <a:schemeClr val="tx2">
                    <a:lumMod val="75000"/>
                  </a:schemeClr>
                </a:solidFill>
                <a:latin typeface="+mn-lt"/>
                <a:ea typeface="+mn-ea"/>
                <a:cs typeface="Arial" charset="0"/>
              </a:rPr>
              <a:t>elect </a:t>
            </a:r>
            <a:r>
              <a:rPr lang="en-US" sz="941" b="1" kern="1200" noProof="0" dirty="0">
                <a:solidFill>
                  <a:schemeClr val="tx2">
                    <a:lumMod val="75000"/>
                  </a:schemeClr>
                </a:solidFill>
                <a:latin typeface="+mn-lt"/>
                <a:ea typeface="+mn-ea"/>
                <a:cs typeface="Arial" charset="0"/>
              </a:rPr>
              <a:t>Gridlines</a:t>
            </a:r>
            <a:r>
              <a:rPr lang="en-US" sz="941" kern="1200" noProof="0" dirty="0">
                <a:solidFill>
                  <a:schemeClr val="tx2">
                    <a:lumMod val="75000"/>
                  </a:schemeClr>
                </a:solidFill>
                <a:latin typeface="+mn-lt"/>
                <a:ea typeface="+mn-ea"/>
                <a:cs typeface="Arial" charset="0"/>
              </a:rPr>
              <a:t> and/or </a:t>
            </a:r>
            <a:r>
              <a:rPr lang="en-US" sz="941" b="1" kern="1200" noProof="0" dirty="0">
                <a:solidFill>
                  <a:schemeClr val="tx2">
                    <a:lumMod val="75000"/>
                  </a:schemeClr>
                </a:solidFill>
                <a:latin typeface="+mn-lt"/>
                <a:ea typeface="+mn-ea"/>
                <a:cs typeface="Arial" charset="0"/>
              </a:rPr>
              <a:t>Guides</a:t>
            </a:r>
            <a:endParaRPr lang="en-US" sz="941" noProof="0" dirty="0">
              <a:solidFill>
                <a:schemeClr val="tx1">
                  <a:lumMod val="65000"/>
                  <a:lumOff val="35000"/>
                </a:schemeClr>
              </a:solidFill>
              <a:cs typeface="Arial" pitchFamily="34" charset="0"/>
            </a:endParaRPr>
          </a:p>
        </p:txBody>
      </p:sp>
      <p:pic>
        <p:nvPicPr>
          <p:cNvPr id="23" name="Logo"/>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57150" y="5763320"/>
            <a:ext cx="829700" cy="1094687"/>
          </a:xfrm>
          <a:prstGeom prst="rect">
            <a:avLst/>
          </a:prstGeom>
          <a:solidFill>
            <a:srgbClr val="03161A"/>
          </a:solidFill>
        </p:spPr>
      </p:pic>
      <p:sp>
        <p:nvSpPr>
          <p:cNvPr id="27" name="AutoShape 4"/>
          <p:cNvSpPr>
            <a:spLocks/>
          </p:cNvSpPr>
          <p:nvPr userDrawn="1"/>
        </p:nvSpPr>
        <p:spPr bwMode="gray">
          <a:xfrm>
            <a:off x="-1493537" y="3486712"/>
            <a:ext cx="1304011"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Colour theme for the title</a:t>
            </a:r>
          </a:p>
          <a:p>
            <a:pPr algn="r" eaLnBrk="1" hangingPunct="1">
              <a:spcBef>
                <a:spcPct val="0"/>
              </a:spcBef>
              <a:buFontTx/>
              <a:buNone/>
            </a:pPr>
            <a:r>
              <a:rPr lang="en-US" altLang="da-DK" sz="941" kern="1200" noProof="1">
                <a:solidFill>
                  <a:schemeClr val="tx2">
                    <a:lumMod val="75000"/>
                  </a:schemeClr>
                </a:solidFill>
                <a:latin typeface="+mn-lt"/>
                <a:ea typeface="+mn-ea"/>
                <a:cs typeface="Arial" charset="0"/>
              </a:rPr>
              <a:t>Choose between</a:t>
            </a:r>
            <a:r>
              <a:rPr lang="en-US" altLang="da-DK" sz="941" kern="1200" baseline="0" noProof="1">
                <a:solidFill>
                  <a:schemeClr val="tx2">
                    <a:lumMod val="75000"/>
                  </a:schemeClr>
                </a:solidFill>
                <a:latin typeface="+mn-lt"/>
                <a:ea typeface="+mn-ea"/>
                <a:cs typeface="Arial" charset="0"/>
              </a:rPr>
              <a:t> </a:t>
            </a:r>
            <a:r>
              <a:rPr lang="en-US" altLang="da-DK" sz="941" kern="1200" noProof="1">
                <a:solidFill>
                  <a:schemeClr val="tx2">
                    <a:lumMod val="75000"/>
                  </a:schemeClr>
                </a:solidFill>
                <a:latin typeface="+mn-lt"/>
                <a:ea typeface="+mn-ea"/>
                <a:cs typeface="Arial" charset="0"/>
              </a:rPr>
              <a:t>blue</a:t>
            </a:r>
          </a:p>
          <a:p>
            <a:pPr algn="r" eaLnBrk="1" hangingPunct="1">
              <a:spcBef>
                <a:spcPct val="0"/>
              </a:spcBef>
              <a:buFontTx/>
              <a:buNone/>
            </a:pPr>
            <a:r>
              <a:rPr lang="en-US" altLang="da-DK" sz="941" kern="1200" noProof="1">
                <a:solidFill>
                  <a:schemeClr val="tx2">
                    <a:lumMod val="75000"/>
                  </a:schemeClr>
                </a:solidFill>
                <a:latin typeface="+mn-lt"/>
                <a:ea typeface="+mn-ea"/>
                <a:cs typeface="Arial" charset="0"/>
              </a:rPr>
              <a:t>R0 G141 B177 </a:t>
            </a:r>
            <a:br>
              <a:rPr lang="en-US" altLang="da-DK" sz="941" kern="1200" noProof="1">
                <a:solidFill>
                  <a:schemeClr val="tx2">
                    <a:lumMod val="75000"/>
                  </a:schemeClr>
                </a:solidFill>
                <a:latin typeface="+mn-lt"/>
                <a:ea typeface="+mn-ea"/>
                <a:cs typeface="Arial" charset="0"/>
              </a:rPr>
            </a:br>
            <a:r>
              <a:rPr lang="en-US" altLang="da-DK" sz="941" kern="1200" noProof="1">
                <a:solidFill>
                  <a:schemeClr val="tx2">
                    <a:lumMod val="75000"/>
                  </a:schemeClr>
                </a:solidFill>
                <a:latin typeface="+mn-lt"/>
                <a:ea typeface="+mn-ea"/>
                <a:cs typeface="Arial" charset="0"/>
              </a:rPr>
              <a:t>and orange </a:t>
            </a:r>
            <a:r>
              <a:rPr lang="en-US" altLang="da-DK" sz="941" kern="1200" baseline="0" noProof="1">
                <a:solidFill>
                  <a:schemeClr val="tx2">
                    <a:lumMod val="75000"/>
                  </a:schemeClr>
                </a:solidFill>
                <a:latin typeface="+mn-lt"/>
                <a:ea typeface="+mn-ea"/>
                <a:cs typeface="Arial" charset="0"/>
              </a:rPr>
              <a:t>R246 G158 B0</a:t>
            </a:r>
            <a:endParaRPr lang="en-US" altLang="da-DK" sz="941" noProof="1">
              <a:solidFill>
                <a:schemeClr val="tx2">
                  <a:lumMod val="75000"/>
                </a:schemeClr>
              </a:solidFill>
              <a:cs typeface="Arial" charset="0"/>
            </a:endParaRPr>
          </a:p>
        </p:txBody>
      </p:sp>
      <p:sp>
        <p:nvSpPr>
          <p:cNvPr id="28" name="Rektangel 10"/>
          <p:cNvSpPr/>
          <p:nvPr userDrawn="1"/>
        </p:nvSpPr>
        <p:spPr>
          <a:xfrm>
            <a:off x="-168795" y="3969821"/>
            <a:ext cx="61568" cy="9795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eaLnBrk="1"/>
            <a:endParaRPr lang="en-US" sz="1368" dirty="0"/>
          </a:p>
        </p:txBody>
      </p:sp>
      <p:sp>
        <p:nvSpPr>
          <p:cNvPr id="31" name="Rektangel 11"/>
          <p:cNvSpPr/>
          <p:nvPr userDrawn="1"/>
        </p:nvSpPr>
        <p:spPr>
          <a:xfrm>
            <a:off x="-168795" y="3826635"/>
            <a:ext cx="61568" cy="9795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eaLnBrk="1"/>
            <a:endParaRPr lang="en-US" sz="1368" dirty="0"/>
          </a:p>
        </p:txBody>
      </p:sp>
      <p:grpSp>
        <p:nvGrpSpPr>
          <p:cNvPr id="32" name="Group 31"/>
          <p:cNvGrpSpPr/>
          <p:nvPr userDrawn="1"/>
        </p:nvGrpSpPr>
        <p:grpSpPr>
          <a:xfrm>
            <a:off x="-1328841" y="4152236"/>
            <a:ext cx="1139002" cy="485980"/>
            <a:chOff x="-1591631" y="4035546"/>
            <a:chExt cx="1332000" cy="535816"/>
          </a:xfrm>
        </p:grpSpPr>
        <p:pic>
          <p:nvPicPr>
            <p:cNvPr id="33" name="Picture 2"/>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1591631" y="4035546"/>
              <a:ext cx="1332000"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ounded Rectangle 43"/>
            <p:cNvSpPr/>
            <p:nvPr userDrawn="1"/>
          </p:nvSpPr>
          <p:spPr>
            <a:xfrm>
              <a:off x="-509655" y="4285820"/>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grpSp>
        <p:nvGrpSpPr>
          <p:cNvPr id="35" name="Group 34"/>
          <p:cNvGrpSpPr/>
          <p:nvPr userDrawn="1"/>
        </p:nvGrpSpPr>
        <p:grpSpPr>
          <a:xfrm>
            <a:off x="-1328841" y="4712384"/>
            <a:ext cx="1139002" cy="1427769"/>
            <a:chOff x="-1591631" y="4653138"/>
            <a:chExt cx="1332000" cy="1574181"/>
          </a:xfrm>
        </p:grpSpPr>
        <p:pic>
          <p:nvPicPr>
            <p:cNvPr id="36" name="Picture 4"/>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1065078"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sp>
          <p:nvSpPr>
            <p:cNvPr id="38"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sp>
        <p:nvSpPr>
          <p:cNvPr id="21"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Front page White</a:t>
            </a:r>
          </a:p>
        </p:txBody>
      </p:sp>
      <p:sp>
        <p:nvSpPr>
          <p:cNvPr id="22" name="AutoShape 4"/>
          <p:cNvSpPr>
            <a:spLocks/>
          </p:cNvSpPr>
          <p:nvPr userDrawn="1"/>
        </p:nvSpPr>
        <p:spPr bwMode="gray">
          <a:xfrm>
            <a:off x="-1493017" y="6550934"/>
            <a:ext cx="1304011"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None/>
            </a:pPr>
            <a:r>
              <a:rPr lang="en-US" sz="941" b="1" kern="1200" dirty="0">
                <a:solidFill>
                  <a:schemeClr val="tx2">
                    <a:lumMod val="75000"/>
                  </a:schemeClr>
                </a:solidFill>
                <a:latin typeface="+mn-lt"/>
                <a:ea typeface="+mn-ea"/>
                <a:cs typeface="Arial" charset="0"/>
              </a:rPr>
              <a:t>Template</a:t>
            </a:r>
            <a:r>
              <a:rPr lang="en-US" sz="941" b="1" kern="1200" baseline="0" dirty="0">
                <a:solidFill>
                  <a:schemeClr val="tx2">
                    <a:lumMod val="75000"/>
                  </a:schemeClr>
                </a:solidFill>
                <a:latin typeface="+mn-lt"/>
                <a:ea typeface="+mn-ea"/>
                <a:cs typeface="Arial" charset="0"/>
              </a:rPr>
              <a:t> </a:t>
            </a:r>
            <a:r>
              <a:rPr lang="en-US" sz="941" b="1" kern="1200" dirty="0">
                <a:solidFill>
                  <a:schemeClr val="tx2">
                    <a:lumMod val="75000"/>
                  </a:schemeClr>
                </a:solidFill>
                <a:latin typeface="+mn-lt"/>
                <a:ea typeface="+mn-ea"/>
                <a:cs typeface="Arial" charset="0"/>
              </a:rPr>
              <a:t>v6</a:t>
            </a:r>
            <a:br>
              <a:rPr lang="en-US" sz="941" b="1" kern="1200" dirty="0">
                <a:solidFill>
                  <a:schemeClr val="tx2">
                    <a:lumMod val="75000"/>
                  </a:schemeClr>
                </a:solidFill>
                <a:latin typeface="+mn-lt"/>
                <a:ea typeface="+mn-ea"/>
                <a:cs typeface="Arial" charset="0"/>
              </a:rPr>
            </a:br>
            <a:r>
              <a:rPr lang="en-US" sz="941" b="1" kern="1200" dirty="0">
                <a:solidFill>
                  <a:schemeClr val="tx2">
                    <a:lumMod val="75000"/>
                  </a:schemeClr>
                </a:solidFill>
                <a:latin typeface="+mn-lt"/>
                <a:ea typeface="+mn-ea"/>
                <a:cs typeface="Arial" charset="0"/>
              </a:rPr>
              <a:t>February 2017</a:t>
            </a:r>
          </a:p>
        </p:txBody>
      </p:sp>
    </p:spTree>
    <p:extLst>
      <p:ext uri="{BB962C8B-B14F-4D97-AF65-F5344CB8AC3E}">
        <p14:creationId xmlns:p14="http://schemas.microsoft.com/office/powerpoint/2010/main" val="23959266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49370" y="3412633"/>
            <a:ext cx="1137396" cy="45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hasCustomPrompt="1"/>
          </p:nvPr>
        </p:nvSpPr>
        <p:spPr>
          <a:xfrm>
            <a:off x="403543" y="420322"/>
            <a:ext cx="8349502" cy="729182"/>
          </a:xfrm>
        </p:spPr>
        <p:txBody>
          <a:bodyPr/>
          <a:lstStyle/>
          <a:p>
            <a:r>
              <a:rPr lang="en-US" dirty="0">
                <a:effectLst/>
              </a:rPr>
              <a:t>Insert table of contents</a:t>
            </a:r>
            <a:endParaRPr lang="en-US" dirty="0"/>
          </a:p>
        </p:txBody>
      </p:sp>
      <p:sp>
        <p:nvSpPr>
          <p:cNvPr id="12" name="Pladsholder til tekst 3"/>
          <p:cNvSpPr>
            <a:spLocks noGrp="1"/>
          </p:cNvSpPr>
          <p:nvPr>
            <p:ph type="body" sz="quarter" idx="13" hasCustomPrompt="1"/>
          </p:nvPr>
        </p:nvSpPr>
        <p:spPr>
          <a:xfrm>
            <a:off x="403543" y="1543353"/>
            <a:ext cx="6351402" cy="318924"/>
          </a:xfrm>
          <a:solidFill>
            <a:srgbClr val="1E2F39"/>
          </a:solidFill>
          <a:ln>
            <a:noFill/>
          </a:ln>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en-US" dirty="0"/>
              <a:t>1.	</a:t>
            </a:r>
            <a:r>
              <a:rPr lang="en-US" dirty="0">
                <a:effectLst/>
              </a:rPr>
              <a:t>Insert content	</a:t>
            </a:r>
            <a:endParaRPr lang="en-US" dirty="0"/>
          </a:p>
        </p:txBody>
      </p:sp>
      <p:sp>
        <p:nvSpPr>
          <p:cNvPr id="41" name="Pladsholder til tekst 4"/>
          <p:cNvSpPr>
            <a:spLocks noGrp="1"/>
          </p:cNvSpPr>
          <p:nvPr>
            <p:ph type="body" sz="quarter" idx="15" hasCustomPrompt="1"/>
          </p:nvPr>
        </p:nvSpPr>
        <p:spPr>
          <a:xfrm>
            <a:off x="403543" y="1934472"/>
            <a:ext cx="6351402"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en-US" dirty="0"/>
              <a:t>2.	</a:t>
            </a:r>
            <a:r>
              <a:rPr lang="en-US" dirty="0">
                <a:effectLst/>
              </a:rPr>
              <a:t>Insert content</a:t>
            </a:r>
            <a:endParaRPr lang="en-US" dirty="0"/>
          </a:p>
        </p:txBody>
      </p:sp>
      <p:sp>
        <p:nvSpPr>
          <p:cNvPr id="42" name="Pladsholder til tekst 5"/>
          <p:cNvSpPr>
            <a:spLocks noGrp="1"/>
          </p:cNvSpPr>
          <p:nvPr>
            <p:ph type="body" sz="quarter" idx="16" hasCustomPrompt="1"/>
          </p:nvPr>
        </p:nvSpPr>
        <p:spPr>
          <a:xfrm>
            <a:off x="403543" y="2325590"/>
            <a:ext cx="6351402"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en-US" dirty="0"/>
              <a:t>3.	</a:t>
            </a:r>
            <a:r>
              <a:rPr lang="en-US" dirty="0">
                <a:effectLst/>
              </a:rPr>
              <a:t>Insert content</a:t>
            </a:r>
            <a:endParaRPr lang="en-US" dirty="0"/>
          </a:p>
        </p:txBody>
      </p:sp>
      <p:sp>
        <p:nvSpPr>
          <p:cNvPr id="43" name="Pladsholder til tekst 6"/>
          <p:cNvSpPr>
            <a:spLocks noGrp="1"/>
          </p:cNvSpPr>
          <p:nvPr>
            <p:ph type="body" sz="quarter" idx="17" hasCustomPrompt="1"/>
          </p:nvPr>
        </p:nvSpPr>
        <p:spPr>
          <a:xfrm>
            <a:off x="403543" y="2716708"/>
            <a:ext cx="6351402"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en-US" dirty="0"/>
              <a:t>4.	</a:t>
            </a:r>
            <a:r>
              <a:rPr lang="en-US" dirty="0">
                <a:effectLst/>
              </a:rPr>
              <a:t>Insert content</a:t>
            </a:r>
            <a:endParaRPr lang="en-US" dirty="0"/>
          </a:p>
        </p:txBody>
      </p:sp>
      <p:sp>
        <p:nvSpPr>
          <p:cNvPr id="44" name="Pladsholder til tekst 7"/>
          <p:cNvSpPr>
            <a:spLocks noGrp="1"/>
          </p:cNvSpPr>
          <p:nvPr>
            <p:ph type="body" sz="quarter" idx="18" hasCustomPrompt="1"/>
          </p:nvPr>
        </p:nvSpPr>
        <p:spPr>
          <a:xfrm>
            <a:off x="403543" y="3107826"/>
            <a:ext cx="6351402"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en-US" dirty="0"/>
              <a:t>5.	</a:t>
            </a:r>
            <a:r>
              <a:rPr lang="en-US" dirty="0">
                <a:effectLst/>
              </a:rPr>
              <a:t>Insert content</a:t>
            </a:r>
            <a:endParaRPr lang="en-US" dirty="0"/>
          </a:p>
        </p:txBody>
      </p:sp>
      <p:sp>
        <p:nvSpPr>
          <p:cNvPr id="32" name="Text Placeholder 13"/>
          <p:cNvSpPr>
            <a:spLocks noGrp="1"/>
          </p:cNvSpPr>
          <p:nvPr>
            <p:ph type="body" sz="quarter" idx="24"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6" name="Pladsholder til diasnummer 14"/>
          <p:cNvSpPr>
            <a:spLocks noGrp="1"/>
          </p:cNvSpPr>
          <p:nvPr>
            <p:ph type="sldNum" sz="quarter" idx="12"/>
          </p:nvPr>
        </p:nvSpPr>
        <p:spPr>
          <a:xfrm>
            <a:off x="393670" y="6458504"/>
            <a:ext cx="395028" cy="401616"/>
          </a:xfrm>
        </p:spPr>
        <p:txBody>
          <a:bodyPr/>
          <a:lstStyle>
            <a:lvl1pPr>
              <a:defRPr b="1"/>
            </a:lvl1pPr>
          </a:lstStyle>
          <a:p>
            <a:fld id="{667EC89C-17A0-4E64-A6D2-B825673CEEDF}" type="slidenum">
              <a:rPr lang="en-US" smtClean="0"/>
              <a:pPr/>
              <a:t>‹nr.›</a:t>
            </a:fld>
            <a:endParaRPr lang="en-US" dirty="0"/>
          </a:p>
        </p:txBody>
      </p:sp>
      <p:sp>
        <p:nvSpPr>
          <p:cNvPr id="58" name="AutoShape 4"/>
          <p:cNvSpPr>
            <a:spLocks/>
          </p:cNvSpPr>
          <p:nvPr userDrawn="1"/>
        </p:nvSpPr>
        <p:spPr bwMode="gray">
          <a:xfrm>
            <a:off x="-2025834" y="1980896"/>
            <a:ext cx="1820635"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Numbering </a:t>
            </a:r>
          </a:p>
          <a:p>
            <a:pPr marL="0" indent="0" algn="r" eaLnBrk="1" hangingPunct="1">
              <a:spcBef>
                <a:spcPct val="0"/>
              </a:spcBef>
              <a:buFontTx/>
              <a:buNone/>
              <a:defRPr/>
            </a:pPr>
            <a:r>
              <a:rPr lang="en-US" altLang="da-DK" sz="941" b="1" noProof="1">
                <a:solidFill>
                  <a:schemeClr val="tx2">
                    <a:lumMod val="75000"/>
                  </a:schemeClr>
                </a:solidFill>
                <a:latin typeface="+mn-lt"/>
                <a:cs typeface="Arial" charset="0"/>
              </a:rPr>
              <a:t>1. </a:t>
            </a:r>
            <a:r>
              <a:rPr lang="en-US" altLang="da-DK" sz="941" noProof="1">
                <a:solidFill>
                  <a:schemeClr val="tx2">
                    <a:lumMod val="75000"/>
                  </a:schemeClr>
                </a:solidFill>
                <a:latin typeface="+mn-lt"/>
                <a:cs typeface="Arial" charset="0"/>
              </a:rPr>
              <a:t>Enter a number</a:t>
            </a:r>
          </a:p>
          <a:p>
            <a:pPr marL="0" indent="0" algn="r" eaLnBrk="1" hangingPunct="1">
              <a:spcBef>
                <a:spcPct val="0"/>
              </a:spcBef>
              <a:buFontTx/>
              <a:buNone/>
              <a:defRPr/>
            </a:pPr>
            <a:r>
              <a:rPr lang="en-US" altLang="da-DK" sz="941" b="1" noProof="1">
                <a:solidFill>
                  <a:schemeClr val="tx2">
                    <a:lumMod val="75000"/>
                  </a:schemeClr>
                </a:solidFill>
                <a:latin typeface="+mn-lt"/>
                <a:cs typeface="Arial" charset="0"/>
              </a:rPr>
              <a:t>2. </a:t>
            </a:r>
            <a:r>
              <a:rPr lang="en-US" altLang="da-DK" sz="941" b="0" noProof="1">
                <a:solidFill>
                  <a:schemeClr val="tx2">
                    <a:lumMod val="75000"/>
                  </a:schemeClr>
                </a:solidFill>
                <a:latin typeface="+mn-lt"/>
                <a:cs typeface="Arial" charset="0"/>
              </a:rPr>
              <a:t>Press the </a:t>
            </a:r>
            <a:r>
              <a:rPr lang="en-US" altLang="da-DK" sz="941" b="1" noProof="1">
                <a:solidFill>
                  <a:schemeClr val="tx2">
                    <a:lumMod val="75000"/>
                  </a:schemeClr>
                </a:solidFill>
                <a:latin typeface="+mn-lt"/>
                <a:cs typeface="Arial" charset="0"/>
              </a:rPr>
              <a:t>Tab</a:t>
            </a:r>
            <a:r>
              <a:rPr lang="en-US" altLang="da-DK" sz="941" b="0" noProof="1">
                <a:solidFill>
                  <a:schemeClr val="tx2">
                    <a:lumMod val="75000"/>
                  </a:schemeClr>
                </a:solidFill>
                <a:latin typeface="+mn-lt"/>
                <a:cs typeface="Arial" charset="0"/>
              </a:rPr>
              <a:t> button</a:t>
            </a:r>
          </a:p>
          <a:p>
            <a:pPr marL="0" indent="0" algn="r" eaLnBrk="1" hangingPunct="1">
              <a:spcBef>
                <a:spcPct val="0"/>
              </a:spcBef>
              <a:buFontTx/>
              <a:buNone/>
              <a:defRPr/>
            </a:pPr>
            <a:r>
              <a:rPr lang="en-US" altLang="da-DK" sz="941" b="1" noProof="1">
                <a:solidFill>
                  <a:schemeClr val="tx2">
                    <a:lumMod val="75000"/>
                  </a:schemeClr>
                </a:solidFill>
                <a:latin typeface="+mn-lt"/>
                <a:cs typeface="Arial" charset="0"/>
              </a:rPr>
              <a:t>3. </a:t>
            </a:r>
            <a:r>
              <a:rPr lang="en-US" altLang="da-DK" sz="941" b="0" noProof="1">
                <a:solidFill>
                  <a:schemeClr val="tx2">
                    <a:lumMod val="75000"/>
                  </a:schemeClr>
                </a:solidFill>
                <a:latin typeface="+mn-lt"/>
                <a:cs typeface="Arial" charset="0"/>
              </a:rPr>
              <a:t>Write your text</a:t>
            </a:r>
            <a:endParaRPr lang="en-US" altLang="da-DK" sz="941" noProof="1">
              <a:solidFill>
                <a:schemeClr val="tx2">
                  <a:lumMod val="75000"/>
                </a:schemeClr>
              </a:solidFill>
              <a:cs typeface="Arial" charset="0"/>
            </a:endParaRPr>
          </a:p>
        </p:txBody>
      </p:sp>
      <p:sp>
        <p:nvSpPr>
          <p:cNvPr id="36" name="AutoShape 4"/>
          <p:cNvSpPr>
            <a:spLocks/>
          </p:cNvSpPr>
          <p:nvPr userDrawn="1"/>
        </p:nvSpPr>
        <p:spPr bwMode="gray">
          <a:xfrm>
            <a:off x="-1431517" y="5583573"/>
            <a:ext cx="1226312"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Delete text boxes </a:t>
            </a:r>
          </a:p>
          <a:p>
            <a:pPr algn="r" eaLnBrk="1" hangingPunct="1">
              <a:spcBef>
                <a:spcPct val="0"/>
              </a:spcBef>
              <a:buFontTx/>
              <a:buNone/>
            </a:pPr>
            <a:r>
              <a:rPr lang="en-US" altLang="da-DK" sz="941" kern="1200" noProof="1">
                <a:solidFill>
                  <a:schemeClr val="tx2">
                    <a:lumMod val="75000"/>
                  </a:schemeClr>
                </a:solidFill>
                <a:latin typeface="+mn-lt"/>
                <a:ea typeface="+mn-ea"/>
                <a:cs typeface="Arial" charset="0"/>
              </a:rPr>
              <a:t>Delete the text boxes you will not use</a:t>
            </a:r>
            <a:endParaRPr lang="en-US" altLang="da-DK" sz="941" noProof="1">
              <a:solidFill>
                <a:schemeClr val="tx2">
                  <a:lumMod val="75000"/>
                </a:schemeClr>
              </a:solidFill>
              <a:cs typeface="Arial" charset="0"/>
            </a:endParaRPr>
          </a:p>
        </p:txBody>
      </p:sp>
      <p:sp>
        <p:nvSpPr>
          <p:cNvPr id="38" name="AutoShape 4"/>
          <p:cNvSpPr>
            <a:spLocks/>
          </p:cNvSpPr>
          <p:nvPr userDrawn="1"/>
        </p:nvSpPr>
        <p:spPr bwMode="gray">
          <a:xfrm>
            <a:off x="-1730168" y="2826216"/>
            <a:ext cx="1524969"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Highlighted text </a:t>
            </a:r>
          </a:p>
          <a:p>
            <a:pPr algn="r" eaLnBrk="1" hangingPunct="1">
              <a:spcBef>
                <a:spcPct val="0"/>
              </a:spcBef>
              <a:buFontTx/>
              <a:buNone/>
            </a:pPr>
            <a:r>
              <a:rPr lang="en-US" altLang="da-DK" sz="941" b="0" kern="1200" noProof="1">
                <a:solidFill>
                  <a:schemeClr val="tx2">
                    <a:lumMod val="75000"/>
                  </a:schemeClr>
                </a:solidFill>
                <a:latin typeface="+mn-lt"/>
                <a:ea typeface="+mn-ea"/>
                <a:cs typeface="Arial" charset="0"/>
              </a:rPr>
              <a:t>The colour of the text must be </a:t>
            </a:r>
          </a:p>
          <a:p>
            <a:pPr algn="r" eaLnBrk="1" hangingPunct="1">
              <a:spcBef>
                <a:spcPct val="0"/>
              </a:spcBef>
              <a:buFontTx/>
              <a:buNone/>
            </a:pPr>
            <a:r>
              <a:rPr lang="en-US" altLang="da-DK" sz="941" b="0" kern="1200" noProof="1">
                <a:solidFill>
                  <a:schemeClr val="tx2">
                    <a:lumMod val="75000"/>
                  </a:schemeClr>
                </a:solidFill>
                <a:latin typeface="+mn-lt"/>
                <a:ea typeface="+mn-ea"/>
                <a:cs typeface="Arial" charset="0"/>
              </a:rPr>
              <a:t>R246 G158 B0</a:t>
            </a:r>
          </a:p>
        </p:txBody>
      </p:sp>
      <p:sp>
        <p:nvSpPr>
          <p:cNvPr id="40" name="Rektangel 10"/>
          <p:cNvSpPr/>
          <p:nvPr userDrawn="1"/>
        </p:nvSpPr>
        <p:spPr>
          <a:xfrm>
            <a:off x="-182494" y="3156505"/>
            <a:ext cx="72000" cy="108000"/>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eaLnBrk="1"/>
            <a:endParaRPr lang="en-US" sz="1454" dirty="0"/>
          </a:p>
        </p:txBody>
      </p:sp>
      <p:sp>
        <p:nvSpPr>
          <p:cNvPr id="33" name="Rounded Rectangle 43"/>
          <p:cNvSpPr/>
          <p:nvPr userDrawn="1"/>
        </p:nvSpPr>
        <p:spPr>
          <a:xfrm>
            <a:off x="-425769" y="3622953"/>
            <a:ext cx="197890" cy="130621"/>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nvGrpSpPr>
          <p:cNvPr id="34" name="Group 33"/>
          <p:cNvGrpSpPr/>
          <p:nvPr userDrawn="1"/>
        </p:nvGrpSpPr>
        <p:grpSpPr>
          <a:xfrm>
            <a:off x="-1350975" y="3956110"/>
            <a:ext cx="1139002" cy="1427769"/>
            <a:chOff x="-1591631" y="4653138"/>
            <a:chExt cx="1332000" cy="1574181"/>
          </a:xfrm>
        </p:grpSpPr>
        <p:pic>
          <p:nvPicPr>
            <p:cNvPr id="35"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pic>
        <p:nvPicPr>
          <p:cNvPr id="28"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54511" y="414683"/>
            <a:ext cx="1944023" cy="1459247"/>
          </a:xfrm>
          <a:prstGeom prst="rect">
            <a:avLst/>
          </a:prstGeom>
        </p:spPr>
      </p:pic>
      <p:sp>
        <p:nvSpPr>
          <p:cNvPr id="27"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Agenda</a:t>
            </a:r>
          </a:p>
        </p:txBody>
      </p:sp>
      <p:sp>
        <p:nvSpPr>
          <p:cNvPr id="22" name="Subtitle 2"/>
          <p:cNvSpPr>
            <a:spLocks noGrp="1"/>
          </p:cNvSpPr>
          <p:nvPr>
            <p:ph type="subTitle" idx="1" hasCustomPrompt="1"/>
          </p:nvPr>
        </p:nvSpPr>
        <p:spPr>
          <a:xfrm>
            <a:off x="403543" y="754573"/>
            <a:ext cx="834950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5970202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44269"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4" name="Title 1"/>
          <p:cNvSpPr>
            <a:spLocks noGrp="1"/>
          </p:cNvSpPr>
          <p:nvPr userDrawn="1">
            <p:ph type="title" hasCustomPrompt="1"/>
          </p:nvPr>
        </p:nvSpPr>
        <p:spPr>
          <a:xfrm>
            <a:off x="403543" y="420951"/>
            <a:ext cx="8349502" cy="729182"/>
          </a:xfrm>
        </p:spPr>
        <p:txBody>
          <a:bodyPr/>
          <a:lstStyle>
            <a:lvl1pPr>
              <a:defRPr/>
            </a:lvl1pPr>
          </a:lstStyle>
          <a:p>
            <a:r>
              <a:rPr lang="en-US" dirty="0"/>
              <a:t>Click to add title</a:t>
            </a:r>
          </a:p>
        </p:txBody>
      </p:sp>
      <p:sp>
        <p:nvSpPr>
          <p:cNvPr id="27" name="Text Placeholder 3"/>
          <p:cNvSpPr>
            <a:spLocks noGrp="1"/>
          </p:cNvSpPr>
          <p:nvPr>
            <p:ph type="body" sz="quarter" idx="14" hasCustomPrompt="1"/>
          </p:nvPr>
        </p:nvSpPr>
        <p:spPr>
          <a:xfrm>
            <a:off x="403543" y="1544425"/>
            <a:ext cx="8347158" cy="4212068"/>
          </a:xfrm>
        </p:spPr>
        <p:txBody>
          <a:bodyPr/>
          <a:lstStyle>
            <a:lvl1pPr>
              <a:spcBef>
                <a:spcPts val="513"/>
              </a:spcBef>
              <a:spcAft>
                <a:spcPts val="0"/>
              </a:spcAft>
              <a:buClrTx/>
              <a:defRPr lang="en-US" sz="1368" kern="1200" spc="-9" baseline="0" dirty="0" smtClean="0">
                <a:solidFill>
                  <a:schemeClr val="tx1"/>
                </a:solidFill>
                <a:latin typeface="+mn-lt"/>
                <a:ea typeface="+mn-ea"/>
                <a:cs typeface="+mn-cs"/>
              </a:defRPr>
            </a:lvl1pPr>
            <a:lvl2pPr>
              <a:spcBef>
                <a:spcPts val="513"/>
              </a:spcBef>
              <a:spcAft>
                <a:spcPts val="0"/>
              </a:spcAft>
              <a:buClrTx/>
              <a:defRPr lang="en-US" sz="1368" kern="1200" spc="-9" baseline="0" dirty="0" smtClean="0">
                <a:solidFill>
                  <a:schemeClr val="tx1"/>
                </a:solidFill>
                <a:latin typeface="+mn-lt"/>
                <a:ea typeface="+mn-ea"/>
                <a:cs typeface="+mn-cs"/>
              </a:defRPr>
            </a:lvl2pPr>
            <a:lvl3pPr>
              <a:spcBef>
                <a:spcPts val="513"/>
              </a:spcBef>
              <a:spcAft>
                <a:spcPts val="0"/>
              </a:spcAft>
              <a:buClrTx/>
              <a:defRPr lang="en-US" sz="1368" kern="1200" spc="-9" baseline="0" dirty="0" smtClean="0">
                <a:solidFill>
                  <a:schemeClr val="tx1"/>
                </a:solidFill>
                <a:latin typeface="+mn-lt"/>
                <a:ea typeface="+mn-ea"/>
                <a:cs typeface="+mn-cs"/>
              </a:defRPr>
            </a:lvl3pPr>
            <a:lvl4pPr>
              <a:spcBef>
                <a:spcPts val="513"/>
              </a:spcBef>
              <a:spcAft>
                <a:spcPts val="0"/>
              </a:spcAft>
              <a:buClrTx/>
              <a:defRPr lang="en-US" sz="1368" kern="1200" spc="-9" baseline="0" dirty="0" smtClean="0">
                <a:solidFill>
                  <a:schemeClr val="tx1"/>
                </a:solidFill>
                <a:latin typeface="+mn-lt"/>
                <a:ea typeface="+mn-ea"/>
                <a:cs typeface="+mn-cs"/>
              </a:defRPr>
            </a:lvl4pPr>
            <a:lvl5pPr>
              <a:spcBef>
                <a:spcPts val="513"/>
              </a:spcBef>
              <a:spcAft>
                <a:spcPts val="0"/>
              </a:spcAft>
              <a:buClrTx/>
              <a:defRPr lang="en-GB" sz="1368" kern="1200" spc="-9" baseline="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9"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7" name="Pladsholder til diasnummer 5"/>
          <p:cNvSpPr>
            <a:spLocks noGrp="1"/>
          </p:cNvSpPr>
          <p:nvPr>
            <p:ph type="sldNum" sz="quarter" idx="12"/>
          </p:nvPr>
        </p:nvSpPr>
        <p:spPr/>
        <p:txBody>
          <a:bodyPr/>
          <a:lstStyle/>
          <a:p>
            <a:fld id="{667EC89C-17A0-4E64-A6D2-B825673CEEDF}" type="slidenum">
              <a:rPr lang="en-US" smtClean="0"/>
              <a:t>‹nr.›</a:t>
            </a:fld>
            <a:endParaRPr lang="en-US" dirty="0"/>
          </a:p>
        </p:txBody>
      </p:sp>
      <p:sp>
        <p:nvSpPr>
          <p:cNvPr id="28"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List with bullets</a:t>
            </a:r>
          </a:p>
          <a:p>
            <a:pPr algn="r" eaLnBrk="1" hangingPunct="1">
              <a:spcBef>
                <a:spcPct val="0"/>
              </a:spcBef>
              <a:buFontTx/>
              <a:buNone/>
              <a:defRPr/>
            </a:pPr>
            <a:r>
              <a:rPr lang="en-US" altLang="da-DK" sz="941" b="0" noProof="1">
                <a:solidFill>
                  <a:schemeClr val="tx2">
                    <a:lumMod val="75000"/>
                  </a:schemeClr>
                </a:solidFill>
                <a:latin typeface="+mn-lt"/>
                <a:cs typeface="Arial" charset="0"/>
              </a:rPr>
              <a:t>Text slide with bullets</a:t>
            </a:r>
          </a:p>
        </p:txBody>
      </p:sp>
      <p:pic>
        <p:nvPicPr>
          <p:cNvPr id="2" name="Picture 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US" sz="941" b="1" kern="1200" noProof="0" dirty="0">
                <a:solidFill>
                  <a:schemeClr val="tx2">
                    <a:lumMod val="75000"/>
                  </a:schemeClr>
                </a:solidFill>
                <a:latin typeface="+mn-lt"/>
                <a:ea typeface="+mn-ea"/>
                <a:cs typeface="Arial" pitchFamily="34" charset="0"/>
              </a:rPr>
              <a:t>Heading</a:t>
            </a:r>
          </a:p>
          <a:p>
            <a:pPr marL="0" indent="0" algn="l">
              <a:spcBef>
                <a:spcPts val="0"/>
              </a:spcBef>
              <a:buFont typeface="+mj-lt"/>
              <a:buNone/>
              <a:defRPr/>
            </a:pPr>
            <a:r>
              <a:rPr lang="en-US" sz="941" kern="1200" dirty="0">
                <a:solidFill>
                  <a:schemeClr val="tx2">
                    <a:lumMod val="75000"/>
                  </a:schemeClr>
                </a:solidFill>
                <a:latin typeface="+mn-lt"/>
                <a:ea typeface="+mn-ea"/>
                <a:cs typeface="Arial" pitchFamily="34" charset="0"/>
              </a:rPr>
              <a:t>If your heading has two lines, delete the text box for the subheading</a:t>
            </a:r>
            <a:endParaRPr lang="en-US" sz="941" kern="1200" noProof="0" dirty="0">
              <a:solidFill>
                <a:schemeClr val="tx2">
                  <a:lumMod val="75000"/>
                </a:schemeClr>
              </a:solidFill>
              <a:latin typeface="+mn-lt"/>
              <a:ea typeface="+mn-ea"/>
              <a:cs typeface="Arial" pitchFamily="34" charset="0"/>
            </a:endParaRPr>
          </a:p>
        </p:txBody>
      </p:sp>
      <p:grpSp>
        <p:nvGrpSpPr>
          <p:cNvPr id="23" name="Group 25"/>
          <p:cNvGrpSpPr/>
          <p:nvPr userDrawn="1"/>
        </p:nvGrpSpPr>
        <p:grpSpPr>
          <a:xfrm>
            <a:off x="-1907998" y="1981961"/>
            <a:ext cx="1801661" cy="1324642"/>
            <a:chOff x="-2231300" y="2231625"/>
            <a:chExt cx="2106943" cy="1460479"/>
          </a:xfrm>
        </p:grpSpPr>
        <p:sp>
          <p:nvSpPr>
            <p:cNvPr id="25"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To add preformatted bullets,</a:t>
              </a: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the </a:t>
              </a:r>
              <a:r>
                <a:rPr lang="en-US" altLang="da-DK" sz="941" b="1" kern="1200" dirty="0">
                  <a:solidFill>
                    <a:schemeClr val="tx2">
                      <a:lumMod val="75000"/>
                    </a:schemeClr>
                  </a:solidFill>
                  <a:latin typeface="+mn-lt"/>
                  <a:ea typeface="+mn-ea"/>
                  <a:cs typeface="Arial" charset="0"/>
                </a:rPr>
                <a:t>Home</a:t>
              </a:r>
              <a:r>
                <a:rPr lang="en-US" altLang="da-DK" sz="941" kern="1200" dirty="0">
                  <a:solidFill>
                    <a:schemeClr val="tx2">
                      <a:lumMod val="75000"/>
                    </a:schemeClr>
                  </a:solidFill>
                  <a:latin typeface="+mn-lt"/>
                  <a:ea typeface="+mn-ea"/>
                  <a:cs typeface="Arial" charset="0"/>
                </a:rPr>
                <a:t> tab and select</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Increase Indent</a:t>
              </a: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a:t>
              </a:r>
              <a:r>
                <a:rPr lang="en-US" altLang="da-DK" sz="941" b="1" kern="1200" dirty="0">
                  <a:solidFill>
                    <a:schemeClr val="tx2">
                      <a:lumMod val="75000"/>
                    </a:schemeClr>
                  </a:solidFill>
                  <a:latin typeface="+mn-lt"/>
                  <a:ea typeface="+mn-ea"/>
                  <a:cs typeface="Arial" charset="0"/>
                </a:rPr>
                <a:t>Decrease Indent</a:t>
              </a:r>
            </a:p>
            <a:p>
              <a:pPr algn="r" eaLnBrk="1" hangingPunct="1">
                <a:spcBef>
                  <a:spcPct val="0"/>
                </a:spcBef>
                <a:buFontTx/>
                <a:buNone/>
              </a:pPr>
              <a:r>
                <a:rPr lang="en-US" altLang="da-DK" sz="941" b="0" kern="1200" dirty="0">
                  <a:solidFill>
                    <a:schemeClr val="tx2">
                      <a:lumMod val="75000"/>
                    </a:schemeClr>
                  </a:solidFill>
                  <a:latin typeface="+mn-lt"/>
                  <a:ea typeface="+mn-ea"/>
                  <a:cs typeface="Arial" charset="0"/>
                </a:rPr>
                <a:t>to return to the previous list design</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 </a:t>
              </a:r>
            </a:p>
          </p:txBody>
        </p:sp>
        <p:grpSp>
          <p:nvGrpSpPr>
            <p:cNvPr id="26"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sp>
        <p:nvSpPr>
          <p:cNvPr id="20" name="Subtitle 2"/>
          <p:cNvSpPr>
            <a:spLocks noGrp="1"/>
          </p:cNvSpPr>
          <p:nvPr>
            <p:ph type="subTitle" idx="1" hasCustomPrompt="1"/>
          </p:nvPr>
        </p:nvSpPr>
        <p:spPr>
          <a:xfrm>
            <a:off x="403543" y="754573"/>
            <a:ext cx="834950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794994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63044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List with bullets no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45293"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17" name="Title 1"/>
          <p:cNvSpPr>
            <a:spLocks noGrp="1"/>
          </p:cNvSpPr>
          <p:nvPr>
            <p:ph type="title" hasCustomPrompt="1"/>
          </p:nvPr>
        </p:nvSpPr>
        <p:spPr>
          <a:xfrm>
            <a:off x="403543" y="420322"/>
            <a:ext cx="8349502" cy="729182"/>
          </a:xfrm>
        </p:spPr>
        <p:txBody>
          <a:bodyPr/>
          <a:lstStyle>
            <a:lvl1pPr>
              <a:defRPr/>
            </a:lvl1pPr>
          </a:lstStyle>
          <a:p>
            <a:r>
              <a:rPr lang="en-US" noProof="0" dirty="0"/>
              <a:t>Click to add title</a:t>
            </a:r>
          </a:p>
        </p:txBody>
      </p:sp>
      <p:sp>
        <p:nvSpPr>
          <p:cNvPr id="11" name="Text Placeholder 3"/>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chemeClr val="bg1"/>
                </a:solidFill>
                <a:latin typeface="+mn-lt"/>
                <a:ea typeface="+mn-ea"/>
                <a:cs typeface="+mn-cs"/>
              </a:defRPr>
            </a:lvl1pPr>
          </a:lstStyle>
          <a:p>
            <a:pPr lvl="0"/>
            <a:r>
              <a:rPr lang="en-US" noProof="0" dirty="0"/>
              <a:t>Insert source</a:t>
            </a:r>
          </a:p>
        </p:txBody>
      </p:sp>
      <p:sp>
        <p:nvSpPr>
          <p:cNvPr id="5" name="Pladsholder til diasnummer 4"/>
          <p:cNvSpPr>
            <a:spLocks noGrp="1"/>
          </p:cNvSpPr>
          <p:nvPr>
            <p:ph type="sldNum" sz="quarter" idx="12"/>
          </p:nvPr>
        </p:nvSpPr>
        <p:spPr/>
        <p:txBody>
          <a:bodyPr/>
          <a:lstStyle/>
          <a:p>
            <a:fld id="{667EC89C-17A0-4E64-A6D2-B825673CEEDF}" type="slidenum">
              <a:rPr lang="en-US" smtClean="0"/>
              <a:pPr/>
              <a:t>‹nr.›</a:t>
            </a:fld>
            <a:endParaRPr lang="en-US" dirty="0"/>
          </a:p>
        </p:txBody>
      </p:sp>
      <p:sp>
        <p:nvSpPr>
          <p:cNvPr id="10"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List with bullets no subtitle </a:t>
            </a:r>
            <a:endParaRPr lang="en-US" altLang="da-DK" sz="941" b="0" noProof="1">
              <a:solidFill>
                <a:schemeClr val="tx2">
                  <a:lumMod val="75000"/>
                </a:schemeClr>
              </a:solidFill>
              <a:latin typeface="+mn-lt"/>
              <a:cs typeface="Arial" charset="0"/>
            </a:endParaRPr>
          </a:p>
        </p:txBody>
      </p:sp>
      <p:sp>
        <p:nvSpPr>
          <p:cNvPr id="1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US" sz="941" b="1" kern="1200" noProof="0" dirty="0">
                <a:solidFill>
                  <a:schemeClr val="tx2">
                    <a:lumMod val="75000"/>
                  </a:schemeClr>
                </a:solidFill>
                <a:latin typeface="+mn-lt"/>
                <a:ea typeface="+mn-ea"/>
                <a:cs typeface="Arial" pitchFamily="34" charset="0"/>
              </a:rPr>
              <a:t>Heading</a:t>
            </a:r>
          </a:p>
          <a:p>
            <a:pPr marL="0" indent="0" algn="l">
              <a:spcBef>
                <a:spcPts val="0"/>
              </a:spcBef>
              <a:buFont typeface="+mj-lt"/>
              <a:buNone/>
              <a:defRPr/>
            </a:pPr>
            <a:r>
              <a:rPr lang="en-US" sz="941" kern="1200" dirty="0">
                <a:solidFill>
                  <a:schemeClr val="tx2">
                    <a:lumMod val="75000"/>
                  </a:schemeClr>
                </a:solidFill>
                <a:latin typeface="+mn-lt"/>
                <a:ea typeface="+mn-ea"/>
                <a:cs typeface="Arial" pitchFamily="34" charset="0"/>
              </a:rPr>
              <a:t>If your heading has two lines, delete the text box for the subheading</a:t>
            </a:r>
            <a:endParaRPr lang="en-US" sz="941" kern="1200" noProof="0" dirty="0">
              <a:solidFill>
                <a:schemeClr val="tx2">
                  <a:lumMod val="75000"/>
                </a:schemeClr>
              </a:solidFill>
              <a:latin typeface="+mn-lt"/>
              <a:ea typeface="+mn-ea"/>
              <a:cs typeface="Arial" pitchFamily="34" charset="0"/>
            </a:endParaRPr>
          </a:p>
        </p:txBody>
      </p:sp>
      <p:sp>
        <p:nvSpPr>
          <p:cNvPr id="9" name="Text Placeholder 3"/>
          <p:cNvSpPr>
            <a:spLocks noGrp="1"/>
          </p:cNvSpPr>
          <p:nvPr>
            <p:ph type="body" sz="quarter" idx="14" hasCustomPrompt="1"/>
          </p:nvPr>
        </p:nvSpPr>
        <p:spPr>
          <a:xfrm>
            <a:off x="403543" y="1544425"/>
            <a:ext cx="8347158" cy="4212068"/>
          </a:xfrm>
        </p:spPr>
        <p:txBody>
          <a:bodyPr/>
          <a:lstStyle>
            <a:lvl1pPr>
              <a:spcBef>
                <a:spcPts val="513"/>
              </a:spcBef>
              <a:spcAft>
                <a:spcPts val="0"/>
              </a:spcAft>
              <a:buClrTx/>
              <a:defRPr lang="en-US" sz="1368" kern="1200" spc="-9" baseline="0" dirty="0" smtClean="0">
                <a:solidFill>
                  <a:schemeClr val="tx1"/>
                </a:solidFill>
                <a:latin typeface="+mn-lt"/>
                <a:ea typeface="+mn-ea"/>
                <a:cs typeface="+mn-cs"/>
              </a:defRPr>
            </a:lvl1pPr>
            <a:lvl2pPr>
              <a:spcBef>
                <a:spcPts val="513"/>
              </a:spcBef>
              <a:spcAft>
                <a:spcPts val="0"/>
              </a:spcAft>
              <a:buClrTx/>
              <a:defRPr lang="en-US" sz="1368" kern="1200" spc="-9" baseline="0" dirty="0" smtClean="0">
                <a:solidFill>
                  <a:schemeClr val="tx1"/>
                </a:solidFill>
                <a:latin typeface="+mn-lt"/>
                <a:ea typeface="+mn-ea"/>
                <a:cs typeface="+mn-cs"/>
              </a:defRPr>
            </a:lvl2pPr>
            <a:lvl3pPr>
              <a:spcBef>
                <a:spcPts val="513"/>
              </a:spcBef>
              <a:spcAft>
                <a:spcPts val="0"/>
              </a:spcAft>
              <a:buClrTx/>
              <a:defRPr lang="en-US" sz="1368" kern="1200" spc="-9" baseline="0" dirty="0" smtClean="0">
                <a:solidFill>
                  <a:schemeClr val="tx1"/>
                </a:solidFill>
                <a:latin typeface="+mn-lt"/>
                <a:ea typeface="+mn-ea"/>
                <a:cs typeface="+mn-cs"/>
              </a:defRPr>
            </a:lvl3pPr>
            <a:lvl4pPr>
              <a:spcBef>
                <a:spcPts val="513"/>
              </a:spcBef>
              <a:spcAft>
                <a:spcPts val="0"/>
              </a:spcAft>
              <a:buClrTx/>
              <a:defRPr lang="en-US" sz="1368" kern="1200" spc="-9" baseline="0" dirty="0" smtClean="0">
                <a:solidFill>
                  <a:schemeClr val="tx1"/>
                </a:solidFill>
                <a:latin typeface="+mn-lt"/>
                <a:ea typeface="+mn-ea"/>
                <a:cs typeface="+mn-cs"/>
              </a:defRPr>
            </a:lvl4pPr>
            <a:lvl5pPr>
              <a:spcBef>
                <a:spcPts val="513"/>
              </a:spcBef>
              <a:spcAft>
                <a:spcPts val="0"/>
              </a:spcAft>
              <a:buClrTx/>
              <a:defRPr lang="en-GB" sz="1368" kern="1200" spc="-9" baseline="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7214346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46317"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36" name="Text Placeholder 3"/>
          <p:cNvSpPr>
            <a:spLocks noGrp="1"/>
          </p:cNvSpPr>
          <p:nvPr>
            <p:ph type="body" sz="quarter" idx="14" hasCustomPrompt="1"/>
          </p:nvPr>
        </p:nvSpPr>
        <p:spPr>
          <a:xfrm>
            <a:off x="403543" y="1544425"/>
            <a:ext cx="8347158" cy="4212068"/>
          </a:xfrm>
        </p:spPr>
        <p:txBody>
          <a:bodyPr/>
          <a:lstStyle>
            <a:lvl1pPr marL="199881" indent="-199881">
              <a:spcBef>
                <a:spcPts val="513"/>
              </a:spcBef>
              <a:spcAft>
                <a:spcPts val="0"/>
              </a:spcAft>
              <a:buClrTx/>
              <a:buFont typeface="+mj-lt"/>
              <a:buAutoNum type="arabicPeriod"/>
              <a:defRPr lang="en-US" sz="1368" kern="1200" spc="-9" baseline="0" dirty="0" smtClean="0">
                <a:solidFill>
                  <a:schemeClr val="tx1"/>
                </a:solidFill>
                <a:latin typeface="+mn-lt"/>
                <a:ea typeface="+mn-ea"/>
                <a:cs typeface="+mn-cs"/>
              </a:defRPr>
            </a:lvl1pPr>
            <a:lvl2pPr marL="399764" indent="-199881">
              <a:spcBef>
                <a:spcPts val="513"/>
              </a:spcBef>
              <a:spcAft>
                <a:spcPts val="0"/>
              </a:spcAft>
              <a:buClrTx/>
              <a:buFont typeface="+mj-lt"/>
              <a:buAutoNum type="arabicPeriod" startAt="2"/>
              <a:defRPr lang="en-US" sz="1368" kern="1200" spc="-9" baseline="0" dirty="0" smtClean="0">
                <a:solidFill>
                  <a:schemeClr val="tx1"/>
                </a:solidFill>
                <a:latin typeface="+mn-lt"/>
                <a:ea typeface="+mn-ea"/>
                <a:cs typeface="+mn-cs"/>
              </a:defRPr>
            </a:lvl2pPr>
            <a:lvl3pPr marL="599645" indent="-199881">
              <a:spcBef>
                <a:spcPts val="513"/>
              </a:spcBef>
              <a:spcAft>
                <a:spcPts val="0"/>
              </a:spcAft>
              <a:buClrTx/>
              <a:buFont typeface="+mj-lt"/>
              <a:buAutoNum type="arabicPeriod" startAt="3"/>
              <a:defRPr lang="en-US" sz="1368" kern="1200" spc="-9" baseline="0" dirty="0" smtClean="0">
                <a:solidFill>
                  <a:schemeClr val="tx1"/>
                </a:solidFill>
                <a:latin typeface="+mn-lt"/>
                <a:ea typeface="+mn-ea"/>
                <a:cs typeface="+mn-cs"/>
              </a:defRPr>
            </a:lvl3pPr>
            <a:lvl4pPr marL="799526" indent="-199881">
              <a:spcBef>
                <a:spcPts val="513"/>
              </a:spcBef>
              <a:spcAft>
                <a:spcPts val="0"/>
              </a:spcAft>
              <a:buClrTx/>
              <a:buFont typeface="+mj-lt"/>
              <a:buAutoNum type="arabicPeriod" startAt="4"/>
              <a:defRPr lang="en-US" sz="1368" kern="1200" spc="-9" baseline="0" dirty="0" smtClean="0">
                <a:solidFill>
                  <a:schemeClr val="tx1"/>
                </a:solidFill>
                <a:latin typeface="+mn-lt"/>
                <a:ea typeface="+mn-ea"/>
                <a:cs typeface="+mn-cs"/>
              </a:defRPr>
            </a:lvl4pPr>
            <a:lvl5pPr marL="999408" indent="-199881">
              <a:spcBef>
                <a:spcPts val="513"/>
              </a:spcBef>
              <a:spcAft>
                <a:spcPts val="0"/>
              </a:spcAft>
              <a:buClrTx/>
              <a:buFont typeface="+mj-lt"/>
              <a:buAutoNum type="arabicPeriod" startAt="5"/>
              <a:defRPr lang="en-GB" sz="1368" kern="1200" spc="-9" baseline="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7"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9" name="Pladsholder til diasnummer 5"/>
          <p:cNvSpPr>
            <a:spLocks noGrp="1"/>
          </p:cNvSpPr>
          <p:nvPr>
            <p:ph type="sldNum" sz="quarter" idx="12"/>
          </p:nvPr>
        </p:nvSpPr>
        <p:spPr/>
        <p:txBody>
          <a:bodyPr/>
          <a:lstStyle/>
          <a:p>
            <a:fld id="{667EC89C-17A0-4E64-A6D2-B825673CEEDF}" type="slidenum">
              <a:rPr lang="en-US" smtClean="0"/>
              <a:t>‹nr.›</a:t>
            </a:fld>
            <a:endParaRPr lang="en-US" dirty="0"/>
          </a:p>
        </p:txBody>
      </p:sp>
      <p:sp>
        <p:nvSpPr>
          <p:cNvPr id="40"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List with numbers</a:t>
            </a:r>
          </a:p>
          <a:p>
            <a:pPr algn="r" eaLnBrk="1" hangingPunct="1">
              <a:spcBef>
                <a:spcPct val="0"/>
              </a:spcBef>
              <a:buFontTx/>
              <a:buNone/>
              <a:defRPr/>
            </a:pPr>
            <a:r>
              <a:rPr lang="en-US" altLang="da-DK" sz="941" b="0" noProof="1">
                <a:solidFill>
                  <a:schemeClr val="tx2">
                    <a:lumMod val="75000"/>
                  </a:schemeClr>
                </a:solidFill>
                <a:latin typeface="+mn-lt"/>
                <a:cs typeface="Arial" charset="0"/>
              </a:rPr>
              <a:t>Text slide with numbering</a:t>
            </a:r>
          </a:p>
        </p:txBody>
      </p:sp>
      <p:pic>
        <p:nvPicPr>
          <p:cNvPr id="2" name="Picture 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53276" y="41612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US" sz="941" b="1" kern="1200" noProof="0" dirty="0">
                <a:solidFill>
                  <a:schemeClr val="tx2">
                    <a:lumMod val="75000"/>
                  </a:schemeClr>
                </a:solidFill>
                <a:latin typeface="+mn-lt"/>
                <a:ea typeface="+mn-ea"/>
                <a:cs typeface="Arial" pitchFamily="34" charset="0"/>
              </a:rPr>
              <a:t>Heading</a:t>
            </a:r>
          </a:p>
          <a:p>
            <a:pPr marL="0" indent="0" algn="l">
              <a:spcBef>
                <a:spcPts val="0"/>
              </a:spcBef>
              <a:buFont typeface="+mj-lt"/>
              <a:buNone/>
              <a:defRPr/>
            </a:pPr>
            <a:r>
              <a:rPr lang="en-US" sz="941" kern="1200" dirty="0">
                <a:solidFill>
                  <a:schemeClr val="tx2">
                    <a:lumMod val="75000"/>
                  </a:schemeClr>
                </a:solidFill>
                <a:latin typeface="+mn-lt"/>
                <a:ea typeface="+mn-ea"/>
                <a:cs typeface="Arial" pitchFamily="34" charset="0"/>
              </a:rPr>
              <a:t>If your heading has two lines, delete the text box for the subheading</a:t>
            </a:r>
            <a:endParaRPr lang="en-US" sz="941" kern="1200" noProof="0" dirty="0">
              <a:solidFill>
                <a:schemeClr val="tx2">
                  <a:lumMod val="75000"/>
                </a:schemeClr>
              </a:solidFill>
              <a:latin typeface="+mn-lt"/>
              <a:ea typeface="+mn-ea"/>
              <a:cs typeface="Arial" pitchFamily="34" charset="0"/>
            </a:endParaRPr>
          </a:p>
        </p:txBody>
      </p:sp>
      <p:grpSp>
        <p:nvGrpSpPr>
          <p:cNvPr id="32" name="Group 25"/>
          <p:cNvGrpSpPr/>
          <p:nvPr userDrawn="1"/>
        </p:nvGrpSpPr>
        <p:grpSpPr>
          <a:xfrm>
            <a:off x="-1907998" y="1981961"/>
            <a:ext cx="1801661" cy="1324642"/>
            <a:chOff x="-2231300" y="2231625"/>
            <a:chExt cx="2106943" cy="1460479"/>
          </a:xfrm>
        </p:grpSpPr>
        <p:sp>
          <p:nvSpPr>
            <p:cNvPr id="33"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To add preformatted bullets,</a:t>
              </a: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the </a:t>
              </a:r>
              <a:r>
                <a:rPr lang="en-US" altLang="da-DK" sz="941" b="1" kern="1200" dirty="0">
                  <a:solidFill>
                    <a:schemeClr val="tx2">
                      <a:lumMod val="75000"/>
                    </a:schemeClr>
                  </a:solidFill>
                  <a:latin typeface="+mn-lt"/>
                  <a:ea typeface="+mn-ea"/>
                  <a:cs typeface="Arial" charset="0"/>
                </a:rPr>
                <a:t>Home</a:t>
              </a:r>
              <a:r>
                <a:rPr lang="en-US" altLang="da-DK" sz="941" kern="1200" dirty="0">
                  <a:solidFill>
                    <a:schemeClr val="tx2">
                      <a:lumMod val="75000"/>
                    </a:schemeClr>
                  </a:solidFill>
                  <a:latin typeface="+mn-lt"/>
                  <a:ea typeface="+mn-ea"/>
                  <a:cs typeface="Arial" charset="0"/>
                </a:rPr>
                <a:t> tab and select</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Increase Indent</a:t>
              </a: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a:t>
              </a:r>
              <a:r>
                <a:rPr lang="en-US" altLang="da-DK" sz="941" b="1" kern="1200" dirty="0">
                  <a:solidFill>
                    <a:schemeClr val="tx2">
                      <a:lumMod val="75000"/>
                    </a:schemeClr>
                  </a:solidFill>
                  <a:latin typeface="+mn-lt"/>
                  <a:ea typeface="+mn-ea"/>
                  <a:cs typeface="Arial" charset="0"/>
                </a:rPr>
                <a:t>Decrease Indent</a:t>
              </a:r>
            </a:p>
            <a:p>
              <a:pPr algn="r" eaLnBrk="1" hangingPunct="1">
                <a:spcBef>
                  <a:spcPct val="0"/>
                </a:spcBef>
                <a:buFontTx/>
                <a:buNone/>
              </a:pPr>
              <a:r>
                <a:rPr lang="en-US" altLang="da-DK" sz="941" b="0" kern="1200" dirty="0">
                  <a:solidFill>
                    <a:schemeClr val="tx2">
                      <a:lumMod val="75000"/>
                    </a:schemeClr>
                  </a:solidFill>
                  <a:latin typeface="+mn-lt"/>
                  <a:ea typeface="+mn-ea"/>
                  <a:cs typeface="Arial" charset="0"/>
                </a:rPr>
                <a:t>to return to the previous list design</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 </a:t>
              </a:r>
            </a:p>
          </p:txBody>
        </p:sp>
        <p:grpSp>
          <p:nvGrpSpPr>
            <p:cNvPr id="34" name="Group 36"/>
            <p:cNvGrpSpPr/>
            <p:nvPr userDrawn="1"/>
          </p:nvGrpSpPr>
          <p:grpSpPr>
            <a:xfrm>
              <a:off x="-544672" y="2787459"/>
              <a:ext cx="419742" cy="242548"/>
              <a:chOff x="-832082" y="3336845"/>
              <a:chExt cx="358924" cy="219989"/>
            </a:xfrm>
          </p:grpSpPr>
          <p:pic>
            <p:nvPicPr>
              <p:cNvPr id="43"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sp>
            <p:nvSpPr>
              <p:cNvPr id="4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sp>
        <p:nvSpPr>
          <p:cNvPr id="20" name="Title 1"/>
          <p:cNvSpPr>
            <a:spLocks noGrp="1"/>
          </p:cNvSpPr>
          <p:nvPr>
            <p:ph type="title" hasCustomPrompt="1"/>
          </p:nvPr>
        </p:nvSpPr>
        <p:spPr>
          <a:xfrm>
            <a:off x="403543" y="420322"/>
            <a:ext cx="8349502" cy="729182"/>
          </a:xfrm>
        </p:spPr>
        <p:txBody>
          <a:bodyPr/>
          <a:lstStyle>
            <a:lvl1pPr>
              <a:defRPr/>
            </a:lvl1pPr>
          </a:lstStyle>
          <a:p>
            <a:r>
              <a:rPr lang="en-US" noProof="0" dirty="0"/>
              <a:t>Click to add title</a:t>
            </a:r>
          </a:p>
        </p:txBody>
      </p:sp>
      <p:sp>
        <p:nvSpPr>
          <p:cNvPr id="21" name="Subtitle 2"/>
          <p:cNvSpPr>
            <a:spLocks noGrp="1"/>
          </p:cNvSpPr>
          <p:nvPr>
            <p:ph type="subTitle" idx="1" hasCustomPrompt="1"/>
          </p:nvPr>
        </p:nvSpPr>
        <p:spPr>
          <a:xfrm>
            <a:off x="403543" y="754573"/>
            <a:ext cx="834950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7970338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47341"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33" name="Title 1"/>
          <p:cNvSpPr>
            <a:spLocks noGrp="1"/>
          </p:cNvSpPr>
          <p:nvPr>
            <p:ph type="title" hasCustomPrompt="1"/>
          </p:nvPr>
        </p:nvSpPr>
        <p:spPr>
          <a:xfrm>
            <a:off x="403543" y="420322"/>
            <a:ext cx="8349502" cy="729182"/>
          </a:xfrm>
        </p:spPr>
        <p:txBody>
          <a:bodyPr/>
          <a:lstStyle>
            <a:lvl1pPr>
              <a:defRPr/>
            </a:lvl1pPr>
          </a:lstStyle>
          <a:p>
            <a:r>
              <a:rPr lang="en-US" dirty="0"/>
              <a:t>Click to add title</a:t>
            </a:r>
          </a:p>
        </p:txBody>
      </p:sp>
      <p:sp>
        <p:nvSpPr>
          <p:cNvPr id="35" name="Text Placeholder 3"/>
          <p:cNvSpPr>
            <a:spLocks noGrp="1"/>
          </p:cNvSpPr>
          <p:nvPr>
            <p:ph type="body" sz="quarter" idx="14" hasCustomPrompt="1"/>
          </p:nvPr>
        </p:nvSpPr>
        <p:spPr>
          <a:xfrm>
            <a:off x="403543" y="1544425"/>
            <a:ext cx="8347158" cy="4212068"/>
          </a:xfrm>
        </p:spPr>
        <p:txBody>
          <a:bodyPr/>
          <a:lstStyle>
            <a:lvl1pPr marL="0" indent="0" algn="l" defTabSz="850513" rtl="0" eaLnBrk="1" latinLnBrk="0" hangingPunct="1">
              <a:lnSpc>
                <a:spcPct val="100000"/>
              </a:lnSpc>
              <a:spcBef>
                <a:spcPts val="513"/>
              </a:spcBef>
              <a:spcAft>
                <a:spcPts val="0"/>
              </a:spcAft>
              <a:buClrTx/>
              <a:buFont typeface="Arial" panose="020B0604020202020204" pitchFamily="34" charset="0"/>
              <a:buNone/>
              <a:defRPr lang="da-DK" sz="1368" kern="1200" spc="-9" baseline="0" noProof="0" dirty="0" smtClean="0">
                <a:solidFill>
                  <a:schemeClr val="tx1"/>
                </a:solidFill>
                <a:latin typeface="+mn-lt"/>
                <a:ea typeface="+mn-ea"/>
                <a:cs typeface="+mn-cs"/>
              </a:defRPr>
            </a:lvl1pPr>
            <a:lvl2pPr marL="199881" algn="l" defTabSz="850513" rtl="0" eaLnBrk="1" latinLnBrk="0" hangingPunct="1">
              <a:lnSpc>
                <a:spcPct val="100000"/>
              </a:lnSpc>
              <a:spcBef>
                <a:spcPts val="513"/>
              </a:spcBef>
              <a:spcAft>
                <a:spcPts val="0"/>
              </a:spcAft>
              <a:buClrTx/>
              <a:buFont typeface="Arial" panose="020B0604020202020204" pitchFamily="34" charset="0"/>
              <a:defRPr lang="da-DK" sz="1368" kern="1200" spc="-9" baseline="0" noProof="0" dirty="0" smtClean="0">
                <a:solidFill>
                  <a:schemeClr val="tx1"/>
                </a:solidFill>
                <a:latin typeface="+mn-lt"/>
                <a:ea typeface="+mn-ea"/>
                <a:cs typeface="+mn-cs"/>
              </a:defRPr>
            </a:lvl2pPr>
            <a:lvl3pPr marL="399764" algn="l" defTabSz="850513" rtl="0" eaLnBrk="1" latinLnBrk="0" hangingPunct="1">
              <a:lnSpc>
                <a:spcPct val="100000"/>
              </a:lnSpc>
              <a:spcBef>
                <a:spcPts val="513"/>
              </a:spcBef>
              <a:spcAft>
                <a:spcPts val="0"/>
              </a:spcAft>
              <a:buClrTx/>
              <a:buFont typeface="Arial" panose="020B0604020202020204" pitchFamily="34" charset="0"/>
              <a:defRPr lang="da-DK" sz="1368" kern="1200" spc="-9" baseline="0" noProof="0" dirty="0" smtClean="0">
                <a:solidFill>
                  <a:schemeClr val="tx1"/>
                </a:solidFill>
                <a:latin typeface="+mn-lt"/>
                <a:ea typeface="+mn-ea"/>
                <a:cs typeface="+mn-cs"/>
              </a:defRPr>
            </a:lvl3pPr>
            <a:lvl4pPr marL="599645" algn="l" defTabSz="850513" rtl="0" eaLnBrk="1" latinLnBrk="0" hangingPunct="1">
              <a:lnSpc>
                <a:spcPct val="100000"/>
              </a:lnSpc>
              <a:spcBef>
                <a:spcPts val="513"/>
              </a:spcBef>
              <a:spcAft>
                <a:spcPts val="0"/>
              </a:spcAft>
              <a:buClrTx/>
              <a:buFont typeface="Arial" panose="020B0604020202020204" pitchFamily="34" charset="0"/>
              <a:defRPr lang="da-DK" sz="1368" kern="1200" spc="-9" baseline="0" noProof="0" dirty="0" smtClean="0">
                <a:solidFill>
                  <a:schemeClr val="tx1"/>
                </a:solidFill>
                <a:latin typeface="+mn-lt"/>
                <a:ea typeface="+mn-ea"/>
                <a:cs typeface="+mn-cs"/>
              </a:defRPr>
            </a:lvl4pPr>
            <a:lvl5pPr marL="799526" algn="l" defTabSz="850513" rtl="0" eaLnBrk="1" latinLnBrk="0" hangingPunct="1">
              <a:lnSpc>
                <a:spcPct val="100000"/>
              </a:lnSpc>
              <a:spcBef>
                <a:spcPts val="513"/>
              </a:spcBef>
              <a:spcAft>
                <a:spcPts val="0"/>
              </a:spcAft>
              <a:buClrTx/>
              <a:buFont typeface="Arial" panose="020B0604020202020204" pitchFamily="34" charset="0"/>
              <a:defRPr lang="da-DK" sz="1368" kern="1200" spc="-9" baseline="0" noProof="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6"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5" name="Pladsholder til diasnummer 5"/>
          <p:cNvSpPr>
            <a:spLocks noGrp="1"/>
          </p:cNvSpPr>
          <p:nvPr>
            <p:ph type="sldNum" sz="quarter" idx="12"/>
          </p:nvPr>
        </p:nvSpPr>
        <p:spPr/>
        <p:txBody>
          <a:bodyPr/>
          <a:lstStyle/>
          <a:p>
            <a:fld id="{667EC89C-17A0-4E64-A6D2-B825673CEEDF}" type="slidenum">
              <a:rPr lang="en-US" smtClean="0"/>
              <a:pPr/>
              <a:t>‹nr.›</a:t>
            </a:fld>
            <a:endParaRPr lang="en-US" dirty="0"/>
          </a:p>
        </p:txBody>
      </p:sp>
      <p:sp>
        <p:nvSpPr>
          <p:cNvPr id="14"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Text slide</a:t>
            </a:r>
          </a:p>
          <a:p>
            <a:pPr algn="r" eaLnBrk="1" hangingPunct="1">
              <a:spcBef>
                <a:spcPct val="0"/>
              </a:spcBef>
              <a:buFontTx/>
              <a:buNone/>
              <a:defRPr/>
            </a:pPr>
            <a:r>
              <a:rPr lang="en-US" altLang="da-DK" sz="941" b="0" noProof="1">
                <a:solidFill>
                  <a:schemeClr val="tx2">
                    <a:lumMod val="75000"/>
                  </a:schemeClr>
                </a:solidFill>
                <a:latin typeface="+mn-lt"/>
                <a:cs typeface="Arial" charset="0"/>
              </a:rPr>
              <a:t>Text slide, one column</a:t>
            </a:r>
          </a:p>
        </p:txBody>
      </p:sp>
      <p:pic>
        <p:nvPicPr>
          <p:cNvPr id="2" name="Picture 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US" sz="941" b="1" kern="1200" noProof="0" dirty="0">
                <a:solidFill>
                  <a:schemeClr val="tx2">
                    <a:lumMod val="75000"/>
                  </a:schemeClr>
                </a:solidFill>
                <a:latin typeface="+mn-lt"/>
                <a:ea typeface="+mn-ea"/>
                <a:cs typeface="Arial" pitchFamily="34" charset="0"/>
              </a:rPr>
              <a:t>Heading</a:t>
            </a:r>
          </a:p>
          <a:p>
            <a:pPr marL="0" indent="0" algn="l">
              <a:spcBef>
                <a:spcPts val="0"/>
              </a:spcBef>
              <a:buFont typeface="+mj-lt"/>
              <a:buNone/>
              <a:defRPr/>
            </a:pPr>
            <a:r>
              <a:rPr lang="en-US" sz="941" kern="1200" dirty="0">
                <a:solidFill>
                  <a:schemeClr val="tx2">
                    <a:lumMod val="75000"/>
                  </a:schemeClr>
                </a:solidFill>
                <a:latin typeface="+mn-lt"/>
                <a:ea typeface="+mn-ea"/>
                <a:cs typeface="Arial" pitchFamily="34" charset="0"/>
              </a:rPr>
              <a:t>If your heading has two lines, delete the text box for the subheading</a:t>
            </a:r>
            <a:endParaRPr lang="en-US" sz="941" kern="1200" noProof="0" dirty="0">
              <a:solidFill>
                <a:schemeClr val="tx2">
                  <a:lumMod val="75000"/>
                </a:schemeClr>
              </a:solidFill>
              <a:latin typeface="+mn-lt"/>
              <a:ea typeface="+mn-ea"/>
              <a:cs typeface="Arial" pitchFamily="34" charset="0"/>
            </a:endParaRPr>
          </a:p>
        </p:txBody>
      </p:sp>
      <p:grpSp>
        <p:nvGrpSpPr>
          <p:cNvPr id="24" name="Group 25"/>
          <p:cNvGrpSpPr/>
          <p:nvPr userDrawn="1"/>
        </p:nvGrpSpPr>
        <p:grpSpPr>
          <a:xfrm>
            <a:off x="-1907998" y="1981961"/>
            <a:ext cx="1801661" cy="1324642"/>
            <a:chOff x="-2231300" y="2231625"/>
            <a:chExt cx="2106943" cy="1460479"/>
          </a:xfrm>
        </p:grpSpPr>
        <p:sp>
          <p:nvSpPr>
            <p:cNvPr id="34"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To add preformatted bullets,</a:t>
              </a: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the </a:t>
              </a:r>
              <a:r>
                <a:rPr lang="en-US" altLang="da-DK" sz="941" b="1" kern="1200" dirty="0">
                  <a:solidFill>
                    <a:schemeClr val="tx2">
                      <a:lumMod val="75000"/>
                    </a:schemeClr>
                  </a:solidFill>
                  <a:latin typeface="+mn-lt"/>
                  <a:ea typeface="+mn-ea"/>
                  <a:cs typeface="Arial" charset="0"/>
                </a:rPr>
                <a:t>Home</a:t>
              </a:r>
              <a:r>
                <a:rPr lang="en-US" altLang="da-DK" sz="941" kern="1200" dirty="0">
                  <a:solidFill>
                    <a:schemeClr val="tx2">
                      <a:lumMod val="75000"/>
                    </a:schemeClr>
                  </a:solidFill>
                  <a:latin typeface="+mn-lt"/>
                  <a:ea typeface="+mn-ea"/>
                  <a:cs typeface="Arial" charset="0"/>
                </a:rPr>
                <a:t> tab and select</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Increase Indent</a:t>
              </a: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a:t>
              </a:r>
              <a:r>
                <a:rPr lang="en-US" altLang="da-DK" sz="941" b="1" kern="1200" dirty="0">
                  <a:solidFill>
                    <a:schemeClr val="tx2">
                      <a:lumMod val="75000"/>
                    </a:schemeClr>
                  </a:solidFill>
                  <a:latin typeface="+mn-lt"/>
                  <a:ea typeface="+mn-ea"/>
                  <a:cs typeface="Arial" charset="0"/>
                </a:rPr>
                <a:t>Decrease Indent</a:t>
              </a:r>
            </a:p>
            <a:p>
              <a:pPr algn="r" eaLnBrk="1" hangingPunct="1">
                <a:spcBef>
                  <a:spcPct val="0"/>
                </a:spcBef>
                <a:buFontTx/>
                <a:buNone/>
              </a:pPr>
              <a:r>
                <a:rPr lang="en-US" altLang="da-DK" sz="941" b="0" kern="1200" dirty="0">
                  <a:solidFill>
                    <a:schemeClr val="tx2">
                      <a:lumMod val="75000"/>
                    </a:schemeClr>
                  </a:solidFill>
                  <a:latin typeface="+mn-lt"/>
                  <a:ea typeface="+mn-ea"/>
                  <a:cs typeface="Arial" charset="0"/>
                </a:rPr>
                <a:t>to return to the previous list design</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 </a:t>
              </a:r>
            </a:p>
          </p:txBody>
        </p:sp>
        <p:grpSp>
          <p:nvGrpSpPr>
            <p:cNvPr id="37"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sp>
        <p:nvSpPr>
          <p:cNvPr id="20" name="Subtitle 2"/>
          <p:cNvSpPr>
            <a:spLocks noGrp="1"/>
          </p:cNvSpPr>
          <p:nvPr>
            <p:ph type="subTitle" idx="1" hasCustomPrompt="1"/>
          </p:nvPr>
        </p:nvSpPr>
        <p:spPr>
          <a:xfrm>
            <a:off x="403543" y="754573"/>
            <a:ext cx="834950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5575079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ext &amp; blue box">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48365" name="think-cell Slide" r:id="rId4" imgW="353" imgH="353" progId="TCLayout.ActiveDocument.1">
                  <p:embed/>
                </p:oleObj>
              </mc:Choice>
              <mc:Fallback>
                <p:oleObj name="think-cell Slide" r:id="rId4" imgW="353" imgH="353" progId="TCLayout.ActiveDocument.1">
                  <p:embed/>
                  <p:pic>
                    <p:nvPicPr>
                      <p:cNvPr id="4" name="Object 3"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3" name="Title 1"/>
          <p:cNvSpPr>
            <a:spLocks noGrp="1"/>
          </p:cNvSpPr>
          <p:nvPr>
            <p:ph type="title" hasCustomPrompt="1"/>
          </p:nvPr>
        </p:nvSpPr>
        <p:spPr>
          <a:xfrm>
            <a:off x="403543" y="420322"/>
            <a:ext cx="8348340" cy="729182"/>
          </a:xfrm>
        </p:spPr>
        <p:txBody>
          <a:bodyPr/>
          <a:lstStyle>
            <a:lvl1pPr>
              <a:defRPr/>
            </a:lvl1pPr>
          </a:lstStyle>
          <a:p>
            <a:r>
              <a:rPr lang="en-US" dirty="0"/>
              <a:t>Click to add title</a:t>
            </a:r>
          </a:p>
        </p:txBody>
      </p:sp>
      <p:sp>
        <p:nvSpPr>
          <p:cNvPr id="27" name="Text Placeholder 3"/>
          <p:cNvSpPr>
            <a:spLocks noGrp="1"/>
          </p:cNvSpPr>
          <p:nvPr>
            <p:ph type="body" sz="quarter" idx="14" hasCustomPrompt="1"/>
          </p:nvPr>
        </p:nvSpPr>
        <p:spPr>
          <a:xfrm>
            <a:off x="403544" y="1543281"/>
            <a:ext cx="5408962" cy="4213235"/>
          </a:xfrm>
        </p:spPr>
        <p:txBody>
          <a:bodyPr/>
          <a:lstStyle>
            <a:lvl1pPr marL="0" indent="0">
              <a:spcBef>
                <a:spcPts val="513"/>
              </a:spcBef>
              <a:spcAft>
                <a:spcPts val="0"/>
              </a:spcAft>
              <a:buClrTx/>
              <a:buNone/>
              <a:defRPr lang="en-US" sz="1368" kern="1200" spc="-9" baseline="0" dirty="0" smtClean="0">
                <a:solidFill>
                  <a:schemeClr val="tx1"/>
                </a:solidFill>
                <a:latin typeface="+mn-lt"/>
                <a:ea typeface="+mn-ea"/>
                <a:cs typeface="+mn-cs"/>
              </a:defRPr>
            </a:lvl1pPr>
            <a:lvl2pPr marL="199881">
              <a:spcBef>
                <a:spcPts val="513"/>
              </a:spcBef>
              <a:spcAft>
                <a:spcPts val="0"/>
              </a:spcAft>
              <a:buClrTx/>
              <a:defRPr lang="en-US" sz="1368" kern="1200" spc="-9" baseline="0" dirty="0" smtClean="0">
                <a:solidFill>
                  <a:schemeClr val="tx1"/>
                </a:solidFill>
                <a:latin typeface="+mn-lt"/>
                <a:ea typeface="+mn-ea"/>
                <a:cs typeface="+mn-cs"/>
              </a:defRPr>
            </a:lvl2pPr>
            <a:lvl3pPr marL="399764">
              <a:spcBef>
                <a:spcPts val="513"/>
              </a:spcBef>
              <a:spcAft>
                <a:spcPts val="0"/>
              </a:spcAft>
              <a:buClrTx/>
              <a:defRPr lang="en-US" sz="1368" kern="1200" spc="-9" baseline="0" dirty="0" smtClean="0">
                <a:solidFill>
                  <a:schemeClr val="tx1"/>
                </a:solidFill>
                <a:latin typeface="+mn-lt"/>
                <a:ea typeface="+mn-ea"/>
                <a:cs typeface="+mn-cs"/>
              </a:defRPr>
            </a:lvl3pPr>
            <a:lvl4pPr marL="599645">
              <a:spcBef>
                <a:spcPts val="513"/>
              </a:spcBef>
              <a:spcAft>
                <a:spcPts val="0"/>
              </a:spcAft>
              <a:buClrTx/>
              <a:defRPr lang="en-US" sz="1368" kern="1200" spc="-9" baseline="0" dirty="0" smtClean="0">
                <a:solidFill>
                  <a:schemeClr val="tx1"/>
                </a:solidFill>
                <a:latin typeface="+mn-lt"/>
                <a:ea typeface="+mn-ea"/>
                <a:cs typeface="+mn-cs"/>
              </a:defRPr>
            </a:lvl4pPr>
            <a:lvl5pPr marL="799526">
              <a:spcBef>
                <a:spcPts val="513"/>
              </a:spcBef>
              <a:spcAft>
                <a:spcPts val="0"/>
              </a:spcAft>
              <a:buClrTx/>
              <a:defRPr lang="en-GB" sz="1368" kern="1200" spc="-9" baseline="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Pladsholder til tekst 4"/>
          <p:cNvSpPr>
            <a:spLocks noGrp="1"/>
          </p:cNvSpPr>
          <p:nvPr>
            <p:ph type="body" sz="quarter" idx="19" hasCustomPrompt="1"/>
          </p:nvPr>
        </p:nvSpPr>
        <p:spPr>
          <a:xfrm>
            <a:off x="6353016" y="3095619"/>
            <a:ext cx="2397314" cy="672616"/>
          </a:xfrm>
          <a:solidFill>
            <a:srgbClr val="1E2F39"/>
          </a:solidFill>
        </p:spPr>
        <p:txBody>
          <a:bodyPr wrap="square" lIns="215771" tIns="215771" rIns="215771" bIns="215771">
            <a:spAutoFit/>
          </a:bodyPr>
          <a:lstStyle>
            <a:lvl1pPr marL="33485" indent="0">
              <a:buNone/>
              <a:defRPr sz="1539" b="1" cap="all" baseline="0">
                <a:solidFill>
                  <a:srgbClr val="FFFFFF"/>
                </a:solidFill>
              </a:defRPr>
            </a:lvl1pPr>
          </a:lstStyle>
          <a:p>
            <a:pPr lvl="0"/>
            <a:r>
              <a:rPr lang="en-US" noProof="0" dirty="0"/>
              <a:t>Click to add text</a:t>
            </a:r>
          </a:p>
        </p:txBody>
      </p:sp>
      <p:sp>
        <p:nvSpPr>
          <p:cNvPr id="30"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9" name="Pladsholder til diasnummer 6"/>
          <p:cNvSpPr>
            <a:spLocks noGrp="1"/>
          </p:cNvSpPr>
          <p:nvPr>
            <p:ph type="sldNum" sz="quarter" idx="22"/>
          </p:nvPr>
        </p:nvSpPr>
        <p:spPr/>
        <p:txBody>
          <a:bodyPr/>
          <a:lstStyle/>
          <a:p>
            <a:fld id="{667EC89C-17A0-4E64-A6D2-B825673CEEDF}" type="slidenum">
              <a:rPr lang="en-US" smtClean="0"/>
              <a:pPr/>
              <a:t>‹nr.›</a:t>
            </a:fld>
            <a:endParaRPr lang="en-US" dirty="0"/>
          </a:p>
        </p:txBody>
      </p:sp>
      <p:sp>
        <p:nvSpPr>
          <p:cNvPr id="26" name="AutoShape 4"/>
          <p:cNvSpPr>
            <a:spLocks/>
          </p:cNvSpPr>
          <p:nvPr userDrawn="1"/>
        </p:nvSpPr>
        <p:spPr bwMode="gray">
          <a:xfrm>
            <a:off x="-2052735" y="2"/>
            <a:ext cx="194383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Text &amp; blue box</a:t>
            </a:r>
          </a:p>
          <a:p>
            <a:pPr algn="r" eaLnBrk="1" hangingPunct="1">
              <a:spcBef>
                <a:spcPct val="0"/>
              </a:spcBef>
              <a:buFontTx/>
              <a:buNone/>
              <a:defRPr/>
            </a:pPr>
            <a:r>
              <a:rPr lang="en-US" altLang="da-DK" sz="941" b="0" noProof="1">
                <a:solidFill>
                  <a:schemeClr val="tx2">
                    <a:lumMod val="75000"/>
                  </a:schemeClr>
                </a:solidFill>
                <a:latin typeface="+mn-lt"/>
                <a:cs typeface="Arial" charset="0"/>
              </a:rPr>
              <a:t>Text slide with text box</a:t>
            </a:r>
            <a:endParaRPr lang="en-US" altLang="da-DK" sz="941" b="0" kern="1200" noProof="1">
              <a:solidFill>
                <a:schemeClr val="tx2">
                  <a:lumMod val="75000"/>
                </a:schemeClr>
              </a:solidFill>
              <a:latin typeface="+mn-lt"/>
              <a:ea typeface="+mn-ea"/>
              <a:cs typeface="Arial" charset="0"/>
            </a:endParaRPr>
          </a:p>
        </p:txBody>
      </p:sp>
      <p:grpSp>
        <p:nvGrpSpPr>
          <p:cNvPr id="2" name="Group 1"/>
          <p:cNvGrpSpPr/>
          <p:nvPr userDrawn="1"/>
        </p:nvGrpSpPr>
        <p:grpSpPr>
          <a:xfrm>
            <a:off x="9290840" y="2433345"/>
            <a:ext cx="1623343" cy="2870492"/>
            <a:chOff x="10865114" y="2682876"/>
            <a:chExt cx="1898410" cy="3164850"/>
          </a:xfrm>
        </p:grpSpPr>
        <p:pic>
          <p:nvPicPr>
            <p:cNvPr id="25" name="Picture 2"/>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991478" y="3697481"/>
              <a:ext cx="1330137" cy="4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4"/>
            <p:cNvSpPr>
              <a:spLocks/>
            </p:cNvSpPr>
            <p:nvPr userDrawn="1"/>
          </p:nvSpPr>
          <p:spPr bwMode="gray">
            <a:xfrm>
              <a:off x="10991477" y="2682876"/>
              <a:ext cx="1772047" cy="7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US" altLang="da-DK" sz="941" b="1" kern="1200" noProof="1">
                  <a:solidFill>
                    <a:schemeClr val="tx2">
                      <a:lumMod val="75000"/>
                    </a:schemeClr>
                  </a:solidFill>
                  <a:latin typeface="+mn-lt"/>
                  <a:ea typeface="+mn-ea"/>
                  <a:cs typeface="Arial" charset="0"/>
                </a:rPr>
                <a:t>Highlighted text </a:t>
              </a:r>
            </a:p>
            <a:p>
              <a:pPr algn="l" eaLnBrk="1" hangingPunct="1">
                <a:spcBef>
                  <a:spcPct val="0"/>
                </a:spcBef>
                <a:buFontTx/>
                <a:buNone/>
              </a:pPr>
              <a:r>
                <a:rPr lang="en-US" altLang="da-DK" sz="941" b="1" kern="1200" noProof="1">
                  <a:solidFill>
                    <a:schemeClr val="tx2">
                      <a:lumMod val="75000"/>
                    </a:schemeClr>
                  </a:solidFill>
                  <a:latin typeface="+mn-lt"/>
                  <a:ea typeface="+mn-ea"/>
                  <a:cs typeface="Arial" charset="0"/>
                </a:rPr>
                <a:t>1. </a:t>
              </a:r>
              <a:r>
                <a:rPr lang="en-US" altLang="da-DK" sz="941" kern="1200" noProof="1">
                  <a:solidFill>
                    <a:schemeClr val="tx2">
                      <a:lumMod val="75000"/>
                    </a:schemeClr>
                  </a:solidFill>
                  <a:latin typeface="+mn-lt"/>
                  <a:ea typeface="+mn-ea"/>
                  <a:cs typeface="Arial" charset="0"/>
                </a:rPr>
                <a:t>Select the text to highlight</a:t>
              </a:r>
            </a:p>
            <a:p>
              <a:pPr marL="0" indent="0" algn="l" eaLnBrk="1" hangingPunct="1">
                <a:spcBef>
                  <a:spcPct val="0"/>
                </a:spcBef>
                <a:buFontTx/>
                <a:buNone/>
              </a:pPr>
              <a:r>
                <a:rPr lang="en-US" altLang="da-DK" sz="941" b="1" kern="1200" noProof="1">
                  <a:solidFill>
                    <a:schemeClr val="tx2">
                      <a:lumMod val="75000"/>
                    </a:schemeClr>
                  </a:solidFill>
                  <a:latin typeface="+mn-lt"/>
                  <a:ea typeface="+mn-ea"/>
                  <a:cs typeface="Arial" charset="0"/>
                </a:rPr>
                <a:t>2. </a:t>
              </a:r>
              <a:r>
                <a:rPr lang="en-US" altLang="da-DK" sz="941" kern="1200" noProof="1">
                  <a:solidFill>
                    <a:schemeClr val="tx2">
                      <a:lumMod val="75000"/>
                    </a:schemeClr>
                  </a:solidFill>
                  <a:latin typeface="+mn-lt"/>
                  <a:ea typeface="+mn-ea"/>
                  <a:cs typeface="Arial" charset="0"/>
                </a:rPr>
                <a:t>Choose between the colours blue R0 G141 B177 and</a:t>
              </a:r>
              <a:br>
                <a:rPr lang="en-US" altLang="da-DK" sz="941" kern="1200" noProof="1">
                  <a:solidFill>
                    <a:schemeClr val="tx2">
                      <a:lumMod val="75000"/>
                    </a:schemeClr>
                  </a:solidFill>
                  <a:latin typeface="+mn-lt"/>
                  <a:ea typeface="+mn-ea"/>
                  <a:cs typeface="Arial" charset="0"/>
                </a:rPr>
              </a:br>
              <a:r>
                <a:rPr lang="en-US" altLang="da-DK" sz="941" kern="1200" baseline="0" noProof="1">
                  <a:solidFill>
                    <a:schemeClr val="tx2">
                      <a:lumMod val="75000"/>
                    </a:schemeClr>
                  </a:solidFill>
                  <a:latin typeface="+mn-lt"/>
                  <a:ea typeface="+mn-ea"/>
                  <a:cs typeface="Arial" charset="0"/>
                </a:rPr>
                <a:t>orange R246 G158 B0</a:t>
              </a:r>
              <a:endParaRPr lang="en-US" altLang="da-DK" sz="941" noProof="1">
                <a:solidFill>
                  <a:schemeClr val="tx2">
                    <a:lumMod val="75000"/>
                  </a:schemeClr>
                </a:solidFill>
                <a:cs typeface="Arial" charset="0"/>
              </a:endParaRPr>
            </a:p>
          </p:txBody>
        </p:sp>
        <p:sp>
          <p:nvSpPr>
            <p:cNvPr id="32" name="Rektangel 20"/>
            <p:cNvSpPr/>
            <p:nvPr userDrawn="1"/>
          </p:nvSpPr>
          <p:spPr>
            <a:xfrm>
              <a:off x="10865114" y="3398156"/>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en-US" sz="1454" dirty="0"/>
            </a:p>
          </p:txBody>
        </p:sp>
        <p:sp>
          <p:nvSpPr>
            <p:cNvPr id="33" name="Rektangel 21"/>
            <p:cNvSpPr/>
            <p:nvPr userDrawn="1"/>
          </p:nvSpPr>
          <p:spPr>
            <a:xfrm>
              <a:off x="10865114" y="3225375"/>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en-US" sz="1454" dirty="0"/>
            </a:p>
          </p:txBody>
        </p:sp>
        <p:sp>
          <p:nvSpPr>
            <p:cNvPr id="41" name="Rounded Rectangle 43"/>
            <p:cNvSpPr/>
            <p:nvPr userDrawn="1"/>
          </p:nvSpPr>
          <p:spPr>
            <a:xfrm>
              <a:off x="12071591" y="3924647"/>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nvGrpSpPr>
            <p:cNvPr id="5" name="Group 4"/>
            <p:cNvGrpSpPr/>
            <p:nvPr userDrawn="1"/>
          </p:nvGrpSpPr>
          <p:grpSpPr>
            <a:xfrm>
              <a:off x="10989615" y="4273545"/>
              <a:ext cx="1332000" cy="1574181"/>
              <a:chOff x="10989615" y="4273545"/>
              <a:chExt cx="1332000" cy="1574181"/>
            </a:xfrm>
          </p:grpSpPr>
          <p:pic>
            <p:nvPicPr>
              <p:cNvPr id="43" name="Picture 4"/>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0989615" y="4273545"/>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ounded Rectangle 43"/>
              <p:cNvSpPr/>
              <p:nvPr userDrawn="1"/>
            </p:nvSpPr>
            <p:spPr>
              <a:xfrm>
                <a:off x="11516168" y="4582739"/>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sp>
            <p:nvSpPr>
              <p:cNvPr id="45" name="Rounded Rectangle 43"/>
              <p:cNvSpPr/>
              <p:nvPr userDrawn="1"/>
            </p:nvSpPr>
            <p:spPr>
              <a:xfrm>
                <a:off x="11255317" y="4582739"/>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grpSp>
      <p:pic>
        <p:nvPicPr>
          <p:cNvPr id="6" name="Picture 5"/>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052916" y="41612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US" sz="941" b="1" kern="1200" noProof="0" dirty="0">
                <a:solidFill>
                  <a:schemeClr val="tx2">
                    <a:lumMod val="75000"/>
                  </a:schemeClr>
                </a:solidFill>
                <a:latin typeface="+mn-lt"/>
                <a:ea typeface="+mn-ea"/>
                <a:cs typeface="Arial" pitchFamily="34" charset="0"/>
              </a:rPr>
              <a:t>Heading</a:t>
            </a:r>
          </a:p>
          <a:p>
            <a:pPr marL="0" indent="0" algn="l">
              <a:spcBef>
                <a:spcPts val="0"/>
              </a:spcBef>
              <a:buFont typeface="+mj-lt"/>
              <a:buNone/>
              <a:defRPr/>
            </a:pPr>
            <a:r>
              <a:rPr lang="en-US" sz="941" kern="1200" dirty="0">
                <a:solidFill>
                  <a:schemeClr val="tx2">
                    <a:lumMod val="75000"/>
                  </a:schemeClr>
                </a:solidFill>
                <a:latin typeface="+mn-lt"/>
                <a:ea typeface="+mn-ea"/>
                <a:cs typeface="Arial" pitchFamily="34" charset="0"/>
              </a:rPr>
              <a:t>If your heading has two lines, delete the text box for the subheading</a:t>
            </a:r>
            <a:endParaRPr lang="en-US" sz="941" kern="1200" noProof="0" dirty="0">
              <a:solidFill>
                <a:schemeClr val="tx2">
                  <a:lumMod val="75000"/>
                </a:schemeClr>
              </a:solidFill>
              <a:latin typeface="+mn-lt"/>
              <a:ea typeface="+mn-ea"/>
              <a:cs typeface="Arial" pitchFamily="34" charset="0"/>
            </a:endParaRPr>
          </a:p>
        </p:txBody>
      </p:sp>
      <p:sp>
        <p:nvSpPr>
          <p:cNvPr id="22" name="Subtitle 2"/>
          <p:cNvSpPr>
            <a:spLocks noGrp="1"/>
          </p:cNvSpPr>
          <p:nvPr>
            <p:ph type="subTitle" idx="1" hasCustomPrompt="1"/>
          </p:nvPr>
        </p:nvSpPr>
        <p:spPr>
          <a:xfrm>
            <a:off x="403543" y="754573"/>
            <a:ext cx="834950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3264462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ext in 2 row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49389" name="think-cell Slide" r:id="rId4" imgW="353" imgH="353" progId="TCLayout.ActiveDocument.1">
                  <p:embed/>
                </p:oleObj>
              </mc:Choice>
              <mc:Fallback>
                <p:oleObj name="think-cell Slide" r:id="rId4" imgW="353" imgH="353" progId="TCLayout.ActiveDocument.1">
                  <p:embed/>
                  <p:pic>
                    <p:nvPicPr>
                      <p:cNvPr id="4" name="Object 3"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32" name="Title 1"/>
          <p:cNvSpPr>
            <a:spLocks noGrp="1"/>
          </p:cNvSpPr>
          <p:nvPr>
            <p:ph type="title" hasCustomPrompt="1"/>
          </p:nvPr>
        </p:nvSpPr>
        <p:spPr>
          <a:xfrm>
            <a:off x="403543" y="420322"/>
            <a:ext cx="8349502" cy="729182"/>
          </a:xfrm>
        </p:spPr>
        <p:txBody>
          <a:bodyPr/>
          <a:lstStyle>
            <a:lvl1pPr>
              <a:defRPr/>
            </a:lvl1pPr>
          </a:lstStyle>
          <a:p>
            <a:r>
              <a:rPr lang="en-US" dirty="0"/>
              <a:t>Click to add title</a:t>
            </a:r>
          </a:p>
        </p:txBody>
      </p:sp>
      <p:sp>
        <p:nvSpPr>
          <p:cNvPr id="35" name="Text Placeholder 3"/>
          <p:cNvSpPr>
            <a:spLocks noGrp="1"/>
          </p:cNvSpPr>
          <p:nvPr>
            <p:ph type="body" sz="quarter" idx="14" hasCustomPrompt="1"/>
          </p:nvPr>
        </p:nvSpPr>
        <p:spPr>
          <a:xfrm>
            <a:off x="403544" y="1542321"/>
            <a:ext cx="3970265" cy="4209395"/>
          </a:xfrm>
        </p:spPr>
        <p:txBody>
          <a:bodyPr/>
          <a:lstStyle>
            <a:lvl1pPr marL="0" indent="0">
              <a:spcBef>
                <a:spcPts val="513"/>
              </a:spcBef>
              <a:spcAft>
                <a:spcPts val="0"/>
              </a:spcAft>
              <a:buClrTx/>
              <a:buNone/>
              <a:defRPr lang="en-US" sz="1368" kern="1200" spc="-9" baseline="0" dirty="0" smtClean="0">
                <a:solidFill>
                  <a:schemeClr val="tx1"/>
                </a:solidFill>
                <a:latin typeface="+mn-lt"/>
                <a:ea typeface="+mn-ea"/>
                <a:cs typeface="+mn-cs"/>
              </a:defRPr>
            </a:lvl1pPr>
            <a:lvl2pPr marL="199881">
              <a:spcBef>
                <a:spcPts val="513"/>
              </a:spcBef>
              <a:spcAft>
                <a:spcPts val="0"/>
              </a:spcAft>
              <a:buClrTx/>
              <a:defRPr lang="en-US" sz="1368" kern="1200" spc="-9" baseline="0" dirty="0" smtClean="0">
                <a:solidFill>
                  <a:schemeClr val="tx1"/>
                </a:solidFill>
                <a:latin typeface="+mn-lt"/>
                <a:ea typeface="+mn-ea"/>
                <a:cs typeface="+mn-cs"/>
              </a:defRPr>
            </a:lvl2pPr>
            <a:lvl3pPr marL="399764">
              <a:spcBef>
                <a:spcPts val="513"/>
              </a:spcBef>
              <a:spcAft>
                <a:spcPts val="0"/>
              </a:spcAft>
              <a:buClrTx/>
              <a:defRPr lang="en-US" sz="1368" kern="1200" spc="-9" baseline="0" dirty="0" smtClean="0">
                <a:solidFill>
                  <a:schemeClr val="tx1"/>
                </a:solidFill>
                <a:latin typeface="+mn-lt"/>
                <a:ea typeface="+mn-ea"/>
                <a:cs typeface="+mn-cs"/>
              </a:defRPr>
            </a:lvl3pPr>
            <a:lvl4pPr marL="599645">
              <a:spcBef>
                <a:spcPts val="513"/>
              </a:spcBef>
              <a:spcAft>
                <a:spcPts val="0"/>
              </a:spcAft>
              <a:buClrTx/>
              <a:defRPr lang="en-US" sz="1368" kern="1200" spc="-9" baseline="0" dirty="0" smtClean="0">
                <a:solidFill>
                  <a:schemeClr val="tx1"/>
                </a:solidFill>
                <a:latin typeface="+mn-lt"/>
                <a:ea typeface="+mn-ea"/>
                <a:cs typeface="+mn-cs"/>
              </a:defRPr>
            </a:lvl4pPr>
            <a:lvl5pPr marL="799526">
              <a:spcBef>
                <a:spcPts val="513"/>
              </a:spcBef>
              <a:spcAft>
                <a:spcPts val="0"/>
              </a:spcAft>
              <a:buClrTx/>
              <a:defRPr lang="en-GB" sz="1368" kern="1200" spc="-9" baseline="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7" name="Text Placeholder 4"/>
          <p:cNvSpPr>
            <a:spLocks noGrp="1"/>
          </p:cNvSpPr>
          <p:nvPr>
            <p:ph type="body" sz="quarter" idx="28" hasCustomPrompt="1"/>
          </p:nvPr>
        </p:nvSpPr>
        <p:spPr>
          <a:xfrm>
            <a:off x="4777612" y="1542321"/>
            <a:ext cx="3972739" cy="4209395"/>
          </a:xfrm>
        </p:spPr>
        <p:txBody>
          <a:bodyPr/>
          <a:lstStyle>
            <a:lvl1pPr marL="0" indent="0">
              <a:spcBef>
                <a:spcPts val="513"/>
              </a:spcBef>
              <a:spcAft>
                <a:spcPts val="0"/>
              </a:spcAft>
              <a:buClrTx/>
              <a:buNone/>
              <a:defRPr lang="en-US" sz="1368" kern="1200" spc="-9" baseline="0" dirty="0" smtClean="0">
                <a:solidFill>
                  <a:schemeClr val="tx1"/>
                </a:solidFill>
                <a:latin typeface="+mn-lt"/>
                <a:ea typeface="+mn-ea"/>
                <a:cs typeface="+mn-cs"/>
              </a:defRPr>
            </a:lvl1pPr>
            <a:lvl2pPr marL="199881">
              <a:spcBef>
                <a:spcPts val="513"/>
              </a:spcBef>
              <a:spcAft>
                <a:spcPts val="0"/>
              </a:spcAft>
              <a:buClrTx/>
              <a:defRPr lang="en-US" sz="1368" kern="1200" spc="-9" baseline="0" dirty="0" smtClean="0">
                <a:solidFill>
                  <a:schemeClr val="tx1"/>
                </a:solidFill>
                <a:latin typeface="+mn-lt"/>
                <a:ea typeface="+mn-ea"/>
                <a:cs typeface="+mn-cs"/>
              </a:defRPr>
            </a:lvl2pPr>
            <a:lvl3pPr marL="399764">
              <a:spcBef>
                <a:spcPts val="513"/>
              </a:spcBef>
              <a:spcAft>
                <a:spcPts val="0"/>
              </a:spcAft>
              <a:buClrTx/>
              <a:defRPr lang="en-US" sz="1368" kern="1200" spc="-9" baseline="0" dirty="0" smtClean="0">
                <a:solidFill>
                  <a:schemeClr val="tx1"/>
                </a:solidFill>
                <a:latin typeface="+mn-lt"/>
                <a:ea typeface="+mn-ea"/>
                <a:cs typeface="+mn-cs"/>
              </a:defRPr>
            </a:lvl3pPr>
            <a:lvl4pPr marL="599645">
              <a:spcBef>
                <a:spcPts val="513"/>
              </a:spcBef>
              <a:spcAft>
                <a:spcPts val="0"/>
              </a:spcAft>
              <a:buClrTx/>
              <a:defRPr lang="en-US" sz="1368" kern="1200" spc="-9" baseline="0" dirty="0" smtClean="0">
                <a:solidFill>
                  <a:schemeClr val="tx1"/>
                </a:solidFill>
                <a:latin typeface="+mn-lt"/>
                <a:ea typeface="+mn-ea"/>
                <a:cs typeface="+mn-cs"/>
              </a:defRPr>
            </a:lvl4pPr>
            <a:lvl5pPr marL="799526">
              <a:spcBef>
                <a:spcPts val="513"/>
              </a:spcBef>
              <a:spcAft>
                <a:spcPts val="0"/>
              </a:spcAft>
              <a:buClrTx/>
              <a:defRPr lang="en-GB" sz="1368" kern="1200" spc="-9" baseline="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8"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3" name="Pladsholder til diasnummer 6"/>
          <p:cNvSpPr>
            <a:spLocks noGrp="1"/>
          </p:cNvSpPr>
          <p:nvPr>
            <p:ph type="sldNum" sz="quarter" idx="10"/>
          </p:nvPr>
        </p:nvSpPr>
        <p:spPr/>
        <p:txBody>
          <a:bodyPr/>
          <a:lstStyle/>
          <a:p>
            <a:fld id="{667EC89C-17A0-4E64-A6D2-B825673CEEDF}" type="slidenum">
              <a:rPr lang="en-US" smtClean="0"/>
              <a:pPr/>
              <a:t>‹nr.›</a:t>
            </a:fld>
            <a:endParaRPr lang="en-US" dirty="0"/>
          </a:p>
        </p:txBody>
      </p:sp>
      <p:sp>
        <p:nvSpPr>
          <p:cNvPr id="15"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Text in 2 rows</a:t>
            </a:r>
          </a:p>
          <a:p>
            <a:pPr algn="r" eaLnBrk="1" hangingPunct="1">
              <a:spcBef>
                <a:spcPct val="0"/>
              </a:spcBef>
              <a:buFontTx/>
              <a:buNone/>
              <a:defRPr/>
            </a:pPr>
            <a:r>
              <a:rPr lang="en-US" altLang="da-DK" sz="941" b="0" noProof="1">
                <a:solidFill>
                  <a:schemeClr val="tx2">
                    <a:lumMod val="75000"/>
                  </a:schemeClr>
                </a:solidFill>
                <a:latin typeface="+mn-lt"/>
                <a:cs typeface="Arial" charset="0"/>
              </a:rPr>
              <a:t>Text slide, two columns</a:t>
            </a:r>
          </a:p>
        </p:txBody>
      </p:sp>
      <p:pic>
        <p:nvPicPr>
          <p:cNvPr id="2" name="Picture 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53276" y="41468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US" sz="941" b="1" kern="1200" noProof="0" dirty="0">
                <a:solidFill>
                  <a:schemeClr val="tx2">
                    <a:lumMod val="75000"/>
                  </a:schemeClr>
                </a:solidFill>
                <a:latin typeface="+mn-lt"/>
                <a:ea typeface="+mn-ea"/>
                <a:cs typeface="Arial" pitchFamily="34" charset="0"/>
              </a:rPr>
              <a:t>Heading</a:t>
            </a:r>
          </a:p>
          <a:p>
            <a:pPr marL="0" indent="0" algn="l">
              <a:spcBef>
                <a:spcPts val="0"/>
              </a:spcBef>
              <a:buFont typeface="+mj-lt"/>
              <a:buNone/>
              <a:defRPr/>
            </a:pPr>
            <a:r>
              <a:rPr lang="en-US" sz="941" kern="1200" dirty="0">
                <a:solidFill>
                  <a:schemeClr val="tx2">
                    <a:lumMod val="75000"/>
                  </a:schemeClr>
                </a:solidFill>
                <a:latin typeface="+mn-lt"/>
                <a:ea typeface="+mn-ea"/>
                <a:cs typeface="Arial" pitchFamily="34" charset="0"/>
              </a:rPr>
              <a:t>If your heading has two lines, delete the text box for the subheading</a:t>
            </a:r>
            <a:endParaRPr lang="en-US" sz="941" kern="1200" noProof="0" dirty="0">
              <a:solidFill>
                <a:schemeClr val="tx2">
                  <a:lumMod val="75000"/>
                </a:schemeClr>
              </a:solidFill>
              <a:latin typeface="+mn-lt"/>
              <a:ea typeface="+mn-ea"/>
              <a:cs typeface="Arial" pitchFamily="34" charset="0"/>
            </a:endParaRPr>
          </a:p>
        </p:txBody>
      </p:sp>
      <p:grpSp>
        <p:nvGrpSpPr>
          <p:cNvPr id="46" name="Group 25"/>
          <p:cNvGrpSpPr/>
          <p:nvPr userDrawn="1"/>
        </p:nvGrpSpPr>
        <p:grpSpPr>
          <a:xfrm>
            <a:off x="-1907998" y="1981961"/>
            <a:ext cx="1801661" cy="1324642"/>
            <a:chOff x="-2231300" y="2231625"/>
            <a:chExt cx="2106943" cy="1460479"/>
          </a:xfrm>
        </p:grpSpPr>
        <p:sp>
          <p:nvSpPr>
            <p:cNvPr id="47"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To add preformatted bullets,</a:t>
              </a: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the </a:t>
              </a:r>
              <a:r>
                <a:rPr lang="en-US" altLang="da-DK" sz="941" b="1" kern="1200" dirty="0">
                  <a:solidFill>
                    <a:schemeClr val="tx2">
                      <a:lumMod val="75000"/>
                    </a:schemeClr>
                  </a:solidFill>
                  <a:latin typeface="+mn-lt"/>
                  <a:ea typeface="+mn-ea"/>
                  <a:cs typeface="Arial" charset="0"/>
                </a:rPr>
                <a:t>Home</a:t>
              </a:r>
              <a:r>
                <a:rPr lang="en-US" altLang="da-DK" sz="941" kern="1200" dirty="0">
                  <a:solidFill>
                    <a:schemeClr val="tx2">
                      <a:lumMod val="75000"/>
                    </a:schemeClr>
                  </a:solidFill>
                  <a:latin typeface="+mn-lt"/>
                  <a:ea typeface="+mn-ea"/>
                  <a:cs typeface="Arial" charset="0"/>
                </a:rPr>
                <a:t> tab and select</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Increase Indent</a:t>
              </a: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a:t>
              </a:r>
              <a:r>
                <a:rPr lang="en-US" altLang="da-DK" sz="941" b="1" kern="1200" dirty="0">
                  <a:solidFill>
                    <a:schemeClr val="tx2">
                      <a:lumMod val="75000"/>
                    </a:schemeClr>
                  </a:solidFill>
                  <a:latin typeface="+mn-lt"/>
                  <a:ea typeface="+mn-ea"/>
                  <a:cs typeface="Arial" charset="0"/>
                </a:rPr>
                <a:t>Decrease Indent</a:t>
              </a:r>
            </a:p>
            <a:p>
              <a:pPr algn="r" eaLnBrk="1" hangingPunct="1">
                <a:spcBef>
                  <a:spcPct val="0"/>
                </a:spcBef>
                <a:buFontTx/>
                <a:buNone/>
              </a:pPr>
              <a:r>
                <a:rPr lang="en-US" altLang="da-DK" sz="941" b="0" kern="1200" dirty="0">
                  <a:solidFill>
                    <a:schemeClr val="tx2">
                      <a:lumMod val="75000"/>
                    </a:schemeClr>
                  </a:solidFill>
                  <a:latin typeface="+mn-lt"/>
                  <a:ea typeface="+mn-ea"/>
                  <a:cs typeface="Arial" charset="0"/>
                </a:rPr>
                <a:t>to return to the previous list design</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 </a:t>
              </a:r>
            </a:p>
          </p:txBody>
        </p:sp>
        <p:grpSp>
          <p:nvGrpSpPr>
            <p:cNvPr id="48" name="Group 36"/>
            <p:cNvGrpSpPr/>
            <p:nvPr userDrawn="1"/>
          </p:nvGrpSpPr>
          <p:grpSpPr>
            <a:xfrm>
              <a:off x="-544672" y="2787459"/>
              <a:ext cx="419742" cy="242548"/>
              <a:chOff x="-832082" y="3336845"/>
              <a:chExt cx="358924" cy="219989"/>
            </a:xfrm>
          </p:grpSpPr>
          <p:pic>
            <p:nvPicPr>
              <p:cNvPr id="53"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nvGrpSpPr>
            <p:cNvPr id="49" name="Group 38"/>
            <p:cNvGrpSpPr/>
            <p:nvPr userDrawn="1"/>
          </p:nvGrpSpPr>
          <p:grpSpPr>
            <a:xfrm>
              <a:off x="-531551" y="3446578"/>
              <a:ext cx="407194" cy="245526"/>
              <a:chOff x="-474298" y="3689019"/>
              <a:chExt cx="348194" cy="222690"/>
            </a:xfrm>
          </p:grpSpPr>
          <p:pic>
            <p:nvPicPr>
              <p:cNvPr id="50"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sp>
            <p:nvSpPr>
              <p:cNvPr id="5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sp>
        <p:nvSpPr>
          <p:cNvPr id="21" name="Subtitle 2"/>
          <p:cNvSpPr>
            <a:spLocks noGrp="1"/>
          </p:cNvSpPr>
          <p:nvPr>
            <p:ph type="subTitle" idx="1" hasCustomPrompt="1"/>
          </p:nvPr>
        </p:nvSpPr>
        <p:spPr>
          <a:xfrm>
            <a:off x="403543" y="754573"/>
            <a:ext cx="834226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14903219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in 3 row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50413" name="think-cell Slide" r:id="rId4" imgW="353" imgH="353" progId="TCLayout.ActiveDocument.1">
                  <p:embed/>
                </p:oleObj>
              </mc:Choice>
              <mc:Fallback>
                <p:oleObj name="think-cell Slide" r:id="rId4" imgW="353" imgH="353" progId="TCLayout.ActiveDocument.1">
                  <p:embed/>
                  <p:pic>
                    <p:nvPicPr>
                      <p:cNvPr id="6" name="Object 5"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9" name="Title 1"/>
          <p:cNvSpPr>
            <a:spLocks noGrp="1"/>
          </p:cNvSpPr>
          <p:nvPr>
            <p:ph type="title" hasCustomPrompt="1"/>
          </p:nvPr>
        </p:nvSpPr>
        <p:spPr>
          <a:xfrm>
            <a:off x="403543" y="420322"/>
            <a:ext cx="8346788" cy="729182"/>
          </a:xfrm>
        </p:spPr>
        <p:txBody>
          <a:bodyPr/>
          <a:lstStyle>
            <a:lvl1pPr>
              <a:defRPr/>
            </a:lvl1pPr>
          </a:lstStyle>
          <a:p>
            <a:r>
              <a:rPr lang="en-US" dirty="0"/>
              <a:t>Click to add title</a:t>
            </a:r>
          </a:p>
        </p:txBody>
      </p:sp>
      <p:sp>
        <p:nvSpPr>
          <p:cNvPr id="43" name="Text Placeholder 3"/>
          <p:cNvSpPr>
            <a:spLocks noGrp="1"/>
          </p:cNvSpPr>
          <p:nvPr>
            <p:ph type="body" sz="quarter" idx="14" hasCustomPrompt="1"/>
          </p:nvPr>
        </p:nvSpPr>
        <p:spPr>
          <a:xfrm>
            <a:off x="403543" y="1543419"/>
            <a:ext cx="2446765" cy="4220386"/>
          </a:xfrm>
        </p:spPr>
        <p:txBody>
          <a:bodyPr/>
          <a:lstStyle>
            <a:lvl1pPr marL="0" indent="0">
              <a:spcBef>
                <a:spcPts val="513"/>
              </a:spcBef>
              <a:spcAft>
                <a:spcPts val="0"/>
              </a:spcAft>
              <a:buClrTx/>
              <a:buNone/>
              <a:defRPr lang="en-GB" sz="1368" b="1" kern="1200" cap="none" spc="-9" baseline="0" noProof="0" dirty="0" smtClean="0">
                <a:solidFill>
                  <a:schemeClr val="tx1"/>
                </a:solidFill>
                <a:latin typeface="+mn-lt"/>
                <a:ea typeface="+mn-ea"/>
                <a:cs typeface="+mn-cs"/>
              </a:defRPr>
            </a:lvl1pPr>
            <a:lvl2pPr marL="199881">
              <a:spcBef>
                <a:spcPts val="513"/>
              </a:spcBef>
              <a:spcAft>
                <a:spcPts val="0"/>
              </a:spcAft>
              <a:buClrTx/>
              <a:defRPr lang="en-GB" sz="1368" kern="1200" spc="-9" baseline="0" noProof="0" dirty="0" smtClean="0">
                <a:solidFill>
                  <a:schemeClr val="tx1"/>
                </a:solidFill>
                <a:latin typeface="+mn-lt"/>
                <a:ea typeface="+mn-ea"/>
                <a:cs typeface="+mn-cs"/>
              </a:defRPr>
            </a:lvl2pPr>
            <a:lvl3pPr marL="399764">
              <a:spcBef>
                <a:spcPts val="513"/>
              </a:spcBef>
              <a:spcAft>
                <a:spcPts val="0"/>
              </a:spcAft>
              <a:buClrTx/>
              <a:defRPr lang="en-GB" sz="1368" kern="1200" spc="-9" baseline="0" noProof="0" dirty="0" smtClean="0">
                <a:solidFill>
                  <a:schemeClr val="tx1"/>
                </a:solidFill>
                <a:latin typeface="+mn-lt"/>
                <a:ea typeface="+mn-ea"/>
                <a:cs typeface="+mn-cs"/>
              </a:defRPr>
            </a:lvl3pPr>
            <a:lvl4pPr marL="599645">
              <a:spcBef>
                <a:spcPts val="513"/>
              </a:spcBef>
              <a:spcAft>
                <a:spcPts val="0"/>
              </a:spcAft>
              <a:buClrTx/>
              <a:defRPr lang="en-GB" sz="1368" kern="1200" spc="-9" baseline="0" noProof="0" dirty="0" smtClean="0">
                <a:solidFill>
                  <a:schemeClr val="tx1"/>
                </a:solidFill>
                <a:latin typeface="+mn-lt"/>
                <a:ea typeface="+mn-ea"/>
                <a:cs typeface="+mn-cs"/>
              </a:defRPr>
            </a:lvl4pPr>
            <a:lvl5pPr marL="799526">
              <a:spcBef>
                <a:spcPts val="513"/>
              </a:spcBef>
              <a:spcAft>
                <a:spcPts val="0"/>
              </a:spcAft>
              <a:buClrTx/>
              <a:defRPr lang="en-GB" sz="1368" kern="1200" spc="-9" baseline="0" noProof="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2" name="Text Placeholder 6"/>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3" name="Pladsholder til diasnummer 7"/>
          <p:cNvSpPr>
            <a:spLocks noGrp="1"/>
          </p:cNvSpPr>
          <p:nvPr>
            <p:ph type="sldNum" sz="quarter" idx="10"/>
          </p:nvPr>
        </p:nvSpPr>
        <p:spPr/>
        <p:txBody>
          <a:bodyPr/>
          <a:lstStyle/>
          <a:p>
            <a:fld id="{667EC89C-17A0-4E64-A6D2-B825673CEEDF}" type="slidenum">
              <a:rPr lang="en-US" smtClean="0"/>
              <a:pPr/>
              <a:t>‹nr.›</a:t>
            </a:fld>
            <a:endParaRPr lang="en-US" dirty="0"/>
          </a:p>
        </p:txBody>
      </p:sp>
      <p:sp>
        <p:nvSpPr>
          <p:cNvPr id="46"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Text in 3 rows</a:t>
            </a:r>
          </a:p>
          <a:p>
            <a:pPr algn="r" eaLnBrk="1" hangingPunct="1">
              <a:spcBef>
                <a:spcPct val="0"/>
              </a:spcBef>
              <a:buFontTx/>
              <a:buNone/>
              <a:defRPr/>
            </a:pPr>
            <a:r>
              <a:rPr lang="en-US" altLang="da-DK" sz="941" b="0" noProof="1">
                <a:solidFill>
                  <a:schemeClr val="tx2">
                    <a:lumMod val="75000"/>
                  </a:schemeClr>
                </a:solidFill>
                <a:latin typeface="+mn-lt"/>
                <a:cs typeface="Arial" charset="0"/>
              </a:rPr>
              <a:t>Text slide with three columns</a:t>
            </a:r>
          </a:p>
        </p:txBody>
      </p:sp>
      <p:sp>
        <p:nvSpPr>
          <p:cNvPr id="52" name="TextBox 17"/>
          <p:cNvSpPr txBox="1">
            <a:spLocks noChangeArrowheads="1"/>
          </p:cNvSpPr>
          <p:nvPr userDrawn="1"/>
        </p:nvSpPr>
        <p:spPr bwMode="auto">
          <a:xfrm>
            <a:off x="-1908000" y="1981957"/>
            <a:ext cx="1800000"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Text</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First level</a:t>
            </a:r>
            <a:r>
              <a:rPr lang="en-US" altLang="da-DK" sz="941" kern="1200" dirty="0">
                <a:solidFill>
                  <a:schemeClr val="tx2">
                    <a:lumMod val="75000"/>
                  </a:schemeClr>
                </a:solidFill>
                <a:latin typeface="+mn-lt"/>
                <a:ea typeface="+mn-ea"/>
                <a:cs typeface="Arial" charset="0"/>
              </a:rPr>
              <a:t>: Arial Narrow Bold</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Second level</a:t>
            </a:r>
            <a:r>
              <a:rPr lang="en-US" altLang="da-DK" sz="941" kern="1200" dirty="0">
                <a:solidFill>
                  <a:schemeClr val="tx2">
                    <a:lumMod val="75000"/>
                  </a:schemeClr>
                </a:solidFill>
                <a:latin typeface="+mn-lt"/>
                <a:ea typeface="+mn-ea"/>
                <a:cs typeface="Arial" charset="0"/>
              </a:rPr>
              <a:t>: Arial Narrow Regular</a:t>
            </a:r>
          </a:p>
        </p:txBody>
      </p:sp>
      <p:cxnSp>
        <p:nvCxnSpPr>
          <p:cNvPr id="33" name="Lige forbindelse 18"/>
          <p:cNvCxnSpPr/>
          <p:nvPr userDrawn="1"/>
        </p:nvCxnSpPr>
        <p:spPr>
          <a:xfrm>
            <a:off x="3096756" y="1533439"/>
            <a:ext cx="0" cy="4223076"/>
          </a:xfrm>
          <a:prstGeom prst="line">
            <a:avLst/>
          </a:prstGeom>
          <a:ln w="6350">
            <a:solidFill>
              <a:srgbClr val="677578"/>
            </a:solidFill>
            <a:prstDash val="dash"/>
          </a:ln>
        </p:spPr>
        <p:style>
          <a:lnRef idx="1">
            <a:schemeClr val="accent1"/>
          </a:lnRef>
          <a:fillRef idx="0">
            <a:schemeClr val="accent1"/>
          </a:fillRef>
          <a:effectRef idx="0">
            <a:schemeClr val="accent1"/>
          </a:effectRef>
          <a:fontRef idx="minor">
            <a:schemeClr val="tx1"/>
          </a:fontRef>
        </p:style>
      </p:cxnSp>
      <p:cxnSp>
        <p:nvCxnSpPr>
          <p:cNvPr id="36" name="Lige forbindelse 26"/>
          <p:cNvCxnSpPr/>
          <p:nvPr userDrawn="1"/>
        </p:nvCxnSpPr>
        <p:spPr>
          <a:xfrm>
            <a:off x="6050216" y="1533439"/>
            <a:ext cx="0" cy="4222547"/>
          </a:xfrm>
          <a:prstGeom prst="line">
            <a:avLst/>
          </a:prstGeom>
          <a:ln w="6350">
            <a:solidFill>
              <a:srgbClr val="677578"/>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53276" y="414683"/>
            <a:ext cx="1944023" cy="1459247"/>
          </a:xfrm>
          <a:prstGeom prst="rect">
            <a:avLst/>
          </a:prstGeom>
        </p:spPr>
      </p:pic>
      <p:grpSp>
        <p:nvGrpSpPr>
          <p:cNvPr id="25" name="Group 24"/>
          <p:cNvGrpSpPr/>
          <p:nvPr userDrawn="1"/>
        </p:nvGrpSpPr>
        <p:grpSpPr>
          <a:xfrm>
            <a:off x="-1907998" y="2752403"/>
            <a:ext cx="1801661" cy="1324642"/>
            <a:chOff x="-2231300" y="2231625"/>
            <a:chExt cx="2106943" cy="1460479"/>
          </a:xfrm>
        </p:grpSpPr>
        <p:sp>
          <p:nvSpPr>
            <p:cNvPr id="26"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To add preformatted bullets,</a:t>
              </a: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the </a:t>
              </a:r>
              <a:r>
                <a:rPr lang="en-US" altLang="da-DK" sz="941" b="1" kern="1200" dirty="0">
                  <a:solidFill>
                    <a:schemeClr val="tx2">
                      <a:lumMod val="75000"/>
                    </a:schemeClr>
                  </a:solidFill>
                  <a:latin typeface="+mn-lt"/>
                  <a:ea typeface="+mn-ea"/>
                  <a:cs typeface="Arial" charset="0"/>
                </a:rPr>
                <a:t>Home</a:t>
              </a:r>
              <a:r>
                <a:rPr lang="en-US" altLang="da-DK" sz="941" kern="1200" dirty="0">
                  <a:solidFill>
                    <a:schemeClr val="tx2">
                      <a:lumMod val="75000"/>
                    </a:schemeClr>
                  </a:solidFill>
                  <a:latin typeface="+mn-lt"/>
                  <a:ea typeface="+mn-ea"/>
                  <a:cs typeface="Arial" charset="0"/>
                </a:rPr>
                <a:t> tab and select</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Increase Indent</a:t>
              </a: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a:t>
              </a:r>
              <a:r>
                <a:rPr lang="en-US" altLang="da-DK" sz="941" b="1" kern="1200" dirty="0">
                  <a:solidFill>
                    <a:schemeClr val="tx2">
                      <a:lumMod val="75000"/>
                    </a:schemeClr>
                  </a:solidFill>
                  <a:latin typeface="+mn-lt"/>
                  <a:ea typeface="+mn-ea"/>
                  <a:cs typeface="Arial" charset="0"/>
                </a:rPr>
                <a:t>Decrease Indent</a:t>
              </a:r>
            </a:p>
            <a:p>
              <a:pPr algn="r" eaLnBrk="1" hangingPunct="1">
                <a:spcBef>
                  <a:spcPct val="0"/>
                </a:spcBef>
                <a:buFontTx/>
                <a:buNone/>
              </a:pPr>
              <a:r>
                <a:rPr lang="en-US" altLang="da-DK" sz="941" b="0" kern="1200" dirty="0">
                  <a:solidFill>
                    <a:schemeClr val="tx2">
                      <a:lumMod val="75000"/>
                    </a:schemeClr>
                  </a:solidFill>
                  <a:latin typeface="+mn-lt"/>
                  <a:ea typeface="+mn-ea"/>
                  <a:cs typeface="Arial" charset="0"/>
                </a:rPr>
                <a:t>to return to the previous list design</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 </a:t>
              </a:r>
            </a:p>
          </p:txBody>
        </p:sp>
        <p:grpSp>
          <p:nvGrpSpPr>
            <p:cNvPr id="27" name="Group 26"/>
            <p:cNvGrpSpPr/>
            <p:nvPr userDrawn="1"/>
          </p:nvGrpSpPr>
          <p:grpSpPr>
            <a:xfrm>
              <a:off x="-544672" y="2787459"/>
              <a:ext cx="419742" cy="242548"/>
              <a:chOff x="-832082" y="3336845"/>
              <a:chExt cx="358924" cy="219989"/>
            </a:xfrm>
          </p:grpSpPr>
          <p:pic>
            <p:nvPicPr>
              <p:cNvPr id="3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nvGrpSpPr>
            <p:cNvPr id="28" name="Group 27"/>
            <p:cNvGrpSpPr/>
            <p:nvPr userDrawn="1"/>
          </p:nvGrpSpPr>
          <p:grpSpPr>
            <a:xfrm>
              <a:off x="-531551" y="3446578"/>
              <a:ext cx="407194" cy="245526"/>
              <a:chOff x="-474298" y="3689019"/>
              <a:chExt cx="348194" cy="222690"/>
            </a:xfrm>
          </p:grpSpPr>
          <p:pic>
            <p:nvPicPr>
              <p:cNvPr id="32"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sp>
            <p:nvSpPr>
              <p:cNvPr id="35" name="Rounded Rectangle 34"/>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sp>
        <p:nvSpPr>
          <p:cNvPr id="30" name="Text Placeholder 3"/>
          <p:cNvSpPr>
            <a:spLocks noGrp="1"/>
          </p:cNvSpPr>
          <p:nvPr userDrawn="1">
            <p:ph type="body" sz="quarter" idx="16" hasCustomPrompt="1"/>
          </p:nvPr>
        </p:nvSpPr>
        <p:spPr>
          <a:xfrm>
            <a:off x="6303566" y="1543419"/>
            <a:ext cx="2446765" cy="4220386"/>
          </a:xfrm>
        </p:spPr>
        <p:txBody>
          <a:bodyPr/>
          <a:lstStyle>
            <a:lvl1pPr marL="0" indent="0">
              <a:spcBef>
                <a:spcPts val="513"/>
              </a:spcBef>
              <a:spcAft>
                <a:spcPts val="0"/>
              </a:spcAft>
              <a:buClrTx/>
              <a:buNone/>
              <a:defRPr lang="en-GB" sz="1368" b="1" kern="1200" cap="none" spc="-9" baseline="0" noProof="0" dirty="0" smtClean="0">
                <a:solidFill>
                  <a:schemeClr val="tx1"/>
                </a:solidFill>
                <a:latin typeface="+mn-lt"/>
                <a:ea typeface="+mn-ea"/>
                <a:cs typeface="+mn-cs"/>
              </a:defRPr>
            </a:lvl1pPr>
            <a:lvl2pPr marL="199881">
              <a:spcBef>
                <a:spcPts val="513"/>
              </a:spcBef>
              <a:spcAft>
                <a:spcPts val="0"/>
              </a:spcAft>
              <a:buClrTx/>
              <a:defRPr lang="en-GB" sz="1368" kern="1200" spc="-9" baseline="0" noProof="0" dirty="0" smtClean="0">
                <a:solidFill>
                  <a:schemeClr val="tx1"/>
                </a:solidFill>
                <a:latin typeface="+mn-lt"/>
                <a:ea typeface="+mn-ea"/>
                <a:cs typeface="+mn-cs"/>
              </a:defRPr>
            </a:lvl2pPr>
            <a:lvl3pPr marL="399764">
              <a:spcBef>
                <a:spcPts val="513"/>
              </a:spcBef>
              <a:spcAft>
                <a:spcPts val="0"/>
              </a:spcAft>
              <a:buClrTx/>
              <a:defRPr lang="en-GB" sz="1368" kern="1200" spc="-9" baseline="0" noProof="0" dirty="0" smtClean="0">
                <a:solidFill>
                  <a:schemeClr val="tx1"/>
                </a:solidFill>
                <a:latin typeface="+mn-lt"/>
                <a:ea typeface="+mn-ea"/>
                <a:cs typeface="+mn-cs"/>
              </a:defRPr>
            </a:lvl3pPr>
            <a:lvl4pPr marL="599645">
              <a:spcBef>
                <a:spcPts val="513"/>
              </a:spcBef>
              <a:spcAft>
                <a:spcPts val="0"/>
              </a:spcAft>
              <a:buClrTx/>
              <a:defRPr lang="en-GB" sz="1368" kern="1200" spc="-9" baseline="0" noProof="0" dirty="0" smtClean="0">
                <a:solidFill>
                  <a:schemeClr val="tx1"/>
                </a:solidFill>
                <a:latin typeface="+mn-lt"/>
                <a:ea typeface="+mn-ea"/>
                <a:cs typeface="+mn-cs"/>
              </a:defRPr>
            </a:lvl4pPr>
            <a:lvl5pPr marL="799526">
              <a:spcBef>
                <a:spcPts val="513"/>
              </a:spcBef>
              <a:spcAft>
                <a:spcPts val="0"/>
              </a:spcAft>
              <a:buClrTx/>
              <a:defRPr lang="en-GB" sz="1368" kern="1200" spc="-9" baseline="0" noProof="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Text Placeholder 3"/>
          <p:cNvSpPr>
            <a:spLocks noGrp="1"/>
          </p:cNvSpPr>
          <p:nvPr userDrawn="1">
            <p:ph type="body" sz="quarter" idx="17" hasCustomPrompt="1"/>
          </p:nvPr>
        </p:nvSpPr>
        <p:spPr>
          <a:xfrm>
            <a:off x="3350104" y="1543419"/>
            <a:ext cx="2446765" cy="4220386"/>
          </a:xfrm>
        </p:spPr>
        <p:txBody>
          <a:bodyPr/>
          <a:lstStyle>
            <a:lvl1pPr marL="0" indent="0">
              <a:spcBef>
                <a:spcPts val="513"/>
              </a:spcBef>
              <a:spcAft>
                <a:spcPts val="0"/>
              </a:spcAft>
              <a:buClrTx/>
              <a:buNone/>
              <a:defRPr lang="en-GB" sz="1368" b="1" kern="1200" cap="none" spc="-9" baseline="0" noProof="0" dirty="0" smtClean="0">
                <a:solidFill>
                  <a:schemeClr val="tx1"/>
                </a:solidFill>
                <a:latin typeface="+mn-lt"/>
                <a:ea typeface="+mn-ea"/>
                <a:cs typeface="+mn-cs"/>
              </a:defRPr>
            </a:lvl1pPr>
            <a:lvl2pPr marL="199881">
              <a:spcBef>
                <a:spcPts val="513"/>
              </a:spcBef>
              <a:spcAft>
                <a:spcPts val="0"/>
              </a:spcAft>
              <a:buClrTx/>
              <a:defRPr lang="en-GB" sz="1368" kern="1200" spc="-9" baseline="0" noProof="0" dirty="0" smtClean="0">
                <a:solidFill>
                  <a:schemeClr val="tx1"/>
                </a:solidFill>
                <a:latin typeface="+mn-lt"/>
                <a:ea typeface="+mn-ea"/>
                <a:cs typeface="+mn-cs"/>
              </a:defRPr>
            </a:lvl2pPr>
            <a:lvl3pPr marL="399764">
              <a:spcBef>
                <a:spcPts val="513"/>
              </a:spcBef>
              <a:spcAft>
                <a:spcPts val="0"/>
              </a:spcAft>
              <a:buClrTx/>
              <a:defRPr lang="en-GB" sz="1368" kern="1200" spc="-9" baseline="0" noProof="0" dirty="0" smtClean="0">
                <a:solidFill>
                  <a:schemeClr val="tx1"/>
                </a:solidFill>
                <a:latin typeface="+mn-lt"/>
                <a:ea typeface="+mn-ea"/>
                <a:cs typeface="+mn-cs"/>
              </a:defRPr>
            </a:lvl3pPr>
            <a:lvl4pPr marL="599645">
              <a:spcBef>
                <a:spcPts val="513"/>
              </a:spcBef>
              <a:spcAft>
                <a:spcPts val="0"/>
              </a:spcAft>
              <a:buClrTx/>
              <a:defRPr lang="en-GB" sz="1368" kern="1200" spc="-9" baseline="0" noProof="0" dirty="0" smtClean="0">
                <a:solidFill>
                  <a:schemeClr val="tx1"/>
                </a:solidFill>
                <a:latin typeface="+mn-lt"/>
                <a:ea typeface="+mn-ea"/>
                <a:cs typeface="+mn-cs"/>
              </a:defRPr>
            </a:lvl4pPr>
            <a:lvl5pPr marL="799526">
              <a:spcBef>
                <a:spcPts val="513"/>
              </a:spcBef>
              <a:spcAft>
                <a:spcPts val="0"/>
              </a:spcAft>
              <a:buClrTx/>
              <a:defRPr lang="en-GB" sz="1368" kern="1200" spc="-9" baseline="0" noProof="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4" name="Subtitle 2"/>
          <p:cNvSpPr>
            <a:spLocks noGrp="1"/>
          </p:cNvSpPr>
          <p:nvPr>
            <p:ph type="subTitle" idx="1" hasCustomPrompt="1"/>
          </p:nvPr>
        </p:nvSpPr>
        <p:spPr>
          <a:xfrm>
            <a:off x="403544" y="754573"/>
            <a:ext cx="8347949"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7315293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6" name="baggrund"/>
          <p:cNvSpPr/>
          <p:nvPr userDrawn="1"/>
        </p:nvSpPr>
        <p:spPr>
          <a:xfrm>
            <a:off x="939" y="4"/>
            <a:ext cx="9142803" cy="6859015"/>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en-US" sz="1539" dirty="0"/>
          </a:p>
        </p:txBody>
      </p:sp>
      <p:sp>
        <p:nvSpPr>
          <p:cNvPr id="26" name="Grå kasse"/>
          <p:cNvSpPr/>
          <p:nvPr userDrawn="1"/>
        </p:nvSpPr>
        <p:spPr>
          <a:xfrm>
            <a:off x="939" y="6173332"/>
            <a:ext cx="9144000" cy="685685"/>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en-US" sz="1539" dirty="0">
              <a:solidFill>
                <a:srgbClr val="1E2F39"/>
              </a:solidFill>
            </a:endParaRPr>
          </a:p>
        </p:txBody>
      </p:sp>
      <p:sp>
        <p:nvSpPr>
          <p:cNvPr id="15" name="Title 1"/>
          <p:cNvSpPr>
            <a:spLocks noGrp="1"/>
          </p:cNvSpPr>
          <p:nvPr>
            <p:ph type="title" hasCustomPrompt="1"/>
          </p:nvPr>
        </p:nvSpPr>
        <p:spPr>
          <a:xfrm>
            <a:off x="403543" y="2292148"/>
            <a:ext cx="8345794" cy="1371371"/>
          </a:xfrm>
        </p:spPr>
        <p:txBody>
          <a:bodyPr/>
          <a:lstStyle>
            <a:lvl1pPr algn="ctr">
              <a:defRPr lang="en-GB" sz="4276" b="1" kern="1200" cap="all" spc="-9" baseline="0" noProof="0" dirty="0" smtClean="0">
                <a:solidFill>
                  <a:schemeClr val="bg1"/>
                </a:solidFill>
                <a:latin typeface="+mn-lt"/>
                <a:ea typeface="+mn-ea"/>
                <a:cs typeface="+mn-cs"/>
              </a:defRPr>
            </a:lvl1pPr>
          </a:lstStyle>
          <a:p>
            <a:pPr lvl="0"/>
            <a:r>
              <a:rPr lang="en-US" noProof="0" dirty="0"/>
              <a:t>Click to add breaker text</a:t>
            </a:r>
          </a:p>
        </p:txBody>
      </p:sp>
      <p:sp>
        <p:nvSpPr>
          <p:cNvPr id="27" name="Text Placeholder 2"/>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5" name="Pladsholder til diasnummer 3"/>
          <p:cNvSpPr>
            <a:spLocks noGrp="1"/>
          </p:cNvSpPr>
          <p:nvPr>
            <p:ph type="sldNum" sz="quarter" idx="12"/>
          </p:nvPr>
        </p:nvSpPr>
        <p:spPr/>
        <p:txBody>
          <a:bodyPr/>
          <a:lstStyle/>
          <a:p>
            <a:fld id="{667EC89C-17A0-4E64-A6D2-B825673CEEDF}" type="slidenum">
              <a:rPr lang="en-US" smtClean="0"/>
              <a:pPr/>
              <a:t>‹nr.›</a:t>
            </a:fld>
            <a:endParaRPr lang="en-US" dirty="0"/>
          </a:p>
        </p:txBody>
      </p:sp>
      <p:sp>
        <p:nvSpPr>
          <p:cNvPr id="28" name="AutoShape 4"/>
          <p:cNvSpPr>
            <a:spLocks/>
          </p:cNvSpPr>
          <p:nvPr userDrawn="1"/>
        </p:nvSpPr>
        <p:spPr bwMode="gray">
          <a:xfrm>
            <a:off x="-2052735" y="2"/>
            <a:ext cx="1943100"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Breaker</a:t>
            </a:r>
          </a:p>
          <a:p>
            <a:pPr algn="r" eaLnBrk="1" hangingPunct="1">
              <a:spcBef>
                <a:spcPct val="0"/>
              </a:spcBef>
              <a:buFontTx/>
              <a:buNone/>
              <a:defRPr/>
            </a:pPr>
            <a:r>
              <a:rPr lang="en-US" altLang="da-DK" sz="941" b="0" noProof="1">
                <a:solidFill>
                  <a:schemeClr val="tx2">
                    <a:lumMod val="75000"/>
                  </a:schemeClr>
                </a:solidFill>
                <a:latin typeface="+mn-lt"/>
                <a:cs typeface="Arial" charset="0"/>
              </a:rPr>
              <a:t>Breaker slide, three colours</a:t>
            </a:r>
          </a:p>
        </p:txBody>
      </p:sp>
      <p:grpSp>
        <p:nvGrpSpPr>
          <p:cNvPr id="10" name="Group 9"/>
          <p:cNvGrpSpPr/>
          <p:nvPr userDrawn="1"/>
        </p:nvGrpSpPr>
        <p:grpSpPr>
          <a:xfrm>
            <a:off x="9290833" y="2671603"/>
            <a:ext cx="1470330" cy="3077452"/>
            <a:chOff x="10865113" y="2945566"/>
            <a:chExt cx="1719469" cy="3393033"/>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91478" y="3928392"/>
              <a:ext cx="1557700" cy="58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ktangel 12"/>
            <p:cNvSpPr/>
            <p:nvPr userDrawn="1"/>
          </p:nvSpPr>
          <p:spPr>
            <a:xfrm>
              <a:off x="10865113" y="3305492"/>
              <a:ext cx="84200" cy="1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eaLnBrk="1"/>
              <a:endParaRPr lang="en-US" sz="1454" dirty="0"/>
            </a:p>
          </p:txBody>
        </p:sp>
        <p:sp>
          <p:nvSpPr>
            <p:cNvPr id="20" name="AutoShape 4"/>
            <p:cNvSpPr>
              <a:spLocks/>
            </p:cNvSpPr>
            <p:nvPr userDrawn="1"/>
          </p:nvSpPr>
          <p:spPr bwMode="gray">
            <a:xfrm>
              <a:off x="10991477" y="2945566"/>
              <a:ext cx="1593105" cy="7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US" altLang="da-DK" sz="941" b="1" kern="1200" noProof="1">
                  <a:solidFill>
                    <a:schemeClr val="tx2">
                      <a:lumMod val="75000"/>
                    </a:schemeClr>
                  </a:solidFill>
                  <a:latin typeface="+mn-lt"/>
                  <a:ea typeface="+mn-ea"/>
                  <a:cs typeface="Arial" charset="0"/>
                </a:rPr>
                <a:t>Colour theme for text</a:t>
              </a:r>
            </a:p>
            <a:p>
              <a:pPr algn="l" eaLnBrk="1" hangingPunct="1">
                <a:spcBef>
                  <a:spcPct val="0"/>
                </a:spcBef>
                <a:buFontTx/>
                <a:buNone/>
              </a:pPr>
              <a:r>
                <a:rPr lang="en-US" altLang="da-DK" sz="941" kern="1200" noProof="1">
                  <a:solidFill>
                    <a:schemeClr val="tx2">
                      <a:lumMod val="75000"/>
                    </a:schemeClr>
                  </a:solidFill>
                  <a:latin typeface="+mn-lt"/>
                  <a:ea typeface="+mn-ea"/>
                  <a:cs typeface="Arial" charset="0"/>
                </a:rPr>
                <a:t>Choose between the colours white R255 G255 B255</a:t>
              </a:r>
              <a:br>
                <a:rPr lang="en-US" altLang="da-DK" sz="941" kern="1200" noProof="1">
                  <a:solidFill>
                    <a:schemeClr val="tx2">
                      <a:lumMod val="75000"/>
                    </a:schemeClr>
                  </a:solidFill>
                  <a:latin typeface="+mn-lt"/>
                  <a:ea typeface="+mn-ea"/>
                  <a:cs typeface="Arial" charset="0"/>
                </a:rPr>
              </a:br>
              <a:r>
                <a:rPr lang="en-US" altLang="da-DK" sz="941" kern="1200" noProof="1">
                  <a:solidFill>
                    <a:schemeClr val="tx2">
                      <a:lumMod val="75000"/>
                    </a:schemeClr>
                  </a:solidFill>
                  <a:latin typeface="+mn-lt"/>
                  <a:ea typeface="+mn-ea"/>
                  <a:cs typeface="Arial" charset="0"/>
                </a:rPr>
                <a:t>blue R0 G141 B177 and</a:t>
              </a:r>
            </a:p>
            <a:p>
              <a:pPr algn="l" eaLnBrk="1" hangingPunct="1">
                <a:spcBef>
                  <a:spcPct val="0"/>
                </a:spcBef>
                <a:buFontTx/>
                <a:buNone/>
              </a:pPr>
              <a:r>
                <a:rPr lang="en-US" altLang="da-DK" sz="941" kern="1200" noProof="1">
                  <a:solidFill>
                    <a:schemeClr val="tx2">
                      <a:lumMod val="75000"/>
                    </a:schemeClr>
                  </a:solidFill>
                  <a:latin typeface="+mn-lt"/>
                  <a:ea typeface="+mn-ea"/>
                  <a:cs typeface="Arial" charset="0"/>
                </a:rPr>
                <a:t>orange R246 G158 B0</a:t>
              </a:r>
            </a:p>
          </p:txBody>
        </p:sp>
        <p:sp>
          <p:nvSpPr>
            <p:cNvPr id="21" name="Rektangel 20"/>
            <p:cNvSpPr/>
            <p:nvPr userDrawn="1"/>
          </p:nvSpPr>
          <p:spPr>
            <a:xfrm>
              <a:off x="10865113" y="3650494"/>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eaLnBrk="1"/>
              <a:endParaRPr lang="en-US" sz="1454" dirty="0"/>
            </a:p>
          </p:txBody>
        </p:sp>
        <p:sp>
          <p:nvSpPr>
            <p:cNvPr id="22" name="Rektangel 21"/>
            <p:cNvSpPr/>
            <p:nvPr userDrawn="1"/>
          </p:nvSpPr>
          <p:spPr>
            <a:xfrm>
              <a:off x="10865113" y="3477714"/>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eaLnBrk="1"/>
              <a:endParaRPr lang="en-US" sz="1454" dirty="0"/>
            </a:p>
          </p:txBody>
        </p:sp>
        <p:sp>
          <p:nvSpPr>
            <p:cNvPr id="34" name="Rounded Rectangle 43"/>
            <p:cNvSpPr/>
            <p:nvPr userDrawn="1"/>
          </p:nvSpPr>
          <p:spPr>
            <a:xfrm>
              <a:off x="12256788" y="4197996"/>
              <a:ext cx="270634" cy="15878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223" dirty="0"/>
            </a:p>
          </p:txBody>
        </p:sp>
        <p:grpSp>
          <p:nvGrpSpPr>
            <p:cNvPr id="8" name="Group 7"/>
            <p:cNvGrpSpPr/>
            <p:nvPr userDrawn="1"/>
          </p:nvGrpSpPr>
          <p:grpSpPr>
            <a:xfrm>
              <a:off x="10991477" y="4602991"/>
              <a:ext cx="1557700" cy="1735608"/>
              <a:chOff x="9398887" y="4174872"/>
              <a:chExt cx="1332000" cy="1574181"/>
            </a:xfrm>
          </p:grpSpPr>
          <p:pic>
            <p:nvPicPr>
              <p:cNvPr id="36"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223" dirty="0"/>
              </a:p>
            </p:txBody>
          </p:sp>
          <p:sp>
            <p:nvSpPr>
              <p:cNvPr id="38"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223" dirty="0"/>
              </a:p>
            </p:txBody>
          </p:sp>
          <p:sp>
            <p:nvSpPr>
              <p:cNvPr id="39" name="Rounded Rectangle 43"/>
              <p:cNvSpPr/>
              <p:nvPr userDrawn="1"/>
            </p:nvSpPr>
            <p:spPr>
              <a:xfrm>
                <a:off x="9398887"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223" dirty="0"/>
              </a:p>
            </p:txBody>
          </p:sp>
        </p:grpSp>
      </p:grpSp>
      <p:pic>
        <p:nvPicPr>
          <p:cNvPr id="25" name="Logo"/>
          <p:cNvPicPr>
            <a:picLocks noChangeAspect="1"/>
          </p:cNvPicPr>
          <p:nvPr userDrawn="1"/>
        </p:nvPicPr>
        <p:blipFill rotWithShape="1">
          <a:blip r:embed="rId4" cstate="screen">
            <a:extLst>
              <a:ext uri="{28A0092B-C50C-407E-A947-70E740481C1C}">
                <a14:useLocalDpi xmlns:a14="http://schemas.microsoft.com/office/drawing/2010/main"/>
              </a:ext>
            </a:extLst>
          </a:blip>
          <a:srcRect b="2501"/>
          <a:stretch/>
        </p:blipFill>
        <p:spPr>
          <a:xfrm>
            <a:off x="8355303" y="6352139"/>
            <a:ext cx="394033" cy="506876"/>
          </a:xfrm>
          <a:prstGeom prst="rect">
            <a:avLst/>
          </a:prstGeom>
          <a:solidFill>
            <a:srgbClr val="03161A"/>
          </a:solidFill>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53652" y="3519111"/>
            <a:ext cx="1944023" cy="1459247"/>
          </a:xfrm>
          <a:prstGeom prst="rect">
            <a:avLst/>
          </a:prstGeom>
        </p:spPr>
      </p:pic>
      <p:pic>
        <p:nvPicPr>
          <p:cNvPr id="4" name="Picture 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53652" y="1967140"/>
            <a:ext cx="1944023" cy="1459247"/>
          </a:xfrm>
          <a:prstGeom prst="rect">
            <a:avLst/>
          </a:prstGeom>
        </p:spPr>
      </p:pic>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053652" y="415169"/>
            <a:ext cx="1944023" cy="1459247"/>
          </a:xfrm>
          <a:prstGeom prst="rect">
            <a:avLst/>
          </a:prstGeom>
        </p:spPr>
      </p:pic>
    </p:spTree>
    <p:extLst>
      <p:ext uri="{BB962C8B-B14F-4D97-AF65-F5344CB8AC3E}">
        <p14:creationId xmlns:p14="http://schemas.microsoft.com/office/powerpoint/2010/main" val="124151982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7" name="Baggrund"/>
          <p:cNvSpPr/>
          <p:nvPr userDrawn="1"/>
        </p:nvSpPr>
        <p:spPr>
          <a:xfrm>
            <a:off x="0" y="0"/>
            <a:ext cx="9144000" cy="6859014"/>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en-US" sz="1539" dirty="0"/>
          </a:p>
        </p:txBody>
      </p:sp>
      <p:sp>
        <p:nvSpPr>
          <p:cNvPr id="22" name="Blå kasse"/>
          <p:cNvSpPr/>
          <p:nvPr userDrawn="1"/>
        </p:nvSpPr>
        <p:spPr>
          <a:xfrm>
            <a:off x="0" y="6173332"/>
            <a:ext cx="9144000" cy="685685"/>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en-US" sz="1539" dirty="0">
              <a:solidFill>
                <a:srgbClr val="1E2F39"/>
              </a:solidFill>
            </a:endParaRPr>
          </a:p>
        </p:txBody>
      </p:sp>
      <p:sp>
        <p:nvSpPr>
          <p:cNvPr id="6" name="Titel 1"/>
          <p:cNvSpPr>
            <a:spLocks noGrp="1"/>
          </p:cNvSpPr>
          <p:nvPr>
            <p:ph type="title" hasCustomPrompt="1"/>
          </p:nvPr>
        </p:nvSpPr>
        <p:spPr>
          <a:xfrm>
            <a:off x="403543" y="730690"/>
            <a:ext cx="8349502" cy="1080640"/>
          </a:xfrm>
        </p:spPr>
        <p:txBody>
          <a:bodyPr anchor="b" anchorCtr="0"/>
          <a:lstStyle>
            <a:lvl1pPr algn="r">
              <a:spcBef>
                <a:spcPts val="0"/>
              </a:spcBef>
              <a:defRPr lang="da-DK" sz="2223" b="1" kern="1200" cap="all" spc="-9" baseline="0" dirty="0">
                <a:solidFill>
                  <a:schemeClr val="bg1"/>
                </a:solidFill>
                <a:latin typeface="+mn-lt"/>
                <a:ea typeface="+mn-ea"/>
                <a:cs typeface="+mn-cs"/>
              </a:defRPr>
            </a:lvl1pPr>
          </a:lstStyle>
          <a:p>
            <a:pPr lvl="0"/>
            <a:r>
              <a:rPr lang="en-US" dirty="0"/>
              <a:t>Click to add title</a:t>
            </a:r>
          </a:p>
        </p:txBody>
      </p:sp>
      <p:sp>
        <p:nvSpPr>
          <p:cNvPr id="26" name="Text Placeholder 2"/>
          <p:cNvSpPr>
            <a:spLocks noGrp="1"/>
          </p:cNvSpPr>
          <p:nvPr>
            <p:ph type="body" sz="quarter" idx="17"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10" name="Pladsholder til diasnummer 3"/>
          <p:cNvSpPr>
            <a:spLocks noGrp="1"/>
          </p:cNvSpPr>
          <p:nvPr userDrawn="1">
            <p:ph type="sldNum" sz="quarter" idx="16"/>
          </p:nvPr>
        </p:nvSpPr>
        <p:spPr/>
        <p:txBody>
          <a:bodyPr/>
          <a:lstStyle/>
          <a:p>
            <a:fld id="{667EC89C-17A0-4E64-A6D2-B825673CEEDF}" type="slidenum">
              <a:rPr lang="en-US" smtClean="0"/>
              <a:pPr/>
              <a:t>‹nr.›</a:t>
            </a:fld>
            <a:endParaRPr lang="en-US" dirty="0"/>
          </a:p>
        </p:txBody>
      </p:sp>
      <p:sp>
        <p:nvSpPr>
          <p:cNvPr id="24" name="AutoShape 4"/>
          <p:cNvSpPr>
            <a:spLocks/>
          </p:cNvSpPr>
          <p:nvPr userDrawn="1"/>
        </p:nvSpPr>
        <p:spPr bwMode="gray">
          <a:xfrm>
            <a:off x="-2385922" y="3"/>
            <a:ext cx="2242439"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Transition</a:t>
            </a:r>
          </a:p>
          <a:p>
            <a:pPr algn="r" eaLnBrk="1" hangingPunct="1">
              <a:spcBef>
                <a:spcPct val="0"/>
              </a:spcBef>
              <a:buFontTx/>
              <a:buNone/>
              <a:defRPr/>
            </a:pPr>
            <a:r>
              <a:rPr lang="en-US" altLang="da-DK" sz="941" b="0" noProof="1">
                <a:solidFill>
                  <a:schemeClr val="tx2">
                    <a:lumMod val="75000"/>
                  </a:schemeClr>
                </a:solidFill>
                <a:latin typeface="+mn-lt"/>
                <a:cs typeface="Arial" charset="0"/>
              </a:rPr>
              <a:t>Transition Slide - to create flow and</a:t>
            </a:r>
            <a:r>
              <a:rPr lang="en-US" altLang="da-DK" sz="941" b="0" baseline="0" noProof="1">
                <a:solidFill>
                  <a:schemeClr val="tx2">
                    <a:lumMod val="75000"/>
                  </a:schemeClr>
                </a:solidFill>
                <a:latin typeface="+mn-lt"/>
                <a:cs typeface="Arial" charset="0"/>
              </a:rPr>
              <a:t> </a:t>
            </a:r>
            <a:r>
              <a:rPr lang="en-US" altLang="da-DK" sz="941" b="0" noProof="1">
                <a:solidFill>
                  <a:schemeClr val="tx2">
                    <a:lumMod val="75000"/>
                  </a:schemeClr>
                </a:solidFill>
                <a:latin typeface="+mn-lt"/>
                <a:cs typeface="Arial" charset="0"/>
              </a:rPr>
              <a:t>highlight point</a:t>
            </a:r>
          </a:p>
        </p:txBody>
      </p:sp>
      <p:pic>
        <p:nvPicPr>
          <p:cNvPr id="20" name="Logo"/>
          <p:cNvPicPr>
            <a:picLocks noChangeAspect="1"/>
          </p:cNvPicPr>
          <p:nvPr userDrawn="1"/>
        </p:nvPicPr>
        <p:blipFill rotWithShape="1">
          <a:blip r:embed="rId2" cstate="screen">
            <a:extLst>
              <a:ext uri="{28A0092B-C50C-407E-A947-70E740481C1C}">
                <a14:useLocalDpi xmlns:a14="http://schemas.microsoft.com/office/drawing/2010/main"/>
              </a:ext>
            </a:extLst>
          </a:blip>
          <a:srcRect b="2501"/>
          <a:stretch/>
        </p:blipFill>
        <p:spPr>
          <a:xfrm>
            <a:off x="8355303" y="6352139"/>
            <a:ext cx="394033" cy="506876"/>
          </a:xfrm>
          <a:prstGeom prst="rect">
            <a:avLst/>
          </a:prstGeom>
          <a:solidFill>
            <a:srgbClr val="03161A"/>
          </a:solidFill>
        </p:spPr>
      </p:pic>
      <p:grpSp>
        <p:nvGrpSpPr>
          <p:cNvPr id="3" name="Gruppe 2"/>
          <p:cNvGrpSpPr/>
          <p:nvPr userDrawn="1"/>
        </p:nvGrpSpPr>
        <p:grpSpPr>
          <a:xfrm>
            <a:off x="-1733623" y="1981958"/>
            <a:ext cx="1622027" cy="3122164"/>
            <a:chOff x="-2027380" y="2398708"/>
            <a:chExt cx="1896871" cy="3442331"/>
          </a:xfrm>
        </p:grpSpPr>
        <p:sp>
          <p:nvSpPr>
            <p:cNvPr id="14" name="AutoShape 4"/>
            <p:cNvSpPr>
              <a:spLocks/>
            </p:cNvSpPr>
            <p:nvPr userDrawn="1"/>
          </p:nvSpPr>
          <p:spPr bwMode="gray">
            <a:xfrm>
              <a:off x="-2027380" y="2398708"/>
              <a:ext cx="1752417" cy="1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Highlighted text</a:t>
              </a:r>
            </a:p>
            <a:p>
              <a:pPr marL="0" indent="0" algn="r" eaLnBrk="1" hangingPunct="1">
                <a:spcBef>
                  <a:spcPct val="0"/>
                </a:spcBef>
                <a:buFontTx/>
                <a:buNone/>
              </a:pPr>
              <a:r>
                <a:rPr lang="en-US" altLang="da-DK" sz="941" b="1" kern="1200" noProof="1">
                  <a:solidFill>
                    <a:schemeClr val="tx2">
                      <a:lumMod val="75000"/>
                    </a:schemeClr>
                  </a:solidFill>
                  <a:latin typeface="+mn-lt"/>
                  <a:ea typeface="+mn-ea"/>
                  <a:cs typeface="Arial" charset="0"/>
                </a:rPr>
                <a:t>1. </a:t>
              </a:r>
              <a:r>
                <a:rPr lang="en-US" altLang="da-DK" sz="941" kern="1200" noProof="1">
                  <a:solidFill>
                    <a:schemeClr val="tx2">
                      <a:lumMod val="75000"/>
                    </a:schemeClr>
                  </a:solidFill>
                  <a:latin typeface="+mn-lt"/>
                  <a:ea typeface="+mn-ea"/>
                  <a:cs typeface="Arial" charset="0"/>
                </a:rPr>
                <a:t>Select the text to</a:t>
              </a:r>
            </a:p>
            <a:p>
              <a:pPr marL="0" indent="0" algn="r" eaLnBrk="1" hangingPunct="1">
                <a:spcBef>
                  <a:spcPct val="0"/>
                </a:spcBef>
                <a:buFontTx/>
                <a:buNone/>
              </a:pPr>
              <a:r>
                <a:rPr lang="en-US" altLang="da-DK" sz="941" kern="1200" noProof="1">
                  <a:solidFill>
                    <a:schemeClr val="tx2">
                      <a:lumMod val="75000"/>
                    </a:schemeClr>
                  </a:solidFill>
                  <a:latin typeface="+mn-lt"/>
                  <a:ea typeface="+mn-ea"/>
                  <a:cs typeface="Arial" charset="0"/>
                </a:rPr>
                <a:t>highlight </a:t>
              </a:r>
              <a:r>
                <a:rPr lang="en-US" altLang="da-DK" sz="941" kern="1200" baseline="0" noProof="1">
                  <a:solidFill>
                    <a:schemeClr val="tx2">
                      <a:lumMod val="75000"/>
                    </a:schemeClr>
                  </a:solidFill>
                  <a:latin typeface="+mn-lt"/>
                  <a:ea typeface="+mn-ea"/>
                  <a:cs typeface="Arial" charset="0"/>
                </a:rPr>
                <a:t>and make larger</a:t>
              </a:r>
              <a:br>
                <a:rPr lang="en-US" altLang="da-DK" sz="941" kern="1200" noProof="1">
                  <a:solidFill>
                    <a:schemeClr val="tx2">
                      <a:lumMod val="75000"/>
                    </a:schemeClr>
                  </a:solidFill>
                  <a:latin typeface="+mn-lt"/>
                  <a:ea typeface="+mn-ea"/>
                  <a:cs typeface="Arial" charset="0"/>
                </a:rPr>
              </a:br>
              <a:r>
                <a:rPr lang="en-US" altLang="da-DK" sz="941" b="1" kern="1200" noProof="1">
                  <a:solidFill>
                    <a:schemeClr val="tx2">
                      <a:lumMod val="75000"/>
                    </a:schemeClr>
                  </a:solidFill>
                  <a:latin typeface="+mn-lt"/>
                  <a:ea typeface="+mn-ea"/>
                  <a:cs typeface="Arial" charset="0"/>
                </a:rPr>
                <a:t>2.</a:t>
              </a:r>
              <a:r>
                <a:rPr lang="en-US" altLang="da-DK" sz="941" b="1" kern="1200" baseline="0" noProof="1">
                  <a:solidFill>
                    <a:schemeClr val="tx2">
                      <a:lumMod val="75000"/>
                    </a:schemeClr>
                  </a:solidFill>
                  <a:latin typeface="+mn-lt"/>
                  <a:ea typeface="+mn-ea"/>
                  <a:cs typeface="Arial" charset="0"/>
                </a:rPr>
                <a:t> </a:t>
              </a:r>
              <a:r>
                <a:rPr lang="en-US" altLang="da-DK" sz="941" kern="1200" noProof="1">
                  <a:solidFill>
                    <a:schemeClr val="tx2">
                      <a:lumMod val="75000"/>
                    </a:schemeClr>
                  </a:solidFill>
                  <a:latin typeface="+mn-lt"/>
                  <a:ea typeface="+mn-ea"/>
                  <a:cs typeface="Arial" charset="0"/>
                </a:rPr>
                <a:t>Choose 50 pkt. Choose between the colours</a:t>
              </a:r>
            </a:p>
            <a:p>
              <a:pPr marL="0" indent="0" algn="r" eaLnBrk="1" hangingPunct="1">
                <a:spcBef>
                  <a:spcPct val="0"/>
                </a:spcBef>
                <a:buFontTx/>
                <a:buNone/>
              </a:pPr>
              <a:r>
                <a:rPr lang="en-US" altLang="da-DK" sz="941" kern="1200" noProof="1">
                  <a:solidFill>
                    <a:schemeClr val="tx2">
                      <a:lumMod val="75000"/>
                    </a:schemeClr>
                  </a:solidFill>
                  <a:latin typeface="+mn-lt"/>
                  <a:ea typeface="+mn-ea"/>
                  <a:cs typeface="Arial" charset="0"/>
                </a:rPr>
                <a:t>blue R0 G141 B177 </a:t>
              </a:r>
              <a:br>
                <a:rPr lang="en-US" altLang="da-DK" sz="941" kern="1200" noProof="1">
                  <a:solidFill>
                    <a:schemeClr val="tx2">
                      <a:lumMod val="75000"/>
                    </a:schemeClr>
                  </a:solidFill>
                  <a:latin typeface="+mn-lt"/>
                  <a:ea typeface="+mn-ea"/>
                  <a:cs typeface="Arial" charset="0"/>
                </a:rPr>
              </a:br>
              <a:r>
                <a:rPr lang="en-US" altLang="da-DK" sz="941" kern="1200" noProof="1">
                  <a:solidFill>
                    <a:schemeClr val="tx2">
                      <a:lumMod val="75000"/>
                    </a:schemeClr>
                  </a:solidFill>
                  <a:latin typeface="+mn-lt"/>
                  <a:ea typeface="+mn-ea"/>
                  <a:cs typeface="Arial" charset="0"/>
                </a:rPr>
                <a:t>and </a:t>
              </a:r>
              <a:r>
                <a:rPr lang="en-US" altLang="da-DK" sz="941" kern="1200" baseline="0" noProof="1">
                  <a:solidFill>
                    <a:schemeClr val="tx2">
                      <a:lumMod val="75000"/>
                    </a:schemeClr>
                  </a:solidFill>
                  <a:latin typeface="+mn-lt"/>
                  <a:ea typeface="+mn-ea"/>
                  <a:cs typeface="Arial" charset="0"/>
                </a:rPr>
                <a:t>orange R246 G158 B0</a:t>
              </a:r>
              <a:endParaRPr lang="en-US" altLang="da-DK" sz="941" noProof="1">
                <a:solidFill>
                  <a:schemeClr val="tx2">
                    <a:lumMod val="75000"/>
                  </a:schemeClr>
                </a:solidFill>
                <a:cs typeface="Arial" charset="0"/>
              </a:endParaRPr>
            </a:p>
          </p:txBody>
        </p:sp>
        <p:sp>
          <p:nvSpPr>
            <p:cNvPr id="31" name="Rektangel 30"/>
            <p:cNvSpPr/>
            <p:nvPr userDrawn="1"/>
          </p:nvSpPr>
          <p:spPr>
            <a:xfrm>
              <a:off x="-214709" y="3436377"/>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en-US" sz="1454" dirty="0"/>
            </a:p>
          </p:txBody>
        </p:sp>
        <p:sp>
          <p:nvSpPr>
            <p:cNvPr id="32" name="Rektangel 31"/>
            <p:cNvSpPr/>
            <p:nvPr userDrawn="1"/>
          </p:nvSpPr>
          <p:spPr>
            <a:xfrm>
              <a:off x="-214709" y="3270296"/>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en-US" sz="1454" dirty="0"/>
            </a:p>
          </p:txBody>
        </p:sp>
        <p:grpSp>
          <p:nvGrpSpPr>
            <p:cNvPr id="35" name="Group 34"/>
            <p:cNvGrpSpPr/>
            <p:nvPr userDrawn="1"/>
          </p:nvGrpSpPr>
          <p:grpSpPr>
            <a:xfrm>
              <a:off x="-1611413" y="4266858"/>
              <a:ext cx="1332000" cy="1574181"/>
              <a:chOff x="9398887" y="4174872"/>
              <a:chExt cx="1332000" cy="1574181"/>
            </a:xfrm>
          </p:grpSpPr>
          <p:pic>
            <p:nvPicPr>
              <p:cNvPr id="36"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sp>
            <p:nvSpPr>
              <p:cNvPr id="38"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grpSp>
          <p:nvGrpSpPr>
            <p:cNvPr id="4" name="Group 3"/>
            <p:cNvGrpSpPr/>
            <p:nvPr userDrawn="1"/>
          </p:nvGrpSpPr>
          <p:grpSpPr>
            <a:xfrm>
              <a:off x="-1611413" y="3649266"/>
              <a:ext cx="1354805" cy="535816"/>
              <a:chOff x="-1611413" y="3649266"/>
              <a:chExt cx="1354805" cy="535816"/>
            </a:xfrm>
          </p:grpSpPr>
          <p:pic>
            <p:nvPicPr>
              <p:cNvPr id="2050"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611413" y="3649266"/>
                <a:ext cx="1354805"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ounded Rectangle 43"/>
              <p:cNvSpPr/>
              <p:nvPr userDrawn="1"/>
            </p:nvSpPr>
            <p:spPr>
              <a:xfrm>
                <a:off x="-505269" y="3887456"/>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sp>
            <p:nvSpPr>
              <p:cNvPr id="25" name="Rounded Rectangle 43"/>
              <p:cNvSpPr/>
              <p:nvPr userDrawn="1"/>
            </p:nvSpPr>
            <p:spPr>
              <a:xfrm>
                <a:off x="-985668" y="3679969"/>
                <a:ext cx="299416" cy="18633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gr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53276" y="414683"/>
            <a:ext cx="1944023" cy="1459247"/>
          </a:xfrm>
          <a:prstGeom prst="rect">
            <a:avLst/>
          </a:prstGeom>
        </p:spPr>
      </p:pic>
    </p:spTree>
    <p:extLst>
      <p:ext uri="{BB962C8B-B14F-4D97-AF65-F5344CB8AC3E}">
        <p14:creationId xmlns:p14="http://schemas.microsoft.com/office/powerpoint/2010/main" val="24462889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28" name="Pladsholder til billede 1"/>
          <p:cNvSpPr>
            <a:spLocks noGrp="1"/>
          </p:cNvSpPr>
          <p:nvPr>
            <p:ph type="pic" sz="quarter" idx="17" hasCustomPrompt="1"/>
          </p:nvPr>
        </p:nvSpPr>
        <p:spPr>
          <a:xfrm>
            <a:off x="-3079" y="-3265"/>
            <a:ext cx="914896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kern="1200" spc="-9" baseline="0" noProof="0" dirty="0" smtClean="0">
                <a:solidFill>
                  <a:srgbClr val="677578"/>
                </a:solidFill>
                <a:latin typeface="+mn-lt"/>
                <a:ea typeface="+mn-ea"/>
                <a:cs typeface="+mn-cs"/>
              </a:defRPr>
            </a:lvl1pPr>
          </a:lstStyle>
          <a:p>
            <a:r>
              <a:rPr lang="en-US" dirty="0"/>
              <a:t>Use </a:t>
            </a:r>
            <a:r>
              <a:rPr lang="en-US" dirty="0" err="1"/>
              <a:t>Templafy</a:t>
            </a:r>
            <a:r>
              <a:rPr lang="en-US" dirty="0"/>
              <a:t> and </a:t>
            </a:r>
            <a:r>
              <a:rPr lang="en-US" dirty="0" err="1"/>
              <a:t>Skyfish</a:t>
            </a:r>
            <a:r>
              <a:rPr lang="en-US" dirty="0"/>
              <a:t> to find relevant pictures</a:t>
            </a:r>
            <a:br>
              <a:rPr lang="en-US" dirty="0"/>
            </a:br>
            <a:r>
              <a:rPr lang="en-US" dirty="0"/>
              <a:t>(www.skyfish.com – username: valcon@valcon.dk,</a:t>
            </a:r>
            <a:br>
              <a:rPr lang="en-US" dirty="0"/>
            </a:br>
            <a:r>
              <a:rPr lang="en-US" dirty="0"/>
              <a:t>password: skyfish123)  </a:t>
            </a:r>
            <a:endParaRPr lang="en-US" noProof="0" dirty="0"/>
          </a:p>
        </p:txBody>
      </p:sp>
      <p:sp>
        <p:nvSpPr>
          <p:cNvPr id="7" name="Title 1"/>
          <p:cNvSpPr>
            <a:spLocks noGrp="1"/>
          </p:cNvSpPr>
          <p:nvPr>
            <p:ph type="title" hasCustomPrompt="1"/>
          </p:nvPr>
        </p:nvSpPr>
        <p:spPr>
          <a:xfrm>
            <a:off x="403543" y="1543156"/>
            <a:ext cx="2370503" cy="672616"/>
          </a:xfrm>
          <a:solidFill>
            <a:srgbClr val="1E2F39">
              <a:alpha val="89804"/>
            </a:srgbClr>
          </a:solidFill>
        </p:spPr>
        <p:txBody>
          <a:bodyPr wrap="square" lIns="215771" tIns="215771" rIns="215771" bIns="215771">
            <a:spAutoFit/>
          </a:bodyPr>
          <a:lstStyle>
            <a:lvl1pPr marL="33826" algn="l">
              <a:lnSpc>
                <a:spcPct val="100000"/>
              </a:lnSpc>
              <a:spcBef>
                <a:spcPts val="1026"/>
              </a:spcBef>
              <a:defRPr lang="en-GB" sz="1539" b="1" kern="1200" cap="all" spc="-9" baseline="0" dirty="0">
                <a:solidFill>
                  <a:srgbClr val="FFFFFF"/>
                </a:solidFill>
                <a:latin typeface="+mn-lt"/>
                <a:ea typeface="+mn-ea"/>
                <a:cs typeface="+mn-cs"/>
              </a:defRPr>
            </a:lvl1pPr>
          </a:lstStyle>
          <a:p>
            <a:pPr lvl="0"/>
            <a:r>
              <a:rPr lang="en-US" noProof="0" dirty="0"/>
              <a:t>Click to add text</a:t>
            </a:r>
          </a:p>
        </p:txBody>
      </p:sp>
      <p:sp>
        <p:nvSpPr>
          <p:cNvPr id="30" name="Text Placeholder 2"/>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5" name="Pladsholder til diasnummer 4"/>
          <p:cNvSpPr>
            <a:spLocks noGrp="1"/>
          </p:cNvSpPr>
          <p:nvPr>
            <p:ph type="sldNum" sz="quarter" idx="12"/>
          </p:nvPr>
        </p:nvSpPr>
        <p:spPr/>
        <p:txBody>
          <a:bodyPr/>
          <a:lstStyle/>
          <a:p>
            <a:fld id="{667EC89C-17A0-4E64-A6D2-B825673CEEDF}" type="slidenum">
              <a:rPr lang="en-US" smtClean="0"/>
              <a:pPr/>
              <a:t>‹nr.›</a:t>
            </a:fld>
            <a:endParaRPr lang="en-US" dirty="0"/>
          </a:p>
        </p:txBody>
      </p:sp>
      <p:sp>
        <p:nvSpPr>
          <p:cNvPr id="9" name="AutoShape 4"/>
          <p:cNvSpPr>
            <a:spLocks/>
          </p:cNvSpPr>
          <p:nvPr userDrawn="1"/>
        </p:nvSpPr>
        <p:spPr bwMode="gray">
          <a:xfrm>
            <a:off x="-1800963" y="3001768"/>
            <a:ext cx="1569762"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Highlighted text </a:t>
            </a:r>
          </a:p>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1. </a:t>
            </a:r>
            <a:r>
              <a:rPr lang="en-US" altLang="da-DK" sz="941" b="0" kern="1200" noProof="1">
                <a:solidFill>
                  <a:schemeClr val="tx2">
                    <a:lumMod val="75000"/>
                  </a:schemeClr>
                </a:solidFill>
                <a:latin typeface="+mn-lt"/>
                <a:ea typeface="+mn-ea"/>
                <a:cs typeface="Arial" charset="0"/>
              </a:rPr>
              <a:t>Select the text to highlight</a:t>
            </a:r>
          </a:p>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2. </a:t>
            </a:r>
            <a:r>
              <a:rPr lang="en-US" altLang="da-DK" sz="941" b="0" kern="1200" noProof="1">
                <a:solidFill>
                  <a:schemeClr val="tx2">
                    <a:lumMod val="75000"/>
                  </a:schemeClr>
                </a:solidFill>
                <a:latin typeface="+mn-lt"/>
                <a:ea typeface="+mn-ea"/>
                <a:cs typeface="Arial" charset="0"/>
              </a:rPr>
              <a:t>Choose between the colours blue R0 G141 B177 and</a:t>
            </a:r>
            <a:br>
              <a:rPr lang="en-US" altLang="da-DK" sz="941" b="0" kern="1200" noProof="1">
                <a:solidFill>
                  <a:schemeClr val="tx2">
                    <a:lumMod val="75000"/>
                  </a:schemeClr>
                </a:solidFill>
                <a:latin typeface="+mn-lt"/>
                <a:ea typeface="+mn-ea"/>
                <a:cs typeface="Arial" charset="0"/>
              </a:rPr>
            </a:br>
            <a:r>
              <a:rPr lang="en-US" altLang="da-DK" sz="941" b="0" kern="1200" noProof="1">
                <a:solidFill>
                  <a:schemeClr val="tx2">
                    <a:lumMod val="75000"/>
                  </a:schemeClr>
                </a:solidFill>
                <a:latin typeface="+mn-lt"/>
                <a:ea typeface="+mn-ea"/>
                <a:cs typeface="Arial" charset="0"/>
              </a:rPr>
              <a:t>orange R246 G158 B0</a:t>
            </a:r>
          </a:p>
        </p:txBody>
      </p:sp>
      <p:sp>
        <p:nvSpPr>
          <p:cNvPr id="11" name="Rektangel 10"/>
          <p:cNvSpPr/>
          <p:nvPr userDrawn="1"/>
        </p:nvSpPr>
        <p:spPr>
          <a:xfrm>
            <a:off x="-183600" y="3655244"/>
            <a:ext cx="72000" cy="108000"/>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eaLnBrk="1"/>
            <a:endParaRPr lang="en-US" sz="1454" dirty="0"/>
          </a:p>
        </p:txBody>
      </p:sp>
      <p:sp>
        <p:nvSpPr>
          <p:cNvPr id="12" name="Rektangel 11"/>
          <p:cNvSpPr/>
          <p:nvPr userDrawn="1"/>
        </p:nvSpPr>
        <p:spPr>
          <a:xfrm>
            <a:off x="-183600" y="3502932"/>
            <a:ext cx="72000" cy="108000"/>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eaLnBrk="1"/>
            <a:endParaRPr lang="en-US" sz="1454" dirty="0"/>
          </a:p>
        </p:txBody>
      </p:sp>
      <p:sp>
        <p:nvSpPr>
          <p:cNvPr id="15" name="Tekstboks 14"/>
          <p:cNvSpPr txBox="1"/>
          <p:nvPr userDrawn="1"/>
        </p:nvSpPr>
        <p:spPr>
          <a:xfrm>
            <a:off x="-1574704" y="2252966"/>
            <a:ext cx="1431220" cy="434350"/>
          </a:xfrm>
          <a:prstGeom prst="rect">
            <a:avLst/>
          </a:prstGeom>
          <a:noFill/>
        </p:spPr>
        <p:txBody>
          <a:bodyPr wrap="square" lIns="0" tIns="0" rIns="0" bIns="0" rtlCol="0">
            <a:spAutoFit/>
          </a:bodyPr>
          <a:lstStyle/>
          <a:p>
            <a:pPr algn="r"/>
            <a:r>
              <a:rPr lang="en-US" sz="941" b="1" kern="1200" dirty="0">
                <a:solidFill>
                  <a:schemeClr val="tx2">
                    <a:lumMod val="75000"/>
                  </a:schemeClr>
                </a:solidFill>
                <a:latin typeface="+mn-lt"/>
                <a:ea typeface="+mn-ea"/>
                <a:cs typeface="Arial" charset="0"/>
              </a:rPr>
              <a:t>Position of </a:t>
            </a:r>
            <a:r>
              <a:rPr lang="en-US" sz="941" b="1" kern="1200" noProof="0" dirty="0">
                <a:solidFill>
                  <a:schemeClr val="tx2">
                    <a:lumMod val="75000"/>
                  </a:schemeClr>
                </a:solidFill>
                <a:latin typeface="+mn-lt"/>
                <a:ea typeface="+mn-ea"/>
                <a:cs typeface="Arial" charset="0"/>
              </a:rPr>
              <a:t>text</a:t>
            </a:r>
            <a:r>
              <a:rPr lang="en-US" sz="941" b="1" kern="1200" dirty="0">
                <a:solidFill>
                  <a:schemeClr val="tx2">
                    <a:lumMod val="75000"/>
                  </a:schemeClr>
                </a:solidFill>
                <a:latin typeface="+mn-lt"/>
                <a:ea typeface="+mn-ea"/>
                <a:cs typeface="Arial" charset="0"/>
              </a:rPr>
              <a:t> box </a:t>
            </a:r>
          </a:p>
          <a:p>
            <a:pPr algn="r"/>
            <a:r>
              <a:rPr lang="en-US" sz="941" kern="1200" dirty="0">
                <a:solidFill>
                  <a:schemeClr val="tx2">
                    <a:lumMod val="75000"/>
                  </a:schemeClr>
                </a:solidFill>
                <a:latin typeface="+mn-lt"/>
                <a:ea typeface="+mn-ea"/>
                <a:cs typeface="Arial" charset="0"/>
              </a:rPr>
              <a:t>The box can be placed</a:t>
            </a:r>
          </a:p>
          <a:p>
            <a:pPr algn="r"/>
            <a:r>
              <a:rPr lang="en-US" sz="941" kern="1200" dirty="0">
                <a:solidFill>
                  <a:schemeClr val="tx2">
                    <a:lumMod val="75000"/>
                  </a:schemeClr>
                </a:solidFill>
                <a:latin typeface="+mn-lt"/>
                <a:ea typeface="+mn-ea"/>
                <a:cs typeface="Arial" charset="0"/>
              </a:rPr>
              <a:t>on either side</a:t>
            </a:r>
          </a:p>
        </p:txBody>
      </p:sp>
      <p:sp>
        <p:nvSpPr>
          <p:cNvPr id="18" name="AutoShape 4"/>
          <p:cNvSpPr>
            <a:spLocks/>
          </p:cNvSpPr>
          <p:nvPr userDrawn="1"/>
        </p:nvSpPr>
        <p:spPr bwMode="gray">
          <a:xfrm>
            <a:off x="-2051999" y="6"/>
            <a:ext cx="1908516"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Picture full screen</a:t>
            </a:r>
          </a:p>
          <a:p>
            <a:pPr algn="r" eaLnBrk="1" hangingPunct="1">
              <a:spcBef>
                <a:spcPct val="0"/>
              </a:spcBef>
              <a:buFontTx/>
              <a:buNone/>
              <a:defRPr/>
            </a:pPr>
            <a:r>
              <a:rPr lang="en-US" altLang="da-DK" sz="941" b="0" i="0" noProof="1">
                <a:solidFill>
                  <a:schemeClr val="tx2">
                    <a:lumMod val="75000"/>
                  </a:schemeClr>
                </a:solidFill>
                <a:latin typeface="+mn-lt"/>
                <a:cs typeface="Arial" charset="0"/>
              </a:rPr>
              <a:t>Picture slide with the possibility for including a text box which can be moved to other positions on the slide</a:t>
            </a:r>
          </a:p>
        </p:txBody>
      </p:sp>
      <p:grpSp>
        <p:nvGrpSpPr>
          <p:cNvPr id="2" name="Group 1"/>
          <p:cNvGrpSpPr/>
          <p:nvPr userDrawn="1"/>
        </p:nvGrpSpPr>
        <p:grpSpPr>
          <a:xfrm>
            <a:off x="-1345095" y="3909976"/>
            <a:ext cx="1137409" cy="452639"/>
            <a:chOff x="-1573021" y="4310923"/>
            <a:chExt cx="1330137" cy="499056"/>
          </a:xfrm>
        </p:grpSpPr>
        <p:pic>
          <p:nvPicPr>
            <p:cNvPr id="2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73021" y="4310923"/>
              <a:ext cx="1330137" cy="4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ounded Rectangle 43"/>
            <p:cNvSpPr/>
            <p:nvPr userDrawn="1"/>
          </p:nvSpPr>
          <p:spPr>
            <a:xfrm>
              <a:off x="-491976" y="4534961"/>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grpSp>
        <p:nvGrpSpPr>
          <p:cNvPr id="34" name="Group 33"/>
          <p:cNvGrpSpPr/>
          <p:nvPr userDrawn="1"/>
        </p:nvGrpSpPr>
        <p:grpSpPr>
          <a:xfrm>
            <a:off x="-1345897" y="4446327"/>
            <a:ext cx="1139002" cy="1427769"/>
            <a:chOff x="9398887" y="4174872"/>
            <a:chExt cx="1332000" cy="1574181"/>
          </a:xfrm>
        </p:grpSpPr>
        <p:pic>
          <p:nvPicPr>
            <p:cNvPr id="35"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sp>
          <p:nvSpPr>
            <p:cNvPr id="37"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2052" dirty="0"/>
            </a:p>
          </p:txBody>
        </p:sp>
      </p:grpSp>
      <p:grpSp>
        <p:nvGrpSpPr>
          <p:cNvPr id="25" name="Group 24"/>
          <p:cNvGrpSpPr/>
          <p:nvPr userDrawn="1"/>
        </p:nvGrpSpPr>
        <p:grpSpPr>
          <a:xfrm>
            <a:off x="9253625" y="2383574"/>
            <a:ext cx="1538028" cy="1303049"/>
            <a:chOff x="10821600" y="2628000"/>
            <a:chExt cx="1798638" cy="1436672"/>
          </a:xfrm>
        </p:grpSpPr>
        <p:sp>
          <p:nvSpPr>
            <p:cNvPr id="26" name="TextBox 17"/>
            <p:cNvSpPr txBox="1">
              <a:spLocks noChangeArrowheads="1"/>
            </p:cNvSpPr>
            <p:nvPr userDrawn="1"/>
          </p:nvSpPr>
          <p:spPr bwMode="auto">
            <a:xfrm>
              <a:off x="10821600" y="2628000"/>
              <a:ext cx="1798638" cy="14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defTabSz="1041409" eaLnBrk="1" fontAlgn="auto" hangingPunct="1">
                <a:spcBef>
                  <a:spcPct val="0"/>
                </a:spcBef>
                <a:spcAft>
                  <a:spcPts val="0"/>
                </a:spcAft>
                <a:buFontTx/>
                <a:buNone/>
                <a:defRPr/>
              </a:pPr>
              <a:r>
                <a:rPr lang="en-US" sz="941" b="1" kern="1200" noProof="1">
                  <a:solidFill>
                    <a:schemeClr val="tx2">
                      <a:lumMod val="75000"/>
                    </a:schemeClr>
                  </a:solidFill>
                  <a:latin typeface="+mn-lt"/>
                  <a:ea typeface="+mn-ea"/>
                  <a:cs typeface="Arial" charset="0"/>
                </a:rPr>
                <a:t>Resize, zoom or pan picture</a:t>
              </a:r>
            </a:p>
            <a:p>
              <a:pPr algn="l" fontAlgn="auto">
                <a:spcBef>
                  <a:spcPts val="0"/>
                </a:spcBef>
                <a:spcAft>
                  <a:spcPts val="0"/>
                </a:spcAft>
                <a:buFont typeface="+mj-lt"/>
                <a:buNone/>
                <a:defRPr/>
              </a:pPr>
              <a:r>
                <a:rPr lang="en-US" sz="941" b="1" kern="1200" noProof="1">
                  <a:solidFill>
                    <a:schemeClr val="tx2">
                      <a:lumMod val="75000"/>
                    </a:schemeClr>
                  </a:solidFill>
                  <a:latin typeface="+mn-lt"/>
                  <a:ea typeface="+mn-ea"/>
                  <a:cs typeface="Arial" charset="0"/>
                </a:rPr>
                <a:t>1.</a:t>
              </a:r>
              <a:r>
                <a:rPr lang="en-US" sz="855" noProof="1">
                  <a:solidFill>
                    <a:schemeClr val="tx2">
                      <a:lumMod val="75000"/>
                      <a:lumOff val="25000"/>
                    </a:schemeClr>
                  </a:solidFill>
                  <a:cs typeface="Arial" pitchFamily="34" charset="0"/>
                </a:rPr>
                <a:t> </a:t>
              </a:r>
              <a:r>
                <a:rPr lang="en-US" sz="941" kern="1200" noProof="1">
                  <a:solidFill>
                    <a:schemeClr val="tx2">
                      <a:lumMod val="75000"/>
                    </a:schemeClr>
                  </a:solidFill>
                  <a:latin typeface="+mn-lt"/>
                  <a:ea typeface="+mn-ea"/>
                  <a:cs typeface="Arial" charset="0"/>
                </a:rPr>
                <a:t>Click on picture to activate </a:t>
              </a:r>
              <a:r>
                <a:rPr lang="en-US" sz="941" b="1" kern="1200" noProof="1">
                  <a:solidFill>
                    <a:schemeClr val="tx2">
                      <a:lumMod val="75000"/>
                    </a:schemeClr>
                  </a:solidFill>
                  <a:latin typeface="+mn-lt"/>
                  <a:ea typeface="+mn-ea"/>
                  <a:cs typeface="Arial" charset="0"/>
                </a:rPr>
                <a:t>Picture-tool</a:t>
              </a:r>
              <a:r>
                <a:rPr lang="en-US" sz="941" kern="1200" noProof="1">
                  <a:solidFill>
                    <a:schemeClr val="tx2">
                      <a:lumMod val="75000"/>
                    </a:schemeClr>
                  </a:solidFill>
                  <a:latin typeface="+mn-lt"/>
                  <a:ea typeface="+mn-ea"/>
                  <a:cs typeface="Arial" charset="0"/>
                </a:rPr>
                <a:t> in the ribbon</a:t>
              </a:r>
              <a:endParaRPr lang="en-US" altLang="da-DK" sz="941" kern="1200" dirty="0">
                <a:solidFill>
                  <a:schemeClr val="tx2">
                    <a:lumMod val="75000"/>
                  </a:schemeClr>
                </a:solidFill>
                <a:latin typeface="+mn-lt"/>
                <a:ea typeface="+mn-ea"/>
                <a:cs typeface="Arial" charset="0"/>
              </a:endParaRPr>
            </a:p>
            <a:p>
              <a:pPr algn="l" eaLnBrk="1" hangingPunct="1">
                <a:spcBef>
                  <a:spcPct val="0"/>
                </a:spcBef>
                <a:buFontTx/>
                <a:buNone/>
                <a:defRPr/>
              </a:pPr>
              <a:r>
                <a:rPr lang="en-US" sz="941" b="1" kern="1200" noProof="1">
                  <a:solidFill>
                    <a:schemeClr val="tx2">
                      <a:lumMod val="75000"/>
                    </a:schemeClr>
                  </a:solidFill>
                  <a:latin typeface="+mn-lt"/>
                  <a:ea typeface="+mn-ea"/>
                  <a:cs typeface="Arial" charset="0"/>
                </a:rPr>
                <a:t>2. </a:t>
              </a:r>
              <a:r>
                <a:rPr lang="en-US" sz="941" kern="1200" noProof="1">
                  <a:solidFill>
                    <a:schemeClr val="tx2">
                      <a:lumMod val="75000"/>
                    </a:schemeClr>
                  </a:solidFill>
                  <a:latin typeface="+mn-lt"/>
                  <a:ea typeface="+mn-ea"/>
                  <a:cs typeface="Arial" charset="0"/>
                </a:rPr>
                <a:t>Use </a:t>
              </a:r>
              <a:r>
                <a:rPr lang="en-US" sz="941" b="1" kern="1200" noProof="1">
                  <a:solidFill>
                    <a:schemeClr val="tx2">
                      <a:lumMod val="75000"/>
                    </a:schemeClr>
                  </a:solidFill>
                  <a:latin typeface="+mn-lt"/>
                  <a:ea typeface="+mn-ea"/>
                  <a:cs typeface="Arial" charset="0"/>
                </a:rPr>
                <a:t>Crop-Tool</a:t>
              </a:r>
              <a:endParaRPr lang="en-US"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en-US" sz="941" kern="1200" noProof="1">
                  <a:solidFill>
                    <a:schemeClr val="tx2">
                      <a:lumMod val="75000"/>
                    </a:schemeClr>
                  </a:solidFill>
                  <a:latin typeface="+mn-lt"/>
                  <a:ea typeface="+mn-ea"/>
                  <a:cs typeface="Arial" charset="0"/>
                </a:rPr>
                <a:t>for panning and resizing</a:t>
              </a:r>
            </a:p>
            <a:p>
              <a:pPr algn="l" eaLnBrk="1" hangingPunct="1">
                <a:spcBef>
                  <a:spcPct val="0"/>
                </a:spcBef>
                <a:buFontTx/>
                <a:buNone/>
                <a:defRPr/>
              </a:pPr>
              <a:endParaRPr lang="en-US" sz="941" kern="1200" noProof="1">
                <a:solidFill>
                  <a:schemeClr val="tx2">
                    <a:lumMod val="75000"/>
                  </a:schemeClr>
                </a:solidFill>
                <a:latin typeface="+mn-lt"/>
                <a:ea typeface="+mn-ea"/>
                <a:cs typeface="Arial" charset="0"/>
              </a:endParaRPr>
            </a:p>
            <a:p>
              <a:pPr algn="l" eaLnBrk="1" hangingPunct="1">
                <a:spcBef>
                  <a:spcPct val="0"/>
                </a:spcBef>
                <a:buFontTx/>
                <a:buNone/>
                <a:defRPr/>
              </a:pPr>
              <a:endParaRPr lang="en-US"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en-US" sz="941" b="1" kern="1200" noProof="1">
                  <a:solidFill>
                    <a:schemeClr val="tx2">
                      <a:lumMod val="75000"/>
                    </a:schemeClr>
                  </a:solidFill>
                  <a:latin typeface="+mn-lt"/>
                  <a:ea typeface="+mn-ea"/>
                  <a:cs typeface="Arial" charset="0"/>
                </a:rPr>
                <a:t>3. </a:t>
              </a:r>
              <a:r>
                <a:rPr lang="en-US" sz="941" kern="1200" noProof="1">
                  <a:solidFill>
                    <a:schemeClr val="tx2">
                      <a:lumMod val="75000"/>
                    </a:schemeClr>
                  </a:solidFill>
                  <a:latin typeface="+mn-lt"/>
                  <a:ea typeface="+mn-ea"/>
                  <a:cs typeface="Arial" charset="0"/>
                </a:rPr>
                <a:t>Press Shift-key when resizing picture by the corners</a:t>
              </a:r>
            </a:p>
          </p:txBody>
        </p:sp>
        <p:pic>
          <p:nvPicPr>
            <p:cNvPr id="27"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0821600" y="3475195"/>
              <a:ext cx="312737" cy="2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53276" y="653040"/>
            <a:ext cx="1944023" cy="1459247"/>
          </a:xfrm>
          <a:prstGeom prst="rect">
            <a:avLst/>
          </a:prstGeom>
        </p:spPr>
      </p:pic>
    </p:spTree>
    <p:extLst>
      <p:ext uri="{BB962C8B-B14F-4D97-AF65-F5344CB8AC3E}">
        <p14:creationId xmlns:p14="http://schemas.microsoft.com/office/powerpoint/2010/main" val="389880531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icture right s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51437"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4" name="Title 1"/>
          <p:cNvSpPr>
            <a:spLocks noGrp="1"/>
          </p:cNvSpPr>
          <p:nvPr>
            <p:ph type="title" hasCustomPrompt="1"/>
          </p:nvPr>
        </p:nvSpPr>
        <p:spPr>
          <a:xfrm>
            <a:off x="403543" y="420322"/>
            <a:ext cx="3970266" cy="729182"/>
          </a:xfrm>
        </p:spPr>
        <p:txBody>
          <a:bodyPr/>
          <a:lstStyle>
            <a:lvl1pPr>
              <a:defRPr/>
            </a:lvl1pPr>
          </a:lstStyle>
          <a:p>
            <a:r>
              <a:rPr lang="en-US" dirty="0"/>
              <a:t>Click to add title</a:t>
            </a:r>
          </a:p>
        </p:txBody>
      </p:sp>
      <p:sp>
        <p:nvSpPr>
          <p:cNvPr id="28" name="Subtitle 2"/>
          <p:cNvSpPr>
            <a:spLocks noGrp="1"/>
          </p:cNvSpPr>
          <p:nvPr>
            <p:ph type="subTitle" idx="1" hasCustomPrompt="1"/>
          </p:nvPr>
        </p:nvSpPr>
        <p:spPr>
          <a:xfrm>
            <a:off x="403543" y="751092"/>
            <a:ext cx="3970266"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US" dirty="0"/>
              <a:t>Click to add subtitle</a:t>
            </a:r>
          </a:p>
        </p:txBody>
      </p:sp>
      <p:sp>
        <p:nvSpPr>
          <p:cNvPr id="30" name="Text Placeholder 3"/>
          <p:cNvSpPr>
            <a:spLocks noGrp="1"/>
          </p:cNvSpPr>
          <p:nvPr>
            <p:ph type="body" sz="quarter" idx="14" hasCustomPrompt="1"/>
          </p:nvPr>
        </p:nvSpPr>
        <p:spPr>
          <a:xfrm>
            <a:off x="403543" y="1542321"/>
            <a:ext cx="3970265" cy="4213235"/>
          </a:xfrm>
        </p:spPr>
        <p:txBody>
          <a:bodyPr/>
          <a:lstStyle>
            <a:lvl1pPr>
              <a:spcBef>
                <a:spcPts val="513"/>
              </a:spcBef>
              <a:spcAft>
                <a:spcPts val="0"/>
              </a:spcAft>
              <a:buClrTx/>
              <a:defRPr lang="en-US" sz="1368" kern="1200" spc="-9" baseline="0" dirty="0" smtClean="0">
                <a:solidFill>
                  <a:schemeClr val="tx1"/>
                </a:solidFill>
                <a:latin typeface="+mn-lt"/>
                <a:ea typeface="+mn-ea"/>
                <a:cs typeface="+mn-cs"/>
              </a:defRPr>
            </a:lvl1pPr>
            <a:lvl2pPr>
              <a:spcBef>
                <a:spcPts val="513"/>
              </a:spcBef>
              <a:spcAft>
                <a:spcPts val="0"/>
              </a:spcAft>
              <a:buClrTx/>
              <a:defRPr lang="en-US" sz="1368" kern="1200" spc="-9" baseline="0" dirty="0" smtClean="0">
                <a:solidFill>
                  <a:schemeClr val="tx1"/>
                </a:solidFill>
                <a:latin typeface="+mn-lt"/>
                <a:ea typeface="+mn-ea"/>
                <a:cs typeface="+mn-cs"/>
              </a:defRPr>
            </a:lvl2pPr>
            <a:lvl3pPr>
              <a:spcBef>
                <a:spcPts val="513"/>
              </a:spcBef>
              <a:spcAft>
                <a:spcPts val="0"/>
              </a:spcAft>
              <a:buClrTx/>
              <a:defRPr lang="en-US" sz="1368" kern="1200" spc="-9" baseline="0" dirty="0" smtClean="0">
                <a:solidFill>
                  <a:schemeClr val="tx1"/>
                </a:solidFill>
                <a:latin typeface="+mn-lt"/>
                <a:ea typeface="+mn-ea"/>
                <a:cs typeface="+mn-cs"/>
              </a:defRPr>
            </a:lvl3pPr>
            <a:lvl4pPr>
              <a:spcBef>
                <a:spcPts val="513"/>
              </a:spcBef>
              <a:spcAft>
                <a:spcPts val="0"/>
              </a:spcAft>
              <a:buClrTx/>
              <a:defRPr lang="en-US" sz="1368" kern="1200" spc="-9" baseline="0" dirty="0" smtClean="0">
                <a:solidFill>
                  <a:schemeClr val="tx1"/>
                </a:solidFill>
                <a:latin typeface="+mn-lt"/>
                <a:ea typeface="+mn-ea"/>
                <a:cs typeface="+mn-cs"/>
              </a:defRPr>
            </a:lvl4pPr>
            <a:lvl5pPr>
              <a:spcBef>
                <a:spcPts val="513"/>
              </a:spcBef>
              <a:spcAft>
                <a:spcPts val="0"/>
              </a:spcAft>
              <a:buClrTx/>
              <a:defRPr lang="en-GB" sz="1368" kern="1200" spc="-9" baseline="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Pladsholder til billede 4"/>
          <p:cNvSpPr>
            <a:spLocks noGrp="1"/>
          </p:cNvSpPr>
          <p:nvPr>
            <p:ph type="pic" sz="quarter" idx="17" hasCustomPrompt="1"/>
          </p:nvPr>
        </p:nvSpPr>
        <p:spPr>
          <a:xfrm>
            <a:off x="5162868" y="-3265"/>
            <a:ext cx="398343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kern="1200" spc="-9" baseline="0" noProof="0" dirty="0" smtClean="0">
                <a:solidFill>
                  <a:srgbClr val="677578"/>
                </a:solidFill>
                <a:latin typeface="+mn-lt"/>
                <a:ea typeface="+mn-ea"/>
                <a:cs typeface="+mn-cs"/>
              </a:defRPr>
            </a:lvl1pPr>
          </a:lstStyle>
          <a:p>
            <a:r>
              <a:rPr lang="en-US" dirty="0"/>
              <a:t>Use </a:t>
            </a:r>
            <a:r>
              <a:rPr lang="en-US" dirty="0" err="1"/>
              <a:t>Templafy</a:t>
            </a:r>
            <a:r>
              <a:rPr lang="en-US" dirty="0"/>
              <a:t> and </a:t>
            </a:r>
            <a:r>
              <a:rPr lang="en-US" dirty="0" err="1"/>
              <a:t>Skyfish</a:t>
            </a:r>
            <a:r>
              <a:rPr lang="en-US" dirty="0"/>
              <a:t> to find relevant pictures</a:t>
            </a:r>
            <a:br>
              <a:rPr lang="en-US" dirty="0"/>
            </a:br>
            <a:r>
              <a:rPr lang="en-US" dirty="0"/>
              <a:t>(www.skyfish.com – username: valcon@valcon.dk,</a:t>
            </a:r>
            <a:br>
              <a:rPr lang="en-US" dirty="0"/>
            </a:br>
            <a:r>
              <a:rPr lang="en-US" dirty="0"/>
              <a:t>password: skyfish123)  </a:t>
            </a:r>
            <a:endParaRPr lang="en-US" noProof="0" dirty="0"/>
          </a:p>
        </p:txBody>
      </p:sp>
      <p:sp>
        <p:nvSpPr>
          <p:cNvPr id="31"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5" name="Pladsholder til diasnummer 6"/>
          <p:cNvSpPr>
            <a:spLocks noGrp="1"/>
          </p:cNvSpPr>
          <p:nvPr>
            <p:ph type="sldNum" sz="quarter" idx="12"/>
          </p:nvPr>
        </p:nvSpPr>
        <p:spPr/>
        <p:txBody>
          <a:bodyPr/>
          <a:lstStyle/>
          <a:p>
            <a:fld id="{667EC89C-17A0-4E64-A6D2-B825673CEEDF}" type="slidenum">
              <a:rPr lang="en-US" smtClean="0"/>
              <a:t>‹nr.›</a:t>
            </a:fld>
            <a:endParaRPr lang="en-US" dirty="0"/>
          </a:p>
        </p:txBody>
      </p:sp>
      <p:sp>
        <p:nvSpPr>
          <p:cNvPr id="38" name="AutoShape 4"/>
          <p:cNvSpPr>
            <a:spLocks/>
          </p:cNvSpPr>
          <p:nvPr userDrawn="1"/>
        </p:nvSpPr>
        <p:spPr bwMode="gray">
          <a:xfrm>
            <a:off x="-2051999" y="3"/>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Picture left side </a:t>
            </a:r>
          </a:p>
          <a:p>
            <a:pPr algn="r" eaLnBrk="1" hangingPunct="1">
              <a:spcBef>
                <a:spcPct val="0"/>
              </a:spcBef>
              <a:buFontTx/>
              <a:buNone/>
              <a:defRPr/>
            </a:pPr>
            <a:r>
              <a:rPr lang="en-US" altLang="da-DK" sz="941" b="0" noProof="1">
                <a:solidFill>
                  <a:schemeClr val="tx2">
                    <a:lumMod val="75000"/>
                  </a:schemeClr>
                </a:solidFill>
                <a:latin typeface="+mn-lt"/>
                <a:cs typeface="Arial" charset="0"/>
              </a:rPr>
              <a:t>Picture slide, half page</a:t>
            </a:r>
            <a:r>
              <a:rPr lang="en-US" altLang="da-DK" sz="941" b="0" baseline="0" noProof="1">
                <a:solidFill>
                  <a:schemeClr val="tx2">
                    <a:lumMod val="75000"/>
                  </a:schemeClr>
                </a:solidFill>
                <a:latin typeface="+mn-lt"/>
                <a:cs typeface="Arial" charset="0"/>
              </a:rPr>
              <a:t> </a:t>
            </a:r>
            <a:r>
              <a:rPr lang="en-US" altLang="da-DK" sz="941" b="0" noProof="1">
                <a:solidFill>
                  <a:schemeClr val="tx2">
                    <a:lumMod val="75000"/>
                  </a:schemeClr>
                </a:solidFill>
                <a:latin typeface="+mn-lt"/>
                <a:cs typeface="Arial" charset="0"/>
              </a:rPr>
              <a:t>with text</a:t>
            </a:r>
            <a:r>
              <a:rPr lang="en-US" altLang="da-DK" sz="941" b="0" baseline="0" noProof="1">
                <a:solidFill>
                  <a:schemeClr val="tx2">
                    <a:lumMod val="75000"/>
                  </a:schemeClr>
                </a:solidFill>
                <a:latin typeface="+mn-lt"/>
                <a:cs typeface="Arial" charset="0"/>
              </a:rPr>
              <a:t> </a:t>
            </a:r>
            <a:r>
              <a:rPr lang="en-US" altLang="da-DK" sz="941" b="0" noProof="1">
                <a:solidFill>
                  <a:schemeClr val="tx2">
                    <a:lumMod val="75000"/>
                  </a:schemeClr>
                </a:solidFill>
                <a:latin typeface="+mn-lt"/>
                <a:cs typeface="Arial" charset="0"/>
              </a:rPr>
              <a:t>on the left</a:t>
            </a:r>
          </a:p>
        </p:txBody>
      </p:sp>
      <p:pic>
        <p:nvPicPr>
          <p:cNvPr id="2" name="Picture 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53276" y="416123"/>
            <a:ext cx="1944023" cy="1459247"/>
          </a:xfrm>
          <a:prstGeom prst="rect">
            <a:avLst/>
          </a:prstGeom>
        </p:spPr>
      </p:pic>
      <p:grpSp>
        <p:nvGrpSpPr>
          <p:cNvPr id="6" name="Group 5"/>
          <p:cNvGrpSpPr/>
          <p:nvPr userDrawn="1"/>
        </p:nvGrpSpPr>
        <p:grpSpPr>
          <a:xfrm>
            <a:off x="9253625" y="2383574"/>
            <a:ext cx="1538028" cy="1303049"/>
            <a:chOff x="10821600" y="2628000"/>
            <a:chExt cx="1798638" cy="1436672"/>
          </a:xfrm>
        </p:grpSpPr>
        <p:sp>
          <p:nvSpPr>
            <p:cNvPr id="23" name="TextBox 17"/>
            <p:cNvSpPr txBox="1">
              <a:spLocks noChangeArrowheads="1"/>
            </p:cNvSpPr>
            <p:nvPr userDrawn="1"/>
          </p:nvSpPr>
          <p:spPr bwMode="auto">
            <a:xfrm>
              <a:off x="10821600" y="2628000"/>
              <a:ext cx="1798638" cy="14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defTabSz="1041409" eaLnBrk="1" fontAlgn="auto" hangingPunct="1">
                <a:spcBef>
                  <a:spcPct val="0"/>
                </a:spcBef>
                <a:spcAft>
                  <a:spcPts val="0"/>
                </a:spcAft>
                <a:buFontTx/>
                <a:buNone/>
                <a:defRPr/>
              </a:pPr>
              <a:r>
                <a:rPr lang="en-US" sz="941" b="1" kern="1200" noProof="1">
                  <a:solidFill>
                    <a:schemeClr val="tx2">
                      <a:lumMod val="75000"/>
                    </a:schemeClr>
                  </a:solidFill>
                  <a:latin typeface="+mn-lt"/>
                  <a:ea typeface="+mn-ea"/>
                  <a:cs typeface="Arial" charset="0"/>
                </a:rPr>
                <a:t>Resize, zoom or pan picture</a:t>
              </a:r>
            </a:p>
            <a:p>
              <a:pPr algn="l" fontAlgn="auto">
                <a:spcBef>
                  <a:spcPts val="0"/>
                </a:spcBef>
                <a:spcAft>
                  <a:spcPts val="0"/>
                </a:spcAft>
                <a:buFont typeface="+mj-lt"/>
                <a:buNone/>
                <a:defRPr/>
              </a:pPr>
              <a:r>
                <a:rPr lang="en-US" sz="941" b="1" kern="1200" noProof="1">
                  <a:solidFill>
                    <a:schemeClr val="tx2">
                      <a:lumMod val="75000"/>
                    </a:schemeClr>
                  </a:solidFill>
                  <a:latin typeface="+mn-lt"/>
                  <a:ea typeface="+mn-ea"/>
                  <a:cs typeface="Arial" charset="0"/>
                </a:rPr>
                <a:t>1.</a:t>
              </a:r>
              <a:r>
                <a:rPr lang="en-US" sz="855" noProof="1">
                  <a:solidFill>
                    <a:schemeClr val="tx2">
                      <a:lumMod val="75000"/>
                      <a:lumOff val="25000"/>
                    </a:schemeClr>
                  </a:solidFill>
                  <a:cs typeface="Arial" pitchFamily="34" charset="0"/>
                </a:rPr>
                <a:t> </a:t>
              </a:r>
              <a:r>
                <a:rPr lang="en-US" sz="941" kern="1200" noProof="1">
                  <a:solidFill>
                    <a:schemeClr val="tx2">
                      <a:lumMod val="75000"/>
                    </a:schemeClr>
                  </a:solidFill>
                  <a:latin typeface="+mn-lt"/>
                  <a:ea typeface="+mn-ea"/>
                  <a:cs typeface="Arial" charset="0"/>
                </a:rPr>
                <a:t>Click on picture to activate </a:t>
              </a:r>
              <a:r>
                <a:rPr lang="en-US" sz="941" b="1" kern="1200" noProof="1">
                  <a:solidFill>
                    <a:schemeClr val="tx2">
                      <a:lumMod val="75000"/>
                    </a:schemeClr>
                  </a:solidFill>
                  <a:latin typeface="+mn-lt"/>
                  <a:ea typeface="+mn-ea"/>
                  <a:cs typeface="Arial" charset="0"/>
                </a:rPr>
                <a:t>Picture-tool</a:t>
              </a:r>
              <a:r>
                <a:rPr lang="en-US" sz="941" kern="1200" noProof="1">
                  <a:solidFill>
                    <a:schemeClr val="tx2">
                      <a:lumMod val="75000"/>
                    </a:schemeClr>
                  </a:solidFill>
                  <a:latin typeface="+mn-lt"/>
                  <a:ea typeface="+mn-ea"/>
                  <a:cs typeface="Arial" charset="0"/>
                </a:rPr>
                <a:t> in the ribbon</a:t>
              </a:r>
              <a:endParaRPr lang="en-US" altLang="da-DK" sz="941" kern="1200" dirty="0">
                <a:solidFill>
                  <a:schemeClr val="tx2">
                    <a:lumMod val="75000"/>
                  </a:schemeClr>
                </a:solidFill>
                <a:latin typeface="+mn-lt"/>
                <a:ea typeface="+mn-ea"/>
                <a:cs typeface="Arial" charset="0"/>
              </a:endParaRPr>
            </a:p>
            <a:p>
              <a:pPr algn="l" eaLnBrk="1" hangingPunct="1">
                <a:spcBef>
                  <a:spcPct val="0"/>
                </a:spcBef>
                <a:buFontTx/>
                <a:buNone/>
                <a:defRPr/>
              </a:pPr>
              <a:r>
                <a:rPr lang="en-US" sz="941" b="1" kern="1200" noProof="1">
                  <a:solidFill>
                    <a:schemeClr val="tx2">
                      <a:lumMod val="75000"/>
                    </a:schemeClr>
                  </a:solidFill>
                  <a:latin typeface="+mn-lt"/>
                  <a:ea typeface="+mn-ea"/>
                  <a:cs typeface="Arial" charset="0"/>
                </a:rPr>
                <a:t>2. </a:t>
              </a:r>
              <a:r>
                <a:rPr lang="en-US" sz="941" kern="1200" noProof="1">
                  <a:solidFill>
                    <a:schemeClr val="tx2">
                      <a:lumMod val="75000"/>
                    </a:schemeClr>
                  </a:solidFill>
                  <a:latin typeface="+mn-lt"/>
                  <a:ea typeface="+mn-ea"/>
                  <a:cs typeface="Arial" charset="0"/>
                </a:rPr>
                <a:t>Use </a:t>
              </a:r>
              <a:r>
                <a:rPr lang="en-US" sz="941" b="1" kern="1200" noProof="1">
                  <a:solidFill>
                    <a:schemeClr val="tx2">
                      <a:lumMod val="75000"/>
                    </a:schemeClr>
                  </a:solidFill>
                  <a:latin typeface="+mn-lt"/>
                  <a:ea typeface="+mn-ea"/>
                  <a:cs typeface="Arial" charset="0"/>
                </a:rPr>
                <a:t>Crop-Tool</a:t>
              </a:r>
              <a:endParaRPr lang="en-US"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en-US" sz="941" kern="1200" noProof="1">
                  <a:solidFill>
                    <a:schemeClr val="tx2">
                      <a:lumMod val="75000"/>
                    </a:schemeClr>
                  </a:solidFill>
                  <a:latin typeface="+mn-lt"/>
                  <a:ea typeface="+mn-ea"/>
                  <a:cs typeface="Arial" charset="0"/>
                </a:rPr>
                <a:t>for panning and resizing</a:t>
              </a:r>
            </a:p>
            <a:p>
              <a:pPr algn="l" eaLnBrk="1" hangingPunct="1">
                <a:spcBef>
                  <a:spcPct val="0"/>
                </a:spcBef>
                <a:buFontTx/>
                <a:buNone/>
                <a:defRPr/>
              </a:pPr>
              <a:endParaRPr lang="en-US" sz="941" kern="1200" noProof="1">
                <a:solidFill>
                  <a:schemeClr val="tx2">
                    <a:lumMod val="75000"/>
                  </a:schemeClr>
                </a:solidFill>
                <a:latin typeface="+mn-lt"/>
                <a:ea typeface="+mn-ea"/>
                <a:cs typeface="Arial" charset="0"/>
              </a:endParaRPr>
            </a:p>
            <a:p>
              <a:pPr algn="l" eaLnBrk="1" hangingPunct="1">
                <a:spcBef>
                  <a:spcPct val="0"/>
                </a:spcBef>
                <a:buFontTx/>
                <a:buNone/>
                <a:defRPr/>
              </a:pPr>
              <a:endParaRPr lang="en-US"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en-US" sz="941" b="1" kern="1200" noProof="1">
                  <a:solidFill>
                    <a:schemeClr val="tx2">
                      <a:lumMod val="75000"/>
                    </a:schemeClr>
                  </a:solidFill>
                  <a:latin typeface="+mn-lt"/>
                  <a:ea typeface="+mn-ea"/>
                  <a:cs typeface="Arial" charset="0"/>
                </a:rPr>
                <a:t>3. </a:t>
              </a:r>
              <a:r>
                <a:rPr lang="en-US" sz="941" kern="1200" noProof="1">
                  <a:solidFill>
                    <a:schemeClr val="tx2">
                      <a:lumMod val="75000"/>
                    </a:schemeClr>
                  </a:solidFill>
                  <a:latin typeface="+mn-lt"/>
                  <a:ea typeface="+mn-ea"/>
                  <a:cs typeface="Arial" charset="0"/>
                </a:rPr>
                <a:t>Press Shift-key when resizing picture by the corners</a:t>
              </a:r>
            </a:p>
          </p:txBody>
        </p:sp>
        <p:pic>
          <p:nvPicPr>
            <p:cNvPr id="3074" name="Picture 2"/>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0821600" y="3475195"/>
              <a:ext cx="312737" cy="2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userDrawn="1"/>
        </p:nvGrpSpPr>
        <p:grpSpPr>
          <a:xfrm>
            <a:off x="-1907998" y="1981961"/>
            <a:ext cx="1801661" cy="1324642"/>
            <a:chOff x="-2231300" y="2231625"/>
            <a:chExt cx="2106943" cy="1460479"/>
          </a:xfrm>
        </p:grpSpPr>
        <p:sp>
          <p:nvSpPr>
            <p:cNvPr id="27"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To add preformatted bullets,</a:t>
              </a: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the </a:t>
              </a:r>
              <a:r>
                <a:rPr lang="en-US" altLang="da-DK" sz="941" b="1" kern="1200" dirty="0">
                  <a:solidFill>
                    <a:schemeClr val="tx2">
                      <a:lumMod val="75000"/>
                    </a:schemeClr>
                  </a:solidFill>
                  <a:latin typeface="+mn-lt"/>
                  <a:ea typeface="+mn-ea"/>
                  <a:cs typeface="Arial" charset="0"/>
                </a:rPr>
                <a:t>Home</a:t>
              </a:r>
              <a:r>
                <a:rPr lang="en-US" altLang="da-DK" sz="941" kern="1200" dirty="0">
                  <a:solidFill>
                    <a:schemeClr val="tx2">
                      <a:lumMod val="75000"/>
                    </a:schemeClr>
                  </a:solidFill>
                  <a:latin typeface="+mn-lt"/>
                  <a:ea typeface="+mn-ea"/>
                  <a:cs typeface="Arial" charset="0"/>
                </a:rPr>
                <a:t> tab and select</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Increase Indent</a:t>
              </a: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US" altLang="da-DK" sz="941" kern="1200" dirty="0">
                  <a:solidFill>
                    <a:schemeClr val="tx2">
                      <a:lumMod val="75000"/>
                    </a:schemeClr>
                  </a:solidFill>
                  <a:latin typeface="+mn-lt"/>
                  <a:ea typeface="+mn-ea"/>
                  <a:cs typeface="Arial" charset="0"/>
                </a:rPr>
                <a:t>Click </a:t>
              </a:r>
              <a:r>
                <a:rPr lang="en-US" altLang="da-DK" sz="941" b="1" kern="1200" dirty="0">
                  <a:solidFill>
                    <a:schemeClr val="tx2">
                      <a:lumMod val="75000"/>
                    </a:schemeClr>
                  </a:solidFill>
                  <a:latin typeface="+mn-lt"/>
                  <a:ea typeface="+mn-ea"/>
                  <a:cs typeface="Arial" charset="0"/>
                </a:rPr>
                <a:t>Decrease Indent</a:t>
              </a:r>
            </a:p>
            <a:p>
              <a:pPr algn="r" eaLnBrk="1" hangingPunct="1">
                <a:spcBef>
                  <a:spcPct val="0"/>
                </a:spcBef>
                <a:buFontTx/>
                <a:buNone/>
              </a:pPr>
              <a:r>
                <a:rPr lang="en-US" altLang="da-DK" sz="941" b="0" kern="1200" dirty="0">
                  <a:solidFill>
                    <a:schemeClr val="tx2">
                      <a:lumMod val="75000"/>
                    </a:schemeClr>
                  </a:solidFill>
                  <a:latin typeface="+mn-lt"/>
                  <a:ea typeface="+mn-ea"/>
                  <a:cs typeface="Arial" charset="0"/>
                </a:rPr>
                <a:t>to return to the previous list design</a:t>
              </a:r>
            </a:p>
            <a:p>
              <a:pPr algn="r" eaLnBrk="1" hangingPunct="1">
                <a:spcBef>
                  <a:spcPct val="0"/>
                </a:spcBef>
                <a:buFontTx/>
                <a:buNone/>
              </a:pPr>
              <a:r>
                <a:rPr lang="en-US" altLang="da-DK" sz="941" b="1" kern="1200" dirty="0">
                  <a:solidFill>
                    <a:schemeClr val="tx2">
                      <a:lumMod val="75000"/>
                    </a:schemeClr>
                  </a:solidFill>
                  <a:latin typeface="+mn-lt"/>
                  <a:ea typeface="+mn-ea"/>
                  <a:cs typeface="Arial" charset="0"/>
                </a:rPr>
                <a:t> </a:t>
              </a:r>
            </a:p>
          </p:txBody>
        </p:sp>
        <p:grpSp>
          <p:nvGrpSpPr>
            <p:cNvPr id="37" name="Group 36"/>
            <p:cNvGrpSpPr/>
            <p:nvPr userDrawn="1"/>
          </p:nvGrpSpPr>
          <p:grpSpPr>
            <a:xfrm>
              <a:off x="-544672" y="2787459"/>
              <a:ext cx="419742" cy="242548"/>
              <a:chOff x="-832082" y="3336845"/>
              <a:chExt cx="358924" cy="219989"/>
            </a:xfrm>
          </p:grpSpPr>
          <p:pic>
            <p:nvPicPr>
              <p:cNvPr id="4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nvGrpSpPr>
            <p:cNvPr id="39" name="Group 38"/>
            <p:cNvGrpSpPr/>
            <p:nvPr userDrawn="1"/>
          </p:nvGrpSpPr>
          <p:grpSpPr>
            <a:xfrm>
              <a:off x="-531551" y="3446578"/>
              <a:ext cx="407194" cy="245526"/>
              <a:chOff x="-474298" y="3689019"/>
              <a:chExt cx="348194" cy="222690"/>
            </a:xfrm>
          </p:grpSpPr>
          <p:pic>
            <p:nvPicPr>
              <p:cNvPr id="40"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sp>
            <p:nvSpPr>
              <p:cNvPr id="4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spTree>
    <p:extLst>
      <p:ext uri="{BB962C8B-B14F-4D97-AF65-F5344CB8AC3E}">
        <p14:creationId xmlns:p14="http://schemas.microsoft.com/office/powerpoint/2010/main" val="254132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13" name="Baggrund"/>
          <p:cNvSpPr/>
          <p:nvPr userDrawn="1"/>
        </p:nvSpPr>
        <p:spPr>
          <a:xfrm>
            <a:off x="0" y="0"/>
            <a:ext cx="9144000" cy="6858000"/>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defTabSz="850513">
              <a:lnSpc>
                <a:spcPts val="2011"/>
              </a:lnSpc>
            </a:pPr>
            <a:endParaRPr lang="da-DK" sz="1796" dirty="0">
              <a:solidFill>
                <a:srgbClr val="1E2F39"/>
              </a:solidFill>
            </a:endParaRPr>
          </a:p>
        </p:txBody>
      </p:sp>
      <p:sp>
        <p:nvSpPr>
          <p:cNvPr id="12" name="Titel 1"/>
          <p:cNvSpPr>
            <a:spLocks noGrp="1"/>
          </p:cNvSpPr>
          <p:nvPr>
            <p:ph type="body" sz="quarter" idx="15" hasCustomPrompt="1"/>
          </p:nvPr>
        </p:nvSpPr>
        <p:spPr>
          <a:xfrm>
            <a:off x="788073" y="416123"/>
            <a:ext cx="7563591" cy="2984287"/>
          </a:xfrm>
        </p:spPr>
        <p:txBody>
          <a:bodyPr anchor="b" anchorCtr="1">
            <a:normAutofit/>
          </a:bodyPr>
          <a:lstStyle>
            <a:lvl1pPr marL="0" indent="0" algn="ctr">
              <a:lnSpc>
                <a:spcPct val="100000"/>
              </a:lnSpc>
              <a:spcBef>
                <a:spcPts val="0"/>
              </a:spcBef>
              <a:spcAft>
                <a:spcPts val="0"/>
              </a:spcAft>
              <a:buNone/>
              <a:defRPr lang="da-DK" sz="7268" b="1" kern="1200" cap="all" spc="-232" baseline="0" dirty="0">
                <a:solidFill>
                  <a:schemeClr val="bg2"/>
                </a:solidFill>
                <a:latin typeface="+mj-lt"/>
                <a:ea typeface="+mj-ea"/>
                <a:cs typeface="+mj-cs"/>
              </a:defRPr>
            </a:lvl1pPr>
          </a:lstStyle>
          <a:p>
            <a:pPr lvl="0"/>
            <a:r>
              <a:rPr lang="da-DK" noProof="0" dirty="0" err="1"/>
              <a:t>Click</a:t>
            </a:r>
            <a:r>
              <a:rPr lang="da-DK" noProof="0" dirty="0"/>
              <a:t> to </a:t>
            </a:r>
            <a:r>
              <a:rPr lang="da-DK" noProof="0" dirty="0" err="1"/>
              <a:t>add</a:t>
            </a:r>
            <a:r>
              <a:rPr lang="da-DK" noProof="0" dirty="0"/>
              <a:t> </a:t>
            </a:r>
            <a:r>
              <a:rPr lang="da-DK" noProof="0" dirty="0" err="1"/>
              <a:t>title</a:t>
            </a:r>
            <a:endParaRPr lang="da-DK" dirty="0"/>
          </a:p>
        </p:txBody>
      </p:sp>
      <p:sp>
        <p:nvSpPr>
          <p:cNvPr id="11" name="Undertitel 2"/>
          <p:cNvSpPr>
            <a:spLocks noGrp="1"/>
          </p:cNvSpPr>
          <p:nvPr>
            <p:ph type="body" sz="quarter" idx="13" hasCustomPrompt="1"/>
          </p:nvPr>
        </p:nvSpPr>
        <p:spPr>
          <a:xfrm>
            <a:off x="788703" y="3612754"/>
            <a:ext cx="7563591" cy="288000"/>
          </a:xfrm>
        </p:spPr>
        <p:txBody>
          <a:bodyPr/>
          <a:lstStyle>
            <a:lvl1pPr marL="0" indent="0" algn="ctr">
              <a:spcBef>
                <a:spcPts val="1026"/>
              </a:spcBef>
              <a:buNone/>
              <a:defRPr lang="da-DK" sz="1368" b="1" kern="1200" cap="all" spc="-9" baseline="0" dirty="0">
                <a:solidFill>
                  <a:schemeClr val="bg1"/>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subtitle</a:t>
            </a:r>
            <a:endParaRPr lang="da-DK" dirty="0"/>
          </a:p>
        </p:txBody>
      </p:sp>
      <p:sp>
        <p:nvSpPr>
          <p:cNvPr id="15" name="Undertitel 3"/>
          <p:cNvSpPr>
            <a:spLocks noGrp="1"/>
          </p:cNvSpPr>
          <p:nvPr>
            <p:ph type="body" sz="quarter" idx="14" hasCustomPrompt="1"/>
          </p:nvPr>
        </p:nvSpPr>
        <p:spPr>
          <a:xfrm>
            <a:off x="788703" y="4024129"/>
            <a:ext cx="7563591" cy="448831"/>
          </a:xfrm>
        </p:spPr>
        <p:txBody>
          <a:bodyPr/>
          <a:lstStyle>
            <a:lvl1pPr marL="0" indent="0" algn="ctr">
              <a:spcBef>
                <a:spcPts val="0"/>
              </a:spcBef>
              <a:buNone/>
              <a:defRPr lang="da-DK" sz="1112" b="1" i="1" kern="1200" cap="none" spc="-9" baseline="0" dirty="0">
                <a:solidFill>
                  <a:schemeClr val="bg1"/>
                </a:solidFill>
                <a:latin typeface="Georgia" panose="02040502050405020303" pitchFamily="18" charset="0"/>
                <a:ea typeface="+mn-ea"/>
                <a:cs typeface="+mn-cs"/>
              </a:defRPr>
            </a:lvl1pPr>
          </a:lstStyle>
          <a:p>
            <a:pPr lvl="0"/>
            <a:r>
              <a:rPr lang="da-DK" noProof="0" dirty="0" err="1"/>
              <a:t>Click</a:t>
            </a:r>
            <a:r>
              <a:rPr lang="da-DK" noProof="0" dirty="0"/>
              <a:t> to </a:t>
            </a:r>
            <a:r>
              <a:rPr lang="da-DK" noProof="0" dirty="0" err="1"/>
              <a:t>add</a:t>
            </a:r>
            <a:r>
              <a:rPr lang="da-DK" noProof="0" dirty="0"/>
              <a:t> </a:t>
            </a:r>
            <a:r>
              <a:rPr lang="da-DK" dirty="0">
                <a:effectLst/>
              </a:rPr>
              <a:t>date and sender. </a:t>
            </a:r>
            <a:br>
              <a:rPr lang="da-DK" dirty="0">
                <a:effectLst/>
              </a:rPr>
            </a:br>
            <a:r>
              <a:rPr lang="da-DK" dirty="0" err="1">
                <a:effectLst/>
              </a:rPr>
              <a:t>Example</a:t>
            </a:r>
            <a:r>
              <a:rPr lang="da-DK" dirty="0">
                <a:effectLst/>
              </a:rPr>
              <a:t> of date:  Danish: 28. marts 2014 or English: 28 March 2014</a:t>
            </a:r>
            <a:endParaRPr lang="da-DK" dirty="0"/>
          </a:p>
        </p:txBody>
      </p:sp>
      <p:sp>
        <p:nvSpPr>
          <p:cNvPr id="17" name="AutoShape 4"/>
          <p:cNvSpPr>
            <a:spLocks/>
          </p:cNvSpPr>
          <p:nvPr userDrawn="1"/>
        </p:nvSpPr>
        <p:spPr bwMode="gray">
          <a:xfrm>
            <a:off x="9252519" y="6403417"/>
            <a:ext cx="1836000" cy="434350"/>
          </a:xfrm>
          <a:prstGeom prst="rect">
            <a:avLst/>
          </a:prstGeom>
          <a:noFill/>
          <a:ln w="12700" algn="ctr">
            <a:noFill/>
            <a:miter lim="800000"/>
            <a:headEnd/>
            <a:tailEnd/>
          </a:ln>
          <a:effectLst/>
        </p:spPr>
        <p:txBody>
          <a:bodyPr wrap="square" lIns="0" tIns="0" rIns="0" bIns="0">
            <a:spAutoFit/>
          </a:bodyPr>
          <a:lstStyle/>
          <a:p>
            <a:pPr defTabSz="850513">
              <a:defRPr/>
            </a:pPr>
            <a:r>
              <a:rPr lang="da-DK" sz="941" b="1" dirty="0">
                <a:solidFill>
                  <a:srgbClr val="677578">
                    <a:lumMod val="75000"/>
                  </a:srgbClr>
                </a:solidFill>
                <a:cs typeface="Arial" charset="0"/>
              </a:rPr>
              <a:t>To </a:t>
            </a:r>
            <a:r>
              <a:rPr lang="da-DK" sz="941" b="1" dirty="0" err="1">
                <a:solidFill>
                  <a:srgbClr val="677578">
                    <a:lumMod val="75000"/>
                  </a:srgbClr>
                </a:solidFill>
                <a:cs typeface="Arial" charset="0"/>
              </a:rPr>
              <a:t>view</a:t>
            </a:r>
            <a:r>
              <a:rPr lang="da-DK" sz="941" b="1" dirty="0">
                <a:solidFill>
                  <a:srgbClr val="677578">
                    <a:lumMod val="75000"/>
                  </a:srgbClr>
                </a:solidFill>
                <a:cs typeface="Arial" charset="0"/>
              </a:rPr>
              <a:t> </a:t>
            </a:r>
            <a:r>
              <a:rPr lang="da-DK" sz="941" b="1" dirty="0" err="1">
                <a:solidFill>
                  <a:srgbClr val="677578">
                    <a:lumMod val="75000"/>
                  </a:srgbClr>
                </a:solidFill>
                <a:cs typeface="Arial" charset="0"/>
              </a:rPr>
              <a:t>drawing</a:t>
            </a:r>
            <a:r>
              <a:rPr lang="da-DK" sz="941" b="1" dirty="0">
                <a:solidFill>
                  <a:srgbClr val="677578">
                    <a:lumMod val="75000"/>
                  </a:srgbClr>
                </a:solidFill>
                <a:cs typeface="Arial" charset="0"/>
              </a:rPr>
              <a:t> guides</a:t>
            </a:r>
          </a:p>
          <a:p>
            <a:pPr defTabSz="850513">
              <a:defRPr/>
            </a:pPr>
            <a:r>
              <a:rPr lang="da-DK" sz="941" b="1" dirty="0">
                <a:solidFill>
                  <a:srgbClr val="677578">
                    <a:lumMod val="75000"/>
                  </a:srgbClr>
                </a:solidFill>
                <a:cs typeface="Arial" charset="0"/>
              </a:rPr>
              <a:t>1. </a:t>
            </a:r>
            <a:r>
              <a:rPr lang="da-DK" sz="941" dirty="0" err="1">
                <a:solidFill>
                  <a:srgbClr val="677578">
                    <a:lumMod val="75000"/>
                  </a:srgbClr>
                </a:solidFill>
                <a:cs typeface="Arial" charset="0"/>
              </a:rPr>
              <a:t>Click</a:t>
            </a:r>
            <a:r>
              <a:rPr lang="da-DK" sz="941" dirty="0">
                <a:solidFill>
                  <a:srgbClr val="677578">
                    <a:lumMod val="75000"/>
                  </a:srgbClr>
                </a:solidFill>
                <a:cs typeface="Arial" charset="0"/>
              </a:rPr>
              <a:t> </a:t>
            </a:r>
            <a:r>
              <a:rPr lang="da-DK" sz="941" b="1" dirty="0" err="1">
                <a:solidFill>
                  <a:srgbClr val="677578">
                    <a:lumMod val="75000"/>
                  </a:srgbClr>
                </a:solidFill>
                <a:cs typeface="Arial" charset="0"/>
              </a:rPr>
              <a:t>View</a:t>
            </a:r>
            <a:r>
              <a:rPr lang="da-DK" sz="941" dirty="0">
                <a:solidFill>
                  <a:srgbClr val="677578">
                    <a:lumMod val="75000"/>
                  </a:srgbClr>
                </a:solidFill>
                <a:cs typeface="Arial" charset="0"/>
              </a:rPr>
              <a:t> tab</a:t>
            </a:r>
          </a:p>
          <a:p>
            <a:pPr defTabSz="850513">
              <a:buFont typeface="+mj-lt"/>
              <a:buNone/>
              <a:defRPr/>
            </a:pPr>
            <a:r>
              <a:rPr lang="da-DK" sz="941" b="1" dirty="0">
                <a:solidFill>
                  <a:srgbClr val="677578">
                    <a:lumMod val="75000"/>
                  </a:srgbClr>
                </a:solidFill>
                <a:cs typeface="Arial" charset="0"/>
              </a:rPr>
              <a:t>2. </a:t>
            </a:r>
            <a:r>
              <a:rPr lang="da-DK" sz="941" dirty="0">
                <a:solidFill>
                  <a:srgbClr val="677578">
                    <a:lumMod val="75000"/>
                  </a:srgbClr>
                </a:solidFill>
                <a:cs typeface="Arial" charset="0"/>
              </a:rPr>
              <a:t>Select </a:t>
            </a:r>
            <a:r>
              <a:rPr lang="da-DK" sz="941" b="1" dirty="0" err="1">
                <a:solidFill>
                  <a:srgbClr val="677578">
                    <a:lumMod val="75000"/>
                  </a:srgbClr>
                </a:solidFill>
                <a:cs typeface="Arial" charset="0"/>
              </a:rPr>
              <a:t>Gridlines</a:t>
            </a:r>
            <a:r>
              <a:rPr lang="da-DK" sz="941" dirty="0">
                <a:solidFill>
                  <a:srgbClr val="677578">
                    <a:lumMod val="75000"/>
                  </a:srgbClr>
                </a:solidFill>
                <a:cs typeface="Arial" charset="0"/>
              </a:rPr>
              <a:t> and/or </a:t>
            </a:r>
            <a:r>
              <a:rPr lang="da-DK" sz="941" b="1" dirty="0">
                <a:solidFill>
                  <a:srgbClr val="677578">
                    <a:lumMod val="75000"/>
                  </a:srgbClr>
                </a:solidFill>
                <a:cs typeface="Arial" charset="0"/>
              </a:rPr>
              <a:t>Guides</a:t>
            </a:r>
            <a:endParaRPr lang="da-DK" sz="941" dirty="0">
              <a:solidFill>
                <a:srgbClr val="1E2F39">
                  <a:lumMod val="65000"/>
                  <a:lumOff val="35000"/>
                </a:srgbClr>
              </a:solidFill>
              <a:cs typeface="Arial" pitchFamily="34" charset="0"/>
            </a:endParaRPr>
          </a:p>
        </p:txBody>
      </p:sp>
      <p:pic>
        <p:nvPicPr>
          <p:cNvPr id="23"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7150" y="5763320"/>
            <a:ext cx="829700" cy="1094687"/>
          </a:xfrm>
          <a:prstGeom prst="rect">
            <a:avLst/>
          </a:prstGeom>
          <a:solidFill>
            <a:srgbClr val="03161A"/>
          </a:solidFill>
        </p:spPr>
      </p:pic>
      <p:sp>
        <p:nvSpPr>
          <p:cNvPr id="27" name="AutoShape 4"/>
          <p:cNvSpPr>
            <a:spLocks/>
          </p:cNvSpPr>
          <p:nvPr userDrawn="1"/>
        </p:nvSpPr>
        <p:spPr bwMode="gray">
          <a:xfrm>
            <a:off x="-1493537" y="3486712"/>
            <a:ext cx="1304011"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noProof="1">
                <a:solidFill>
                  <a:srgbClr val="677578">
                    <a:lumMod val="75000"/>
                  </a:srgbClr>
                </a:solidFill>
                <a:latin typeface="Arial Narrow"/>
                <a:cs typeface="Arial" charset="0"/>
              </a:rPr>
              <a:t>Colour theme for the title</a:t>
            </a:r>
          </a:p>
          <a:p>
            <a:pPr algn="r" eaLnBrk="1" hangingPunct="1">
              <a:spcBef>
                <a:spcPct val="0"/>
              </a:spcBef>
              <a:buFontTx/>
              <a:buNone/>
            </a:pPr>
            <a:r>
              <a:rPr lang="da-DK" altLang="da-DK" sz="941" noProof="1">
                <a:solidFill>
                  <a:srgbClr val="677578">
                    <a:lumMod val="75000"/>
                  </a:srgbClr>
                </a:solidFill>
                <a:latin typeface="Arial Narrow"/>
                <a:cs typeface="Arial" charset="0"/>
              </a:rPr>
              <a:t>Choose between blue</a:t>
            </a:r>
          </a:p>
          <a:p>
            <a:pPr algn="r" eaLnBrk="1" hangingPunct="1">
              <a:spcBef>
                <a:spcPct val="0"/>
              </a:spcBef>
              <a:buFontTx/>
              <a:buNone/>
            </a:pPr>
            <a:r>
              <a:rPr lang="da-DK" altLang="da-DK" sz="941" noProof="1">
                <a:solidFill>
                  <a:srgbClr val="677578">
                    <a:lumMod val="75000"/>
                  </a:srgbClr>
                </a:solidFill>
                <a:latin typeface="Arial Narrow"/>
                <a:cs typeface="Arial" charset="0"/>
              </a:rPr>
              <a:t>R0 G141 B177 </a:t>
            </a:r>
            <a:br>
              <a:rPr lang="da-DK" altLang="da-DK" sz="941" noProof="1">
                <a:solidFill>
                  <a:srgbClr val="677578">
                    <a:lumMod val="75000"/>
                  </a:srgbClr>
                </a:solidFill>
                <a:latin typeface="Arial Narrow"/>
                <a:cs typeface="Arial" charset="0"/>
              </a:rPr>
            </a:br>
            <a:r>
              <a:rPr lang="da-DK" altLang="da-DK" sz="941" noProof="1">
                <a:solidFill>
                  <a:srgbClr val="677578">
                    <a:lumMod val="75000"/>
                  </a:srgbClr>
                </a:solidFill>
                <a:latin typeface="Arial Narrow"/>
                <a:cs typeface="Arial" charset="0"/>
              </a:rPr>
              <a:t>and orange R246 G158 B0</a:t>
            </a:r>
            <a:endParaRPr lang="da-DK" altLang="da-DK" sz="941" noProof="1">
              <a:solidFill>
                <a:srgbClr val="677578">
                  <a:lumMod val="75000"/>
                </a:srgbClr>
              </a:solidFill>
              <a:cs typeface="Arial" charset="0"/>
            </a:endParaRPr>
          </a:p>
        </p:txBody>
      </p:sp>
      <p:sp>
        <p:nvSpPr>
          <p:cNvPr id="28" name="Rektangel 10"/>
          <p:cNvSpPr/>
          <p:nvPr userDrawn="1"/>
        </p:nvSpPr>
        <p:spPr>
          <a:xfrm>
            <a:off x="-168795" y="3969821"/>
            <a:ext cx="61568" cy="9795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defTabSz="850513"/>
            <a:endParaRPr lang="da-DK" sz="1368" dirty="0">
              <a:solidFill>
                <a:srgbClr val="FFFFFF"/>
              </a:solidFill>
            </a:endParaRPr>
          </a:p>
        </p:txBody>
      </p:sp>
      <p:sp>
        <p:nvSpPr>
          <p:cNvPr id="31" name="Rektangel 11"/>
          <p:cNvSpPr/>
          <p:nvPr userDrawn="1"/>
        </p:nvSpPr>
        <p:spPr>
          <a:xfrm>
            <a:off x="-168795" y="3826635"/>
            <a:ext cx="61568" cy="9795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defTabSz="850513"/>
            <a:endParaRPr lang="da-DK" sz="1368" dirty="0">
              <a:solidFill>
                <a:srgbClr val="FFFFFF"/>
              </a:solidFill>
            </a:endParaRPr>
          </a:p>
        </p:txBody>
      </p:sp>
      <p:grpSp>
        <p:nvGrpSpPr>
          <p:cNvPr id="32" name="Group 31"/>
          <p:cNvGrpSpPr/>
          <p:nvPr userDrawn="1"/>
        </p:nvGrpSpPr>
        <p:grpSpPr>
          <a:xfrm>
            <a:off x="-1328841" y="4152236"/>
            <a:ext cx="1139002" cy="485980"/>
            <a:chOff x="-1591631" y="4035546"/>
            <a:chExt cx="1332000" cy="535816"/>
          </a:xfrm>
        </p:grpSpPr>
        <p:pic>
          <p:nvPicPr>
            <p:cNvPr id="3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91631" y="4035546"/>
              <a:ext cx="1332000"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ounded Rectangle 43"/>
            <p:cNvSpPr/>
            <p:nvPr userDrawn="1"/>
          </p:nvSpPr>
          <p:spPr>
            <a:xfrm>
              <a:off x="-509655" y="4285820"/>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grpSp>
      <p:grpSp>
        <p:nvGrpSpPr>
          <p:cNvPr id="35" name="Group 34"/>
          <p:cNvGrpSpPr/>
          <p:nvPr userDrawn="1"/>
        </p:nvGrpSpPr>
        <p:grpSpPr>
          <a:xfrm>
            <a:off x="-1328841" y="4712384"/>
            <a:ext cx="1139002" cy="1427769"/>
            <a:chOff x="-1591631" y="4653138"/>
            <a:chExt cx="1332000" cy="1574181"/>
          </a:xfrm>
        </p:grpSpPr>
        <p:pic>
          <p:nvPicPr>
            <p:cNvPr id="36"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1065078"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sp>
          <p:nvSpPr>
            <p:cNvPr id="38"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gr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1999" y="414676"/>
            <a:ext cx="1945774" cy="1460561"/>
          </a:xfrm>
          <a:prstGeom prst="rect">
            <a:avLst/>
          </a:prstGeom>
        </p:spPr>
      </p:pic>
      <p:pic>
        <p:nvPicPr>
          <p:cNvPr id="24" name="Billed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1994" y="1969759"/>
            <a:ext cx="1944023" cy="1459247"/>
          </a:xfrm>
          <a:prstGeom prst="rect">
            <a:avLst/>
          </a:prstGeom>
        </p:spPr>
      </p:pic>
      <p:sp>
        <p:nvSpPr>
          <p:cNvPr id="21"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Front page</a:t>
            </a:r>
          </a:p>
        </p:txBody>
      </p:sp>
      <p:sp>
        <p:nvSpPr>
          <p:cNvPr id="26" name="AutoShape 4"/>
          <p:cNvSpPr>
            <a:spLocks/>
          </p:cNvSpPr>
          <p:nvPr userDrawn="1"/>
        </p:nvSpPr>
        <p:spPr bwMode="gray">
          <a:xfrm>
            <a:off x="-1493017" y="6710483"/>
            <a:ext cx="1304011"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FontTx/>
              <a:buNone/>
            </a:pPr>
            <a:r>
              <a:rPr lang="en-GB" sz="941" b="1" dirty="0">
                <a:solidFill>
                  <a:srgbClr val="677578">
                    <a:lumMod val="75000"/>
                  </a:srgbClr>
                </a:solidFill>
                <a:latin typeface="Arial Narrow"/>
                <a:cs typeface="Arial" charset="0"/>
              </a:rPr>
              <a:t>Standard v1, 2014</a:t>
            </a:r>
          </a:p>
        </p:txBody>
      </p:sp>
    </p:spTree>
    <p:extLst>
      <p:ext uri="{BB962C8B-B14F-4D97-AF65-F5344CB8AC3E}">
        <p14:creationId xmlns:p14="http://schemas.microsoft.com/office/powerpoint/2010/main" val="624727177"/>
      </p:ext>
    </p:extLst>
  </p:cSld>
  <p:clrMapOvr>
    <a:masterClrMapping/>
  </p:clrMapOvr>
  <p:hf sldNum="0" hdr="0" dt="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Picture left side ">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52461" name="think-cell Slide" r:id="rId4" imgW="353" imgH="353" progId="TCLayout.ActiveDocument.1">
                  <p:embed/>
                </p:oleObj>
              </mc:Choice>
              <mc:Fallback>
                <p:oleObj name="think-cell Slide" r:id="rId4" imgW="353" imgH="353" progId="TCLayout.ActiveDocument.1">
                  <p:embed/>
                  <p:pic>
                    <p:nvPicPr>
                      <p:cNvPr id="4" name="Object 3"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5" name="Title 1"/>
          <p:cNvSpPr>
            <a:spLocks noGrp="1"/>
          </p:cNvSpPr>
          <p:nvPr>
            <p:ph type="title" hasCustomPrompt="1"/>
          </p:nvPr>
        </p:nvSpPr>
        <p:spPr>
          <a:xfrm>
            <a:off x="4777500" y="420322"/>
            <a:ext cx="3973351" cy="729182"/>
          </a:xfrm>
        </p:spPr>
        <p:txBody>
          <a:bodyPr/>
          <a:lstStyle>
            <a:lvl1pPr>
              <a:defRPr>
                <a:solidFill>
                  <a:schemeClr val="tx1"/>
                </a:solidFill>
              </a:defRPr>
            </a:lvl1pPr>
          </a:lstStyle>
          <a:p>
            <a:r>
              <a:rPr lang="en-US" dirty="0"/>
              <a:t>Click to add title</a:t>
            </a:r>
          </a:p>
        </p:txBody>
      </p:sp>
      <p:sp>
        <p:nvSpPr>
          <p:cNvPr id="25" name="Subtitle 2"/>
          <p:cNvSpPr>
            <a:spLocks noGrp="1"/>
          </p:cNvSpPr>
          <p:nvPr>
            <p:ph type="subTitle" idx="1" hasCustomPrompt="1"/>
          </p:nvPr>
        </p:nvSpPr>
        <p:spPr>
          <a:xfrm>
            <a:off x="4777500" y="751092"/>
            <a:ext cx="3973351"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US" dirty="0"/>
              <a:t>Click to add subtitle</a:t>
            </a:r>
          </a:p>
        </p:txBody>
      </p:sp>
      <p:sp>
        <p:nvSpPr>
          <p:cNvPr id="26" name="Text Placeholder 3"/>
          <p:cNvSpPr>
            <a:spLocks noGrp="1"/>
          </p:cNvSpPr>
          <p:nvPr>
            <p:ph type="body" sz="quarter" idx="14" hasCustomPrompt="1"/>
          </p:nvPr>
        </p:nvSpPr>
        <p:spPr>
          <a:xfrm>
            <a:off x="4777501" y="1542321"/>
            <a:ext cx="3972830" cy="4213235"/>
          </a:xfrm>
        </p:spPr>
        <p:txBody>
          <a:bodyPr/>
          <a:lstStyle>
            <a:lvl1pPr>
              <a:spcBef>
                <a:spcPts val="513"/>
              </a:spcBef>
              <a:spcAft>
                <a:spcPts val="0"/>
              </a:spcAft>
              <a:buClrTx/>
              <a:defRPr lang="en-US" sz="1368" kern="1200" spc="-9" baseline="0" dirty="0" smtClean="0">
                <a:solidFill>
                  <a:schemeClr val="tx1"/>
                </a:solidFill>
                <a:latin typeface="+mn-lt"/>
                <a:ea typeface="+mn-ea"/>
                <a:cs typeface="+mn-cs"/>
              </a:defRPr>
            </a:lvl1pPr>
            <a:lvl2pPr>
              <a:spcBef>
                <a:spcPts val="513"/>
              </a:spcBef>
              <a:spcAft>
                <a:spcPts val="0"/>
              </a:spcAft>
              <a:buClrTx/>
              <a:defRPr lang="en-US" sz="1368" kern="1200" spc="-9" baseline="0" dirty="0" smtClean="0">
                <a:solidFill>
                  <a:schemeClr val="tx1"/>
                </a:solidFill>
                <a:latin typeface="+mn-lt"/>
                <a:ea typeface="+mn-ea"/>
                <a:cs typeface="+mn-cs"/>
              </a:defRPr>
            </a:lvl2pPr>
            <a:lvl3pPr>
              <a:spcBef>
                <a:spcPts val="513"/>
              </a:spcBef>
              <a:spcAft>
                <a:spcPts val="0"/>
              </a:spcAft>
              <a:buClrTx/>
              <a:defRPr lang="en-US" sz="1368" kern="1200" spc="-9" baseline="0" dirty="0" smtClean="0">
                <a:solidFill>
                  <a:schemeClr val="tx1"/>
                </a:solidFill>
                <a:latin typeface="+mn-lt"/>
                <a:ea typeface="+mn-ea"/>
                <a:cs typeface="+mn-cs"/>
              </a:defRPr>
            </a:lvl3pPr>
            <a:lvl4pPr>
              <a:spcBef>
                <a:spcPts val="513"/>
              </a:spcBef>
              <a:spcAft>
                <a:spcPts val="0"/>
              </a:spcAft>
              <a:buClrTx/>
              <a:defRPr lang="en-US" sz="1368" kern="1200" spc="-9" baseline="0" dirty="0" smtClean="0">
                <a:solidFill>
                  <a:schemeClr val="tx1"/>
                </a:solidFill>
                <a:latin typeface="+mn-lt"/>
                <a:ea typeface="+mn-ea"/>
                <a:cs typeface="+mn-cs"/>
              </a:defRPr>
            </a:lvl4pPr>
            <a:lvl5pPr>
              <a:spcBef>
                <a:spcPts val="513"/>
              </a:spcBef>
              <a:spcAft>
                <a:spcPts val="0"/>
              </a:spcAft>
              <a:buClrTx/>
              <a:defRPr lang="en-GB" sz="1368" kern="1200" spc="-9" baseline="0" dirty="0">
                <a:solidFill>
                  <a:schemeClr val="tx1"/>
                </a:solidFill>
                <a:latin typeface="+mn-lt"/>
                <a:ea typeface="+mn-ea"/>
                <a:cs typeface="+mn-cs"/>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 name="Pladsholder til billede 4"/>
          <p:cNvSpPr>
            <a:spLocks noGrp="1"/>
          </p:cNvSpPr>
          <p:nvPr userDrawn="1">
            <p:ph type="pic" sz="quarter" idx="28" hasCustomPrompt="1"/>
          </p:nvPr>
        </p:nvSpPr>
        <p:spPr>
          <a:xfrm>
            <a:off x="-3078" y="-3265"/>
            <a:ext cx="398343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baseline="0" smtClean="0"/>
            </a:lvl1pPr>
          </a:lstStyle>
          <a:p>
            <a:r>
              <a:rPr lang="en-US" sz="1112" kern="1200" spc="-9" baseline="0" noProof="0" dirty="0">
                <a:solidFill>
                  <a:srgbClr val="677578"/>
                </a:solidFill>
                <a:latin typeface="+mn-lt"/>
                <a:ea typeface="+mn-ea"/>
                <a:cs typeface="+mn-cs"/>
              </a:rPr>
              <a:t>Use </a:t>
            </a:r>
            <a:r>
              <a:rPr lang="en-US" sz="1112" kern="1200" spc="-9" baseline="0" noProof="0" dirty="0" err="1">
                <a:solidFill>
                  <a:srgbClr val="677578"/>
                </a:solidFill>
                <a:latin typeface="+mn-lt"/>
                <a:ea typeface="+mn-ea"/>
                <a:cs typeface="+mn-cs"/>
              </a:rPr>
              <a:t>Templafy</a:t>
            </a:r>
            <a:r>
              <a:rPr lang="en-US" sz="1112" kern="1200" spc="-9" baseline="0" noProof="0" dirty="0">
                <a:solidFill>
                  <a:srgbClr val="677578"/>
                </a:solidFill>
                <a:latin typeface="+mn-lt"/>
                <a:ea typeface="+mn-ea"/>
                <a:cs typeface="+mn-cs"/>
              </a:rPr>
              <a:t> and </a:t>
            </a:r>
            <a:r>
              <a:rPr lang="en-US" sz="1112" kern="1200" spc="-9" baseline="0" noProof="0" dirty="0" err="1">
                <a:solidFill>
                  <a:srgbClr val="677578"/>
                </a:solidFill>
                <a:latin typeface="+mn-lt"/>
                <a:ea typeface="+mn-ea"/>
                <a:cs typeface="+mn-cs"/>
              </a:rPr>
              <a:t>Skyfish</a:t>
            </a:r>
            <a:r>
              <a:rPr lang="en-US" sz="1112" kern="1200" spc="-9" baseline="0" noProof="0" dirty="0">
                <a:solidFill>
                  <a:srgbClr val="677578"/>
                </a:solidFill>
                <a:latin typeface="+mn-lt"/>
                <a:ea typeface="+mn-ea"/>
                <a:cs typeface="+mn-cs"/>
              </a:rPr>
              <a:t> to find relevant pictures</a:t>
            </a:r>
            <a:br>
              <a:rPr lang="en-US" sz="1112" kern="1200" spc="-9" baseline="0" noProof="0" dirty="0">
                <a:solidFill>
                  <a:srgbClr val="677578"/>
                </a:solidFill>
                <a:latin typeface="+mn-lt"/>
                <a:ea typeface="+mn-ea"/>
                <a:cs typeface="+mn-cs"/>
              </a:rPr>
            </a:br>
            <a:r>
              <a:rPr lang="en-US" sz="1112" kern="1200" spc="-9" baseline="0" noProof="0" dirty="0">
                <a:solidFill>
                  <a:srgbClr val="677578"/>
                </a:solidFill>
                <a:latin typeface="+mn-lt"/>
                <a:ea typeface="+mn-ea"/>
                <a:cs typeface="+mn-cs"/>
              </a:rPr>
              <a:t>(www.skyfish.com – username: valcon@valcon.dk,</a:t>
            </a:r>
            <a:br>
              <a:rPr lang="en-US" sz="1112" kern="1200" spc="-9" baseline="0" noProof="0" dirty="0">
                <a:solidFill>
                  <a:srgbClr val="677578"/>
                </a:solidFill>
                <a:latin typeface="+mn-lt"/>
                <a:ea typeface="+mn-ea"/>
                <a:cs typeface="+mn-cs"/>
              </a:rPr>
            </a:br>
            <a:r>
              <a:rPr lang="en-US" sz="1112" kern="1200" spc="-9" baseline="0" noProof="0" dirty="0">
                <a:solidFill>
                  <a:srgbClr val="677578"/>
                </a:solidFill>
                <a:latin typeface="+mn-lt"/>
                <a:ea typeface="+mn-ea"/>
                <a:cs typeface="+mn-cs"/>
              </a:rPr>
              <a:t>password: skyfish123) </a:t>
            </a:r>
            <a:br>
              <a:rPr lang="en-US" sz="1112" kern="1200" spc="-9" baseline="0" noProof="0" dirty="0">
                <a:solidFill>
                  <a:srgbClr val="677578"/>
                </a:solidFill>
                <a:latin typeface="+mn-lt"/>
                <a:ea typeface="+mn-ea"/>
                <a:cs typeface="+mn-cs"/>
              </a:rPr>
            </a:br>
            <a:endParaRPr lang="en-US" noProof="0" dirty="0"/>
          </a:p>
        </p:txBody>
      </p:sp>
      <p:sp>
        <p:nvSpPr>
          <p:cNvPr id="28"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13" name="Pladsholder til diasnummer 6"/>
          <p:cNvSpPr>
            <a:spLocks noGrp="1"/>
          </p:cNvSpPr>
          <p:nvPr>
            <p:ph type="sldNum" sz="quarter" idx="21"/>
          </p:nvPr>
        </p:nvSpPr>
        <p:spPr/>
        <p:txBody>
          <a:bodyPr/>
          <a:lstStyle/>
          <a:p>
            <a:fld id="{667EC89C-17A0-4E64-A6D2-B825673CEEDF}" type="slidenum">
              <a:rPr lang="en-US" smtClean="0"/>
              <a:pPr/>
              <a:t>‹nr.›</a:t>
            </a:fld>
            <a:endParaRPr lang="en-US" dirty="0"/>
          </a:p>
        </p:txBody>
      </p:sp>
      <p:sp>
        <p:nvSpPr>
          <p:cNvPr id="38" name="AutoShape 4"/>
          <p:cNvSpPr>
            <a:spLocks/>
          </p:cNvSpPr>
          <p:nvPr userDrawn="1"/>
        </p:nvSpPr>
        <p:spPr bwMode="gray">
          <a:xfrm>
            <a:off x="-2051999" y="3"/>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Picture right side </a:t>
            </a:r>
          </a:p>
          <a:p>
            <a:pPr algn="r" eaLnBrk="1" hangingPunct="1">
              <a:spcBef>
                <a:spcPct val="0"/>
              </a:spcBef>
              <a:buFontTx/>
              <a:buNone/>
              <a:defRPr/>
            </a:pPr>
            <a:r>
              <a:rPr lang="en-US" altLang="da-DK" sz="941" b="0" noProof="1">
                <a:solidFill>
                  <a:schemeClr val="tx2">
                    <a:lumMod val="75000"/>
                  </a:schemeClr>
                </a:solidFill>
                <a:latin typeface="+mn-lt"/>
                <a:cs typeface="Arial" charset="0"/>
              </a:rPr>
              <a:t>Picture slide, half page</a:t>
            </a:r>
            <a:r>
              <a:rPr lang="en-US" altLang="da-DK" sz="941" b="0" baseline="0" noProof="1">
                <a:solidFill>
                  <a:schemeClr val="tx2">
                    <a:lumMod val="75000"/>
                  </a:schemeClr>
                </a:solidFill>
                <a:latin typeface="+mn-lt"/>
                <a:cs typeface="Arial" charset="0"/>
              </a:rPr>
              <a:t> </a:t>
            </a:r>
            <a:r>
              <a:rPr lang="en-US" altLang="da-DK" sz="941" b="0" noProof="1">
                <a:solidFill>
                  <a:schemeClr val="tx2">
                    <a:lumMod val="75000"/>
                  </a:schemeClr>
                </a:solidFill>
                <a:latin typeface="+mn-lt"/>
                <a:cs typeface="Arial" charset="0"/>
              </a:rPr>
              <a:t>with text on the right</a:t>
            </a:r>
          </a:p>
        </p:txBody>
      </p:sp>
      <p:grpSp>
        <p:nvGrpSpPr>
          <p:cNvPr id="2" name="Group 1"/>
          <p:cNvGrpSpPr/>
          <p:nvPr userDrawn="1"/>
        </p:nvGrpSpPr>
        <p:grpSpPr>
          <a:xfrm>
            <a:off x="9252520" y="2024070"/>
            <a:ext cx="1800000" cy="1324464"/>
            <a:chOff x="10820308" y="2231625"/>
            <a:chExt cx="2105000" cy="1460283"/>
          </a:xfrm>
        </p:grpSpPr>
        <p:sp>
          <p:nvSpPr>
            <p:cNvPr id="40" name="TextBox 17"/>
            <p:cNvSpPr txBox="1">
              <a:spLocks noChangeArrowheads="1"/>
            </p:cNvSpPr>
            <p:nvPr userDrawn="1"/>
          </p:nvSpPr>
          <p:spPr bwMode="auto">
            <a:xfrm>
              <a:off x="10820308" y="2231625"/>
              <a:ext cx="2105000" cy="1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n-US" altLang="da-DK" sz="941" kern="1200" dirty="0">
                  <a:solidFill>
                    <a:schemeClr val="tx2">
                      <a:lumMod val="75000"/>
                    </a:schemeClr>
                  </a:solidFill>
                  <a:latin typeface="+mj-lt"/>
                  <a:ea typeface="+mn-ea"/>
                  <a:cs typeface="Arial" charset="0"/>
                </a:rPr>
                <a:t>To add preformatted bullets,</a:t>
              </a:r>
            </a:p>
            <a:p>
              <a:pPr algn="l" eaLnBrk="1" hangingPunct="1">
                <a:spcBef>
                  <a:spcPct val="0"/>
                </a:spcBef>
                <a:buFontTx/>
                <a:buNone/>
              </a:pPr>
              <a:r>
                <a:rPr lang="en-US" altLang="da-DK" sz="941" kern="1200" dirty="0">
                  <a:solidFill>
                    <a:schemeClr val="tx2">
                      <a:lumMod val="75000"/>
                    </a:schemeClr>
                  </a:solidFill>
                  <a:latin typeface="+mj-lt"/>
                  <a:ea typeface="+mn-ea"/>
                  <a:cs typeface="Arial" charset="0"/>
                </a:rPr>
                <a:t>click the </a:t>
              </a:r>
              <a:r>
                <a:rPr lang="en-US" altLang="da-DK" sz="941" b="1" kern="1200" dirty="0">
                  <a:solidFill>
                    <a:schemeClr val="tx2">
                      <a:lumMod val="75000"/>
                    </a:schemeClr>
                  </a:solidFill>
                  <a:latin typeface="+mj-lt"/>
                  <a:ea typeface="+mn-ea"/>
                  <a:cs typeface="Arial" charset="0"/>
                </a:rPr>
                <a:t>Home</a:t>
              </a:r>
              <a:r>
                <a:rPr lang="en-US" altLang="da-DK" sz="941" kern="1200" dirty="0">
                  <a:solidFill>
                    <a:schemeClr val="tx2">
                      <a:lumMod val="75000"/>
                    </a:schemeClr>
                  </a:solidFill>
                  <a:latin typeface="+mj-lt"/>
                  <a:ea typeface="+mn-ea"/>
                  <a:cs typeface="Arial" charset="0"/>
                </a:rPr>
                <a:t> tab and select</a:t>
              </a:r>
            </a:p>
            <a:p>
              <a:pPr algn="l" eaLnBrk="1" hangingPunct="1">
                <a:spcBef>
                  <a:spcPct val="0"/>
                </a:spcBef>
                <a:buFontTx/>
                <a:buNone/>
              </a:pPr>
              <a:r>
                <a:rPr lang="en-US" altLang="da-DK" sz="941" b="1" kern="1200" dirty="0">
                  <a:solidFill>
                    <a:schemeClr val="tx2">
                      <a:lumMod val="75000"/>
                    </a:schemeClr>
                  </a:solidFill>
                  <a:latin typeface="+mj-lt"/>
                  <a:ea typeface="+mn-ea"/>
                  <a:cs typeface="Arial" charset="0"/>
                </a:rPr>
                <a:t>Increase Indent</a:t>
              </a:r>
            </a:p>
            <a:p>
              <a:pPr algn="l" eaLnBrk="1" hangingPunct="1">
                <a:spcBef>
                  <a:spcPct val="0"/>
                </a:spcBef>
                <a:buFontTx/>
                <a:buNone/>
              </a:pPr>
              <a:endParaRPr lang="en-US" altLang="da-DK" sz="941" kern="1200" dirty="0">
                <a:solidFill>
                  <a:schemeClr val="tx2">
                    <a:lumMod val="75000"/>
                  </a:schemeClr>
                </a:solidFill>
                <a:latin typeface="+mj-lt"/>
                <a:ea typeface="+mn-ea"/>
                <a:cs typeface="Arial" charset="0"/>
              </a:endParaRPr>
            </a:p>
            <a:p>
              <a:pPr algn="l" eaLnBrk="1" hangingPunct="1">
                <a:spcBef>
                  <a:spcPct val="0"/>
                </a:spcBef>
                <a:buFontTx/>
                <a:buNone/>
              </a:pPr>
              <a:endParaRPr lang="en-US" altLang="da-DK" sz="941" kern="1200" dirty="0">
                <a:solidFill>
                  <a:schemeClr val="tx2">
                    <a:lumMod val="75000"/>
                  </a:schemeClr>
                </a:solidFill>
                <a:latin typeface="+mj-lt"/>
                <a:ea typeface="+mn-ea"/>
                <a:cs typeface="Arial" charset="0"/>
              </a:endParaRPr>
            </a:p>
            <a:p>
              <a:pPr algn="l" eaLnBrk="1" hangingPunct="1">
                <a:spcBef>
                  <a:spcPct val="0"/>
                </a:spcBef>
                <a:buFontTx/>
                <a:buNone/>
              </a:pPr>
              <a:r>
                <a:rPr lang="en-US" altLang="da-DK" sz="941" kern="1200" dirty="0">
                  <a:solidFill>
                    <a:schemeClr val="tx2">
                      <a:lumMod val="75000"/>
                    </a:schemeClr>
                  </a:solidFill>
                  <a:latin typeface="+mj-lt"/>
                  <a:ea typeface="+mn-ea"/>
                  <a:cs typeface="Arial" charset="0"/>
                </a:rPr>
                <a:t>Click </a:t>
              </a:r>
              <a:r>
                <a:rPr lang="en-US" altLang="da-DK" sz="941" b="1" kern="1200" dirty="0">
                  <a:solidFill>
                    <a:schemeClr val="tx2">
                      <a:lumMod val="75000"/>
                    </a:schemeClr>
                  </a:solidFill>
                  <a:latin typeface="+mj-lt"/>
                  <a:ea typeface="+mn-ea"/>
                  <a:cs typeface="Arial" charset="0"/>
                </a:rPr>
                <a:t>Decrease Indent</a:t>
              </a:r>
            </a:p>
            <a:p>
              <a:pPr algn="l" eaLnBrk="1" hangingPunct="1">
                <a:spcBef>
                  <a:spcPct val="0"/>
                </a:spcBef>
                <a:buFontTx/>
                <a:buNone/>
              </a:pPr>
              <a:r>
                <a:rPr lang="en-US" altLang="da-DK" sz="941" b="0" kern="1200" dirty="0">
                  <a:solidFill>
                    <a:schemeClr val="tx2">
                      <a:lumMod val="75000"/>
                    </a:schemeClr>
                  </a:solidFill>
                  <a:latin typeface="+mj-lt"/>
                  <a:ea typeface="+mn-ea"/>
                  <a:cs typeface="Arial" charset="0"/>
                </a:rPr>
                <a:t>to return to the previous list design</a:t>
              </a:r>
            </a:p>
          </p:txBody>
        </p:sp>
        <p:grpSp>
          <p:nvGrpSpPr>
            <p:cNvPr id="41" name="Group 40"/>
            <p:cNvGrpSpPr/>
            <p:nvPr userDrawn="1"/>
          </p:nvGrpSpPr>
          <p:grpSpPr>
            <a:xfrm>
              <a:off x="10825037" y="2787459"/>
              <a:ext cx="419742" cy="242548"/>
              <a:chOff x="-859529" y="3694453"/>
              <a:chExt cx="358924" cy="219989"/>
            </a:xfrm>
          </p:grpSpPr>
          <p:pic>
            <p:nvPicPr>
              <p:cNvPr id="4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9529" y="3694453"/>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46"/>
              <p:cNvSpPr/>
              <p:nvPr/>
            </p:nvSpPr>
            <p:spPr bwMode="auto">
              <a:xfrm>
                <a:off x="-680141"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nvGrpSpPr>
            <p:cNvPr id="42" name="Group 41"/>
            <p:cNvGrpSpPr/>
            <p:nvPr userDrawn="1"/>
          </p:nvGrpSpPr>
          <p:grpSpPr>
            <a:xfrm>
              <a:off x="10837585" y="3446382"/>
              <a:ext cx="407194" cy="245526"/>
              <a:chOff x="-474298" y="3689019"/>
              <a:chExt cx="348194" cy="222690"/>
            </a:xfrm>
          </p:grpSpPr>
          <p:pic>
            <p:nvPicPr>
              <p:cNvPr id="43"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bwMode="auto">
              <a:xfrm>
                <a:off x="-297554" y="3692194"/>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sp>
            <p:nvSpPr>
              <p:cNvPr id="45" name="Rounded Rectangle 44"/>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US" sz="1967" dirty="0">
                  <a:latin typeface="HelveticaNeueLT Std Lt Cn" pitchFamily="34" charset="0"/>
                </a:endParaRPr>
              </a:p>
            </p:txBody>
          </p:sp>
        </p:grpSp>
      </p:grpSp>
      <p:pic>
        <p:nvPicPr>
          <p:cNvPr id="3" name="Picture 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053276" y="416123"/>
            <a:ext cx="1944023" cy="1459247"/>
          </a:xfrm>
          <a:prstGeom prst="rect">
            <a:avLst/>
          </a:prstGeom>
        </p:spPr>
      </p:pic>
      <p:sp>
        <p:nvSpPr>
          <p:cNvPr id="23" name="TextBox 17"/>
          <p:cNvSpPr txBox="1">
            <a:spLocks noChangeArrowheads="1"/>
          </p:cNvSpPr>
          <p:nvPr userDrawn="1"/>
        </p:nvSpPr>
        <p:spPr bwMode="auto">
          <a:xfrm>
            <a:off x="-1650440" y="2514651"/>
            <a:ext cx="1538028" cy="130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1041409" eaLnBrk="1" fontAlgn="auto" hangingPunct="1">
              <a:spcBef>
                <a:spcPct val="0"/>
              </a:spcBef>
              <a:spcAft>
                <a:spcPts val="0"/>
              </a:spcAft>
              <a:buFontTx/>
              <a:buNone/>
              <a:defRPr/>
            </a:pPr>
            <a:r>
              <a:rPr lang="en-US" sz="941" b="1" kern="1200" noProof="1">
                <a:solidFill>
                  <a:schemeClr val="tx2">
                    <a:lumMod val="75000"/>
                  </a:schemeClr>
                </a:solidFill>
                <a:latin typeface="+mn-lt"/>
                <a:ea typeface="+mn-ea"/>
                <a:cs typeface="Arial" charset="0"/>
              </a:rPr>
              <a:t>Resize, zoom or pan picture</a:t>
            </a:r>
          </a:p>
          <a:p>
            <a:pPr algn="r" fontAlgn="auto">
              <a:spcBef>
                <a:spcPts val="0"/>
              </a:spcBef>
              <a:spcAft>
                <a:spcPts val="0"/>
              </a:spcAft>
              <a:buFont typeface="+mj-lt"/>
              <a:buNone/>
              <a:defRPr/>
            </a:pPr>
            <a:r>
              <a:rPr lang="en-US" sz="941" b="1" kern="1200" noProof="1">
                <a:solidFill>
                  <a:schemeClr val="tx2">
                    <a:lumMod val="75000"/>
                  </a:schemeClr>
                </a:solidFill>
                <a:latin typeface="+mn-lt"/>
                <a:ea typeface="+mn-ea"/>
                <a:cs typeface="Arial" charset="0"/>
              </a:rPr>
              <a:t>1.</a:t>
            </a:r>
            <a:r>
              <a:rPr lang="en-US" sz="855" noProof="1">
                <a:solidFill>
                  <a:schemeClr val="tx2">
                    <a:lumMod val="75000"/>
                    <a:lumOff val="25000"/>
                  </a:schemeClr>
                </a:solidFill>
                <a:cs typeface="Arial" pitchFamily="34" charset="0"/>
              </a:rPr>
              <a:t> </a:t>
            </a:r>
            <a:r>
              <a:rPr lang="en-US" sz="941" kern="1200" noProof="1">
                <a:solidFill>
                  <a:schemeClr val="tx2">
                    <a:lumMod val="75000"/>
                  </a:schemeClr>
                </a:solidFill>
                <a:latin typeface="+mn-lt"/>
                <a:ea typeface="+mn-ea"/>
                <a:cs typeface="Arial" charset="0"/>
              </a:rPr>
              <a:t>Click on picture to activate </a:t>
            </a:r>
            <a:r>
              <a:rPr lang="en-US" sz="941" b="1" kern="1200" noProof="1">
                <a:solidFill>
                  <a:schemeClr val="tx2">
                    <a:lumMod val="75000"/>
                  </a:schemeClr>
                </a:solidFill>
                <a:latin typeface="+mn-lt"/>
                <a:ea typeface="+mn-ea"/>
                <a:cs typeface="Arial" charset="0"/>
              </a:rPr>
              <a:t>Picture-tool</a:t>
            </a:r>
            <a:r>
              <a:rPr lang="en-US" sz="941" kern="1200" noProof="1">
                <a:solidFill>
                  <a:schemeClr val="tx2">
                    <a:lumMod val="75000"/>
                  </a:schemeClr>
                </a:solidFill>
                <a:latin typeface="+mn-lt"/>
                <a:ea typeface="+mn-ea"/>
                <a:cs typeface="Arial" charset="0"/>
              </a:rPr>
              <a:t> in the ribbon</a:t>
            </a:r>
            <a:endParaRPr lang="en-US" altLang="da-DK" sz="941" kern="1200" dirty="0">
              <a:solidFill>
                <a:schemeClr val="tx2">
                  <a:lumMod val="75000"/>
                </a:schemeClr>
              </a:solidFill>
              <a:latin typeface="+mn-lt"/>
              <a:ea typeface="+mn-ea"/>
              <a:cs typeface="Arial" charset="0"/>
            </a:endParaRPr>
          </a:p>
          <a:p>
            <a:pPr algn="r" eaLnBrk="1" hangingPunct="1">
              <a:spcBef>
                <a:spcPct val="0"/>
              </a:spcBef>
              <a:buFontTx/>
              <a:buNone/>
              <a:defRPr/>
            </a:pPr>
            <a:r>
              <a:rPr lang="en-US" sz="941" b="1" kern="1200" noProof="1">
                <a:solidFill>
                  <a:schemeClr val="tx2">
                    <a:lumMod val="75000"/>
                  </a:schemeClr>
                </a:solidFill>
                <a:latin typeface="+mn-lt"/>
                <a:ea typeface="+mn-ea"/>
                <a:cs typeface="Arial" charset="0"/>
              </a:rPr>
              <a:t>2. </a:t>
            </a:r>
            <a:r>
              <a:rPr lang="en-US" sz="941" kern="1200" noProof="1">
                <a:solidFill>
                  <a:schemeClr val="tx2">
                    <a:lumMod val="75000"/>
                  </a:schemeClr>
                </a:solidFill>
                <a:latin typeface="+mn-lt"/>
                <a:ea typeface="+mn-ea"/>
                <a:cs typeface="Arial" charset="0"/>
              </a:rPr>
              <a:t>Use </a:t>
            </a:r>
            <a:r>
              <a:rPr lang="en-US" sz="941" b="1" kern="1200" noProof="1">
                <a:solidFill>
                  <a:schemeClr val="tx2">
                    <a:lumMod val="75000"/>
                  </a:schemeClr>
                </a:solidFill>
                <a:latin typeface="+mn-lt"/>
                <a:ea typeface="+mn-ea"/>
                <a:cs typeface="Arial" charset="0"/>
              </a:rPr>
              <a:t>Crop-Tool</a:t>
            </a:r>
            <a:endParaRPr lang="en-US" sz="941" kern="1200" noProof="1">
              <a:solidFill>
                <a:schemeClr val="tx2">
                  <a:lumMod val="75000"/>
                </a:schemeClr>
              </a:solidFill>
              <a:latin typeface="+mn-lt"/>
              <a:ea typeface="+mn-ea"/>
              <a:cs typeface="Arial" charset="0"/>
            </a:endParaRPr>
          </a:p>
          <a:p>
            <a:pPr algn="r" defTabSz="1041409" eaLnBrk="1" fontAlgn="auto" hangingPunct="1">
              <a:spcBef>
                <a:spcPct val="0"/>
              </a:spcBef>
              <a:spcAft>
                <a:spcPts val="0"/>
              </a:spcAft>
              <a:buFontTx/>
              <a:buNone/>
              <a:defRPr/>
            </a:pPr>
            <a:r>
              <a:rPr lang="en-US" sz="941" kern="1200" noProof="1">
                <a:solidFill>
                  <a:schemeClr val="tx2">
                    <a:lumMod val="75000"/>
                  </a:schemeClr>
                </a:solidFill>
                <a:latin typeface="+mn-lt"/>
                <a:ea typeface="+mn-ea"/>
                <a:cs typeface="Arial" charset="0"/>
              </a:rPr>
              <a:t>for panning and resizing</a:t>
            </a:r>
          </a:p>
          <a:p>
            <a:pPr algn="r" eaLnBrk="1" hangingPunct="1">
              <a:spcBef>
                <a:spcPct val="0"/>
              </a:spcBef>
              <a:buFontTx/>
              <a:buNone/>
              <a:defRPr/>
            </a:pPr>
            <a:endParaRPr lang="en-US" sz="941" kern="1200" noProof="1">
              <a:solidFill>
                <a:schemeClr val="tx2">
                  <a:lumMod val="75000"/>
                </a:schemeClr>
              </a:solidFill>
              <a:latin typeface="+mn-lt"/>
              <a:ea typeface="+mn-ea"/>
              <a:cs typeface="Arial" charset="0"/>
            </a:endParaRPr>
          </a:p>
          <a:p>
            <a:pPr algn="r" eaLnBrk="1" hangingPunct="1">
              <a:spcBef>
                <a:spcPct val="0"/>
              </a:spcBef>
              <a:buFontTx/>
              <a:buNone/>
              <a:defRPr/>
            </a:pPr>
            <a:endParaRPr lang="en-US" sz="941" kern="1200" noProof="1">
              <a:solidFill>
                <a:schemeClr val="tx2">
                  <a:lumMod val="75000"/>
                </a:schemeClr>
              </a:solidFill>
              <a:latin typeface="+mn-lt"/>
              <a:ea typeface="+mn-ea"/>
              <a:cs typeface="Arial" charset="0"/>
            </a:endParaRPr>
          </a:p>
          <a:p>
            <a:pPr algn="r" defTabSz="1041409" eaLnBrk="1" fontAlgn="auto" hangingPunct="1">
              <a:spcBef>
                <a:spcPct val="0"/>
              </a:spcBef>
              <a:spcAft>
                <a:spcPts val="0"/>
              </a:spcAft>
              <a:buFontTx/>
              <a:buNone/>
              <a:defRPr/>
            </a:pPr>
            <a:r>
              <a:rPr lang="en-US" sz="941" b="1" kern="1200" noProof="1">
                <a:solidFill>
                  <a:schemeClr val="tx2">
                    <a:lumMod val="75000"/>
                  </a:schemeClr>
                </a:solidFill>
                <a:latin typeface="+mn-lt"/>
                <a:ea typeface="+mn-ea"/>
                <a:cs typeface="Arial" charset="0"/>
              </a:rPr>
              <a:t>3. </a:t>
            </a:r>
            <a:r>
              <a:rPr lang="en-US" sz="941" kern="1200" noProof="1">
                <a:solidFill>
                  <a:schemeClr val="tx2">
                    <a:lumMod val="75000"/>
                  </a:schemeClr>
                </a:solidFill>
                <a:latin typeface="+mn-lt"/>
                <a:ea typeface="+mn-ea"/>
                <a:cs typeface="Arial" charset="0"/>
              </a:rPr>
              <a:t>Press Shift-key when resizing picture by the corners</a:t>
            </a:r>
          </a:p>
        </p:txBody>
      </p:sp>
      <p:pic>
        <p:nvPicPr>
          <p:cNvPr id="24" name="Picture 2"/>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380814" y="3283052"/>
            <a:ext cx="267424" cy="26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43135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53485" name="think-cell Slide" r:id="rId4" imgW="353" imgH="353" progId="TCLayout.ActiveDocument.1">
                  <p:embed/>
                </p:oleObj>
              </mc:Choice>
              <mc:Fallback>
                <p:oleObj name="think-cell Slide" r:id="rId4" imgW="353" imgH="353" progId="TCLayout.ActiveDocument.1">
                  <p:embed/>
                  <p:pic>
                    <p:nvPicPr>
                      <p:cNvPr id="6" name="Object 5"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9" name="Title 1"/>
          <p:cNvSpPr>
            <a:spLocks noGrp="1"/>
          </p:cNvSpPr>
          <p:nvPr>
            <p:ph type="title" hasCustomPrompt="1"/>
          </p:nvPr>
        </p:nvSpPr>
        <p:spPr>
          <a:xfrm>
            <a:off x="403543" y="420322"/>
            <a:ext cx="8346788" cy="729182"/>
          </a:xfrm>
        </p:spPr>
        <p:txBody>
          <a:bodyPr/>
          <a:lstStyle>
            <a:lvl1pPr>
              <a:defRPr/>
            </a:lvl1pPr>
          </a:lstStyle>
          <a:p>
            <a:r>
              <a:rPr lang="en-US" dirty="0"/>
              <a:t>Click to add title</a:t>
            </a:r>
          </a:p>
        </p:txBody>
      </p:sp>
      <p:sp>
        <p:nvSpPr>
          <p:cNvPr id="42" name="Text Placeholder 6"/>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3" name="Pladsholder til diasnummer 7"/>
          <p:cNvSpPr>
            <a:spLocks noGrp="1"/>
          </p:cNvSpPr>
          <p:nvPr>
            <p:ph type="sldNum" sz="quarter" idx="10"/>
          </p:nvPr>
        </p:nvSpPr>
        <p:spPr/>
        <p:txBody>
          <a:bodyPr/>
          <a:lstStyle/>
          <a:p>
            <a:fld id="{667EC89C-17A0-4E64-A6D2-B825673CEEDF}" type="slidenum">
              <a:rPr lang="en-US" smtClean="0"/>
              <a:pPr/>
              <a:t>‹nr.›</a:t>
            </a:fld>
            <a:endParaRPr lang="en-US" dirty="0"/>
          </a:p>
        </p:txBody>
      </p:sp>
      <p:sp>
        <p:nvSpPr>
          <p:cNvPr id="24" name="Subtitle 2"/>
          <p:cNvSpPr>
            <a:spLocks noGrp="1"/>
          </p:cNvSpPr>
          <p:nvPr>
            <p:ph type="subTitle" idx="1" hasCustomPrompt="1"/>
          </p:nvPr>
        </p:nvSpPr>
        <p:spPr>
          <a:xfrm>
            <a:off x="403544" y="754573"/>
            <a:ext cx="8347949"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US" dirty="0"/>
              <a:t>Click to add subtitle</a:t>
            </a:r>
          </a:p>
        </p:txBody>
      </p:sp>
      <p:sp>
        <p:nvSpPr>
          <p:cNvPr id="37" name="AutoShape 4">
            <a:extLst>
              <a:ext uri="{FF2B5EF4-FFF2-40B4-BE49-F238E27FC236}">
                <a16:creationId xmlns:a16="http://schemas.microsoft.com/office/drawing/2014/main" id="{2CCA00A9-E595-46EC-A9EE-9A3E5FB49A88}"/>
              </a:ext>
            </a:extLst>
          </p:cNvPr>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Heading </a:t>
            </a:r>
            <a:endParaRPr lang="en-US" altLang="da-DK" sz="941" b="0" noProof="1">
              <a:solidFill>
                <a:schemeClr val="tx2">
                  <a:lumMod val="75000"/>
                </a:schemeClr>
              </a:solidFill>
              <a:latin typeface="+mn-lt"/>
              <a:cs typeface="Arial" charset="0"/>
            </a:endParaRPr>
          </a:p>
        </p:txBody>
      </p:sp>
      <p:sp>
        <p:nvSpPr>
          <p:cNvPr id="39" name="AutoShape 4">
            <a:extLst>
              <a:ext uri="{FF2B5EF4-FFF2-40B4-BE49-F238E27FC236}">
                <a16:creationId xmlns:a16="http://schemas.microsoft.com/office/drawing/2014/main" id="{000F2D72-6141-4B08-B06E-019020AB81D4}"/>
              </a:ext>
            </a:extLst>
          </p:cNvPr>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US" sz="941" b="1" kern="1200" noProof="1">
                <a:solidFill>
                  <a:schemeClr val="tx2">
                    <a:lumMod val="75000"/>
                  </a:schemeClr>
                </a:solidFill>
                <a:latin typeface="+mn-lt"/>
                <a:ea typeface="+mn-ea"/>
                <a:cs typeface="Arial" pitchFamily="34" charset="0"/>
              </a:rPr>
              <a:t>Heading</a:t>
            </a:r>
          </a:p>
          <a:p>
            <a:pPr marL="0" indent="0" algn="l">
              <a:spcBef>
                <a:spcPts val="0"/>
              </a:spcBef>
              <a:buFont typeface="+mj-lt"/>
              <a:buNone/>
              <a:defRPr/>
            </a:pPr>
            <a:r>
              <a:rPr lang="en-US" sz="941" kern="1200" noProof="1">
                <a:solidFill>
                  <a:schemeClr val="tx2">
                    <a:lumMod val="75000"/>
                  </a:schemeClr>
                </a:solidFill>
                <a:latin typeface="+mn-lt"/>
                <a:ea typeface="+mn-ea"/>
                <a:cs typeface="Arial" pitchFamily="34" charset="0"/>
              </a:rPr>
              <a:t>If your heading has two lines, delete the text box for the subheading</a:t>
            </a:r>
          </a:p>
        </p:txBody>
      </p:sp>
    </p:spTree>
    <p:extLst>
      <p:ext uri="{BB962C8B-B14F-4D97-AF65-F5344CB8AC3E}">
        <p14:creationId xmlns:p14="http://schemas.microsoft.com/office/powerpoint/2010/main" val="110322388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1"/>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US" noProof="0" dirty="0"/>
              <a:t>Insert source</a:t>
            </a:r>
          </a:p>
        </p:txBody>
      </p:sp>
      <p:sp>
        <p:nvSpPr>
          <p:cNvPr id="5" name="Pladsholder til diasnummer 2"/>
          <p:cNvSpPr>
            <a:spLocks noGrp="1"/>
          </p:cNvSpPr>
          <p:nvPr>
            <p:ph type="sldNum" sz="quarter" idx="12"/>
          </p:nvPr>
        </p:nvSpPr>
        <p:spPr/>
        <p:txBody>
          <a:bodyPr/>
          <a:lstStyle/>
          <a:p>
            <a:fld id="{667EC89C-17A0-4E64-A6D2-B825673CEEDF}" type="slidenum">
              <a:rPr lang="en-US" smtClean="0"/>
              <a:pPr/>
              <a:t>‹nr.›</a:t>
            </a:fld>
            <a:endParaRPr lang="en-US" dirty="0"/>
          </a:p>
        </p:txBody>
      </p:sp>
      <p:sp>
        <p:nvSpPr>
          <p:cNvPr id="6" name="AutoShape 4"/>
          <p:cNvSpPr>
            <a:spLocks/>
          </p:cNvSpPr>
          <p:nvPr userDrawn="1"/>
        </p:nvSpPr>
        <p:spPr bwMode="gray">
          <a:xfrm>
            <a:off x="-2051999" y="8"/>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US" altLang="da-DK" sz="941" b="1" noProof="1">
                <a:solidFill>
                  <a:schemeClr val="tx2">
                    <a:lumMod val="75000"/>
                  </a:schemeClr>
                </a:solidFill>
                <a:latin typeface="+mn-lt"/>
                <a:cs typeface="Arial" charset="0"/>
              </a:rPr>
              <a:t>Blank</a:t>
            </a:r>
          </a:p>
        </p:txBody>
      </p:sp>
    </p:spTree>
    <p:extLst>
      <p:ext uri="{BB962C8B-B14F-4D97-AF65-F5344CB8AC3E}">
        <p14:creationId xmlns:p14="http://schemas.microsoft.com/office/powerpoint/2010/main" val="31049713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71814428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533"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8131269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557"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07370499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42670983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8331146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581"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6197971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3384220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234949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81"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itle 1"/>
          <p:cNvSpPr>
            <a:spLocks noGrp="1"/>
          </p:cNvSpPr>
          <p:nvPr userDrawn="1">
            <p:ph type="title" hasCustomPrompt="1"/>
          </p:nvPr>
        </p:nvSpPr>
        <p:spPr>
          <a:xfrm>
            <a:off x="393670" y="417168"/>
            <a:ext cx="835473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1" name="Subtitle 2"/>
          <p:cNvSpPr>
            <a:spLocks noGrp="1"/>
          </p:cNvSpPr>
          <p:nvPr>
            <p:ph type="subTitle" idx="1" hasCustomPrompt="1"/>
          </p:nvPr>
        </p:nvSpPr>
        <p:spPr>
          <a:xfrm>
            <a:off x="393669" y="764049"/>
            <a:ext cx="8354736"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27" name="Text Placeholder 3"/>
          <p:cNvSpPr>
            <a:spLocks noGrp="1"/>
          </p:cNvSpPr>
          <p:nvPr>
            <p:ph type="body" sz="quarter" idx="14" hasCustomPrompt="1"/>
          </p:nvPr>
        </p:nvSpPr>
        <p:spPr>
          <a:xfrm>
            <a:off x="788704" y="1811330"/>
            <a:ext cx="7563591" cy="3946626"/>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29"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7"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6" name="Pladsholder til sidefod 6"/>
          <p:cNvSpPr>
            <a:spLocks noGrp="1"/>
          </p:cNvSpPr>
          <p:nvPr>
            <p:ph type="ftr" sz="quarter" idx="11"/>
          </p:nvPr>
        </p:nvSpPr>
        <p:spPr/>
        <p:txBody>
          <a:bodyPr/>
          <a:lstStyle/>
          <a:p>
            <a:endParaRPr lang="da-DK" dirty="0"/>
          </a:p>
        </p:txBody>
      </p:sp>
      <p:sp>
        <p:nvSpPr>
          <p:cNvPr id="5" name="Pladsholder til dato 7"/>
          <p:cNvSpPr>
            <a:spLocks noGrp="1"/>
          </p:cNvSpPr>
          <p:nvPr>
            <p:ph type="dt" sz="half" idx="10"/>
          </p:nvPr>
        </p:nvSpPr>
        <p:spPr/>
        <p:txBody>
          <a:bodyPr/>
          <a:lstStyle/>
          <a:p>
            <a:fld id="{048FD855-ABF6-4650-B778-2C4D3AFCF1C6}" type="datetime4">
              <a:rPr lang="da-DK"/>
              <a:pPr/>
              <a:t>18-07-05</a:t>
            </a:fld>
            <a:endParaRPr dirty="0"/>
          </a:p>
        </p:txBody>
      </p:sp>
      <p:sp>
        <p:nvSpPr>
          <p:cNvPr id="28"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List with bullets</a:t>
            </a:r>
          </a:p>
          <a:p>
            <a:pPr algn="r" eaLnBrk="1" hangingPunct="1">
              <a:spcBef>
                <a:spcPct val="0"/>
              </a:spcBef>
              <a:buFontTx/>
              <a:buNone/>
              <a:defRPr/>
            </a:pPr>
            <a:r>
              <a:rPr lang="da-DK" altLang="da-DK" sz="941" noProof="1">
                <a:solidFill>
                  <a:srgbClr val="677578">
                    <a:lumMod val="75000"/>
                  </a:srgbClr>
                </a:solidFill>
                <a:latin typeface="Arial Narrow"/>
                <a:cs typeface="Arial" charset="0"/>
              </a:rPr>
              <a:t>Text slide with bullets</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defTabSz="850513">
              <a:defRPr/>
            </a:pPr>
            <a:r>
              <a:rPr lang="da-DK" sz="941" b="1" dirty="0" err="1">
                <a:solidFill>
                  <a:srgbClr val="677578">
                    <a:lumMod val="75000"/>
                  </a:srgbClr>
                </a:solidFill>
                <a:cs typeface="Arial" pitchFamily="34" charset="0"/>
              </a:rPr>
              <a:t>Heading</a:t>
            </a:r>
            <a:endParaRPr lang="da-DK" sz="941" b="1" dirty="0">
              <a:solidFill>
                <a:srgbClr val="677578">
                  <a:lumMod val="75000"/>
                </a:srgbClr>
              </a:solidFill>
              <a:cs typeface="Arial" pitchFamily="34" charset="0"/>
            </a:endParaRPr>
          </a:p>
          <a:p>
            <a:pPr defTabSz="850513">
              <a:buFont typeface="+mj-lt"/>
              <a:buNone/>
              <a:defRPr/>
            </a:pPr>
            <a:r>
              <a:rPr lang="da-DK" sz="941" dirty="0">
                <a:solidFill>
                  <a:srgbClr val="677578">
                    <a:lumMod val="75000"/>
                  </a:srgbClr>
                </a:solidFill>
                <a:cs typeface="Arial" pitchFamily="34" charset="0"/>
              </a:rPr>
              <a:t>If </a:t>
            </a:r>
            <a:r>
              <a:rPr lang="da-DK" sz="941" dirty="0" err="1">
                <a:solidFill>
                  <a:srgbClr val="677578">
                    <a:lumMod val="75000"/>
                  </a:srgbClr>
                </a:solidFill>
                <a:cs typeface="Arial" pitchFamily="34" charset="0"/>
              </a:rPr>
              <a:t>your</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heading</a:t>
            </a:r>
            <a:r>
              <a:rPr lang="da-DK" sz="941" dirty="0">
                <a:solidFill>
                  <a:srgbClr val="677578">
                    <a:lumMod val="75000"/>
                  </a:srgbClr>
                </a:solidFill>
                <a:cs typeface="Arial" pitchFamily="34" charset="0"/>
              </a:rPr>
              <a:t> has </a:t>
            </a:r>
            <a:r>
              <a:rPr lang="da-DK" sz="941" dirty="0" err="1">
                <a:solidFill>
                  <a:srgbClr val="677578">
                    <a:lumMod val="75000"/>
                  </a:srgbClr>
                </a:solidFill>
                <a:cs typeface="Arial" pitchFamily="34" charset="0"/>
              </a:rPr>
              <a:t>two</a:t>
            </a:r>
            <a:r>
              <a:rPr lang="da-DK" sz="941" dirty="0">
                <a:solidFill>
                  <a:srgbClr val="677578">
                    <a:lumMod val="75000"/>
                  </a:srgbClr>
                </a:solidFill>
                <a:cs typeface="Arial" pitchFamily="34" charset="0"/>
              </a:rPr>
              <a:t> lines, </a:t>
            </a:r>
            <a:r>
              <a:rPr lang="da-DK" sz="941" dirty="0" err="1">
                <a:solidFill>
                  <a:srgbClr val="677578">
                    <a:lumMod val="75000"/>
                  </a:srgbClr>
                </a:solidFill>
                <a:cs typeface="Arial" pitchFamily="34" charset="0"/>
              </a:rPr>
              <a:t>delete</a:t>
            </a:r>
            <a:r>
              <a:rPr lang="da-DK" sz="941" dirty="0">
                <a:solidFill>
                  <a:srgbClr val="677578">
                    <a:lumMod val="75000"/>
                  </a:srgbClr>
                </a:solidFill>
                <a:cs typeface="Arial" pitchFamily="34" charset="0"/>
              </a:rPr>
              <a:t> the </a:t>
            </a:r>
            <a:r>
              <a:rPr lang="da-DK" sz="941" dirty="0" err="1">
                <a:solidFill>
                  <a:srgbClr val="677578">
                    <a:lumMod val="75000"/>
                  </a:srgbClr>
                </a:solidFill>
                <a:cs typeface="Arial" pitchFamily="34" charset="0"/>
              </a:rPr>
              <a:t>text</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box</a:t>
            </a:r>
            <a:r>
              <a:rPr lang="da-DK" sz="941" dirty="0">
                <a:solidFill>
                  <a:srgbClr val="677578">
                    <a:lumMod val="75000"/>
                  </a:srgbClr>
                </a:solidFill>
                <a:cs typeface="Arial" pitchFamily="34" charset="0"/>
              </a:rPr>
              <a:t> for the </a:t>
            </a:r>
            <a:r>
              <a:rPr lang="da-DK" sz="941" dirty="0" err="1">
                <a:solidFill>
                  <a:srgbClr val="677578">
                    <a:lumMod val="75000"/>
                  </a:srgbClr>
                </a:solidFill>
                <a:cs typeface="Arial" pitchFamily="34" charset="0"/>
              </a:rPr>
              <a:t>subheading</a:t>
            </a:r>
            <a:endParaRPr lang="da-DK" sz="941" dirty="0">
              <a:solidFill>
                <a:srgbClr val="677578">
                  <a:lumMod val="75000"/>
                </a:srgbClr>
              </a:solidFill>
              <a:cs typeface="Arial" pitchFamily="34" charset="0"/>
            </a:endParaRPr>
          </a:p>
        </p:txBody>
      </p:sp>
      <p:grpSp>
        <p:nvGrpSpPr>
          <p:cNvPr id="23" name="Group 25"/>
          <p:cNvGrpSpPr/>
          <p:nvPr userDrawn="1"/>
        </p:nvGrpSpPr>
        <p:grpSpPr>
          <a:xfrm>
            <a:off x="-1907998" y="1981961"/>
            <a:ext cx="1801661" cy="1324642"/>
            <a:chOff x="-2231300" y="2231625"/>
            <a:chExt cx="2106943" cy="1460479"/>
          </a:xfrm>
        </p:grpSpPr>
        <p:sp>
          <p:nvSpPr>
            <p:cNvPr id="25"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add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preformatted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bullets</a:t>
              </a:r>
              <a:r>
                <a:rPr lang="da-DK" altLang="da-DK" sz="941" dirty="0">
                  <a:solidFill>
                    <a:srgbClr val="677578">
                      <a:lumMod val="75000"/>
                    </a:srgbClr>
                  </a:solidFill>
                  <a:latin typeface="Arial Narrow"/>
                  <a:cs typeface="Arial" charset="0"/>
                </a:rPr>
                <a:t>,</a:t>
              </a: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the </a:t>
              </a:r>
              <a:r>
                <a:rPr lang="da-DK" altLang="da-DK" sz="941" b="1" dirty="0">
                  <a:solidFill>
                    <a:srgbClr val="677578">
                      <a:lumMod val="75000"/>
                    </a:srgbClr>
                  </a:solidFill>
                  <a:latin typeface="Arial Narrow"/>
                  <a:cs typeface="Arial" charset="0"/>
                </a:rPr>
                <a:t>Home</a:t>
              </a:r>
              <a:r>
                <a:rPr lang="da-DK" altLang="da-DK" sz="941" dirty="0">
                  <a:solidFill>
                    <a:srgbClr val="677578">
                      <a:lumMod val="75000"/>
                    </a:srgbClr>
                  </a:solidFill>
                  <a:latin typeface="Arial Narrow"/>
                  <a:cs typeface="Arial" charset="0"/>
                </a:rPr>
                <a:t> tab and </a:t>
              </a:r>
              <a:r>
                <a:rPr lang="da-DK" altLang="da-DK" sz="941" dirty="0" err="1">
                  <a:solidFill>
                    <a:srgbClr val="677578">
                      <a:lumMod val="75000"/>
                    </a:srgbClr>
                  </a:solidFill>
                  <a:latin typeface="Arial Narrow"/>
                  <a:cs typeface="Arial" charset="0"/>
                </a:rPr>
                <a:t>select</a:t>
              </a: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b="1" dirty="0" err="1">
                  <a:solidFill>
                    <a:srgbClr val="677578">
                      <a:lumMod val="75000"/>
                    </a:srgbClr>
                  </a:solidFill>
                  <a:latin typeface="Arial Narrow"/>
                  <a:cs typeface="Arial" charset="0"/>
                </a:rPr>
                <a:t>Increase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Decrease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return</a:t>
              </a:r>
              <a:r>
                <a:rPr lang="da-DK" altLang="da-DK" sz="941" dirty="0">
                  <a:solidFill>
                    <a:srgbClr val="677578">
                      <a:lumMod val="75000"/>
                    </a:srgbClr>
                  </a:solidFill>
                  <a:latin typeface="Arial Narrow"/>
                  <a:cs typeface="Arial" charset="0"/>
                </a:rPr>
                <a:t> to the </a:t>
              </a:r>
              <a:r>
                <a:rPr lang="da-DK" altLang="da-DK" sz="941" dirty="0" err="1">
                  <a:solidFill>
                    <a:srgbClr val="677578">
                      <a:lumMod val="75000"/>
                    </a:srgbClr>
                  </a:solidFill>
                  <a:latin typeface="Arial Narrow"/>
                  <a:cs typeface="Arial" charset="0"/>
                </a:rPr>
                <a:t>previous</a:t>
              </a:r>
              <a:r>
                <a:rPr lang="da-DK" altLang="da-DK" sz="941" dirty="0">
                  <a:solidFill>
                    <a:srgbClr val="677578">
                      <a:lumMod val="75000"/>
                    </a:srgbClr>
                  </a:solidFill>
                  <a:latin typeface="Arial Narrow"/>
                  <a:cs typeface="Arial" charset="0"/>
                </a:rPr>
                <a:t> list design</a:t>
              </a:r>
            </a:p>
            <a:p>
              <a:pPr algn="r" defTabSz="850513" eaLnBrk="1" hangingPunct="1">
                <a:spcBef>
                  <a:spcPct val="0"/>
                </a:spcBef>
                <a:buFontTx/>
                <a:buNone/>
              </a:pPr>
              <a:r>
                <a:rPr lang="da-DK" altLang="da-DK" sz="941" b="1" dirty="0">
                  <a:solidFill>
                    <a:srgbClr val="677578">
                      <a:lumMod val="75000"/>
                    </a:srgbClr>
                  </a:solidFill>
                  <a:latin typeface="Arial Narrow"/>
                  <a:cs typeface="Arial" charset="0"/>
                </a:rPr>
                <a:t> </a:t>
              </a:r>
            </a:p>
          </p:txBody>
        </p:sp>
        <p:grpSp>
          <p:nvGrpSpPr>
            <p:cNvPr id="26"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spTree>
    <p:extLst>
      <p:ext uri="{BB962C8B-B14F-4D97-AF65-F5344CB8AC3E}">
        <p14:creationId xmlns:p14="http://schemas.microsoft.com/office/powerpoint/2010/main" val="402375601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59218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8704895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6401919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73005403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6803606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06670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58222370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99141742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83070017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886613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st with bullets no subtitle">
    <p:spTree>
      <p:nvGrpSpPr>
        <p:cNvPr id="1" name=""/>
        <p:cNvGrpSpPr/>
        <p:nvPr/>
      </p:nvGrpSpPr>
      <p:grpSpPr>
        <a:xfrm>
          <a:off x="0" y="0"/>
          <a:ext cx="0" cy="0"/>
          <a:chOff x="0" y="0"/>
          <a:chExt cx="0" cy="0"/>
        </a:xfrm>
      </p:grpSpPr>
      <p:sp>
        <p:nvSpPr>
          <p:cNvPr id="24" name="Title 1"/>
          <p:cNvSpPr>
            <a:spLocks noGrp="1"/>
          </p:cNvSpPr>
          <p:nvPr userDrawn="1">
            <p:ph type="title" hasCustomPrompt="1"/>
          </p:nvPr>
        </p:nvSpPr>
        <p:spPr>
          <a:xfrm>
            <a:off x="393670" y="417168"/>
            <a:ext cx="835473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7" name="Text Placeholder 3"/>
          <p:cNvSpPr>
            <a:spLocks noGrp="1"/>
          </p:cNvSpPr>
          <p:nvPr>
            <p:ph type="body" sz="quarter" idx="14" hasCustomPrompt="1"/>
          </p:nvPr>
        </p:nvSpPr>
        <p:spPr>
          <a:xfrm>
            <a:off x="788704" y="1811330"/>
            <a:ext cx="7563591" cy="3946626"/>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29"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7"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6" name="Pladsholder til sidefod 6"/>
          <p:cNvSpPr>
            <a:spLocks noGrp="1"/>
          </p:cNvSpPr>
          <p:nvPr>
            <p:ph type="ftr" sz="quarter" idx="11"/>
          </p:nvPr>
        </p:nvSpPr>
        <p:spPr/>
        <p:txBody>
          <a:bodyPr/>
          <a:lstStyle/>
          <a:p>
            <a:endParaRPr lang="da-DK" dirty="0"/>
          </a:p>
        </p:txBody>
      </p:sp>
      <p:sp>
        <p:nvSpPr>
          <p:cNvPr id="5" name="Pladsholder til dato 7"/>
          <p:cNvSpPr>
            <a:spLocks noGrp="1"/>
          </p:cNvSpPr>
          <p:nvPr>
            <p:ph type="dt" sz="half" idx="10"/>
          </p:nvPr>
        </p:nvSpPr>
        <p:spPr/>
        <p:txBody>
          <a:bodyPr/>
          <a:lstStyle/>
          <a:p>
            <a:fld id="{048FD855-ABF6-4650-B778-2C4D3AFCF1C6}" type="datetime4">
              <a:rPr lang="da-DK"/>
              <a:pPr/>
              <a:t>18-07-05</a:t>
            </a:fld>
            <a:endParaRPr dirty="0"/>
          </a:p>
        </p:txBody>
      </p:sp>
      <p:sp>
        <p:nvSpPr>
          <p:cNvPr id="28"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List with bullets</a:t>
            </a:r>
          </a:p>
          <a:p>
            <a:pPr algn="r" eaLnBrk="1" hangingPunct="1">
              <a:spcBef>
                <a:spcPct val="0"/>
              </a:spcBef>
              <a:buFontTx/>
              <a:buNone/>
              <a:defRPr/>
            </a:pPr>
            <a:r>
              <a:rPr lang="da-DK" altLang="da-DK" sz="941" noProof="1">
                <a:solidFill>
                  <a:srgbClr val="677578">
                    <a:lumMod val="75000"/>
                  </a:srgbClr>
                </a:solidFill>
                <a:latin typeface="Arial Narrow"/>
                <a:cs typeface="Arial" charset="0"/>
              </a:rPr>
              <a:t>Text slide with bullets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defTabSz="850513">
              <a:defRPr/>
            </a:pPr>
            <a:r>
              <a:rPr lang="da-DK" sz="941" b="1" dirty="0" err="1">
                <a:solidFill>
                  <a:srgbClr val="677578">
                    <a:lumMod val="75000"/>
                  </a:srgbClr>
                </a:solidFill>
                <a:cs typeface="Arial" pitchFamily="34" charset="0"/>
              </a:rPr>
              <a:t>Heading</a:t>
            </a:r>
            <a:endParaRPr lang="da-DK" sz="941" b="1" dirty="0">
              <a:solidFill>
                <a:srgbClr val="677578">
                  <a:lumMod val="75000"/>
                </a:srgbClr>
              </a:solidFill>
              <a:cs typeface="Arial" pitchFamily="34" charset="0"/>
            </a:endParaRPr>
          </a:p>
          <a:p>
            <a:pPr defTabSz="850513">
              <a:buFont typeface="+mj-lt"/>
              <a:buNone/>
              <a:defRPr/>
            </a:pPr>
            <a:r>
              <a:rPr lang="da-DK" sz="941" dirty="0">
                <a:solidFill>
                  <a:srgbClr val="677578">
                    <a:lumMod val="75000"/>
                  </a:srgbClr>
                </a:solidFill>
                <a:cs typeface="Arial" pitchFamily="34" charset="0"/>
              </a:rPr>
              <a:t>If </a:t>
            </a:r>
            <a:r>
              <a:rPr lang="da-DK" sz="941" dirty="0" err="1">
                <a:solidFill>
                  <a:srgbClr val="677578">
                    <a:lumMod val="75000"/>
                  </a:srgbClr>
                </a:solidFill>
                <a:cs typeface="Arial" pitchFamily="34" charset="0"/>
              </a:rPr>
              <a:t>your</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heading</a:t>
            </a:r>
            <a:r>
              <a:rPr lang="da-DK" sz="941" dirty="0">
                <a:solidFill>
                  <a:srgbClr val="677578">
                    <a:lumMod val="75000"/>
                  </a:srgbClr>
                </a:solidFill>
                <a:cs typeface="Arial" pitchFamily="34" charset="0"/>
              </a:rPr>
              <a:t> has </a:t>
            </a:r>
            <a:r>
              <a:rPr lang="da-DK" sz="941" dirty="0" err="1">
                <a:solidFill>
                  <a:srgbClr val="677578">
                    <a:lumMod val="75000"/>
                  </a:srgbClr>
                </a:solidFill>
                <a:cs typeface="Arial" pitchFamily="34" charset="0"/>
              </a:rPr>
              <a:t>two</a:t>
            </a:r>
            <a:r>
              <a:rPr lang="da-DK" sz="941" dirty="0">
                <a:solidFill>
                  <a:srgbClr val="677578">
                    <a:lumMod val="75000"/>
                  </a:srgbClr>
                </a:solidFill>
                <a:cs typeface="Arial" pitchFamily="34" charset="0"/>
              </a:rPr>
              <a:t> lines, </a:t>
            </a:r>
            <a:r>
              <a:rPr lang="da-DK" sz="941" dirty="0" err="1">
                <a:solidFill>
                  <a:srgbClr val="677578">
                    <a:lumMod val="75000"/>
                  </a:srgbClr>
                </a:solidFill>
                <a:cs typeface="Arial" pitchFamily="34" charset="0"/>
              </a:rPr>
              <a:t>delete</a:t>
            </a:r>
            <a:r>
              <a:rPr lang="da-DK" sz="941" dirty="0">
                <a:solidFill>
                  <a:srgbClr val="677578">
                    <a:lumMod val="75000"/>
                  </a:srgbClr>
                </a:solidFill>
                <a:cs typeface="Arial" pitchFamily="34" charset="0"/>
              </a:rPr>
              <a:t> the </a:t>
            </a:r>
            <a:r>
              <a:rPr lang="da-DK" sz="941" dirty="0" err="1">
                <a:solidFill>
                  <a:srgbClr val="677578">
                    <a:lumMod val="75000"/>
                  </a:srgbClr>
                </a:solidFill>
                <a:cs typeface="Arial" pitchFamily="34" charset="0"/>
              </a:rPr>
              <a:t>text</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box</a:t>
            </a:r>
            <a:r>
              <a:rPr lang="da-DK" sz="941" dirty="0">
                <a:solidFill>
                  <a:srgbClr val="677578">
                    <a:lumMod val="75000"/>
                  </a:srgbClr>
                </a:solidFill>
                <a:cs typeface="Arial" pitchFamily="34" charset="0"/>
              </a:rPr>
              <a:t> for the </a:t>
            </a:r>
            <a:r>
              <a:rPr lang="da-DK" sz="941" dirty="0" err="1">
                <a:solidFill>
                  <a:srgbClr val="677578">
                    <a:lumMod val="75000"/>
                  </a:srgbClr>
                </a:solidFill>
                <a:cs typeface="Arial" pitchFamily="34" charset="0"/>
              </a:rPr>
              <a:t>subheading</a:t>
            </a:r>
            <a:endParaRPr lang="da-DK" sz="941" dirty="0">
              <a:solidFill>
                <a:srgbClr val="677578">
                  <a:lumMod val="75000"/>
                </a:srgbClr>
              </a:solidFill>
              <a:cs typeface="Arial" pitchFamily="34" charset="0"/>
            </a:endParaRPr>
          </a:p>
        </p:txBody>
      </p:sp>
      <p:grpSp>
        <p:nvGrpSpPr>
          <p:cNvPr id="23" name="Group 25"/>
          <p:cNvGrpSpPr/>
          <p:nvPr userDrawn="1"/>
        </p:nvGrpSpPr>
        <p:grpSpPr>
          <a:xfrm>
            <a:off x="-1907998" y="1981961"/>
            <a:ext cx="1801661" cy="1324642"/>
            <a:chOff x="-2231300" y="2231625"/>
            <a:chExt cx="2106943" cy="1460479"/>
          </a:xfrm>
        </p:grpSpPr>
        <p:sp>
          <p:nvSpPr>
            <p:cNvPr id="25"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add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preformatted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bullets</a:t>
              </a:r>
              <a:r>
                <a:rPr lang="da-DK" altLang="da-DK" sz="941" dirty="0">
                  <a:solidFill>
                    <a:srgbClr val="677578">
                      <a:lumMod val="75000"/>
                    </a:srgbClr>
                  </a:solidFill>
                  <a:latin typeface="Arial Narrow"/>
                  <a:cs typeface="Arial" charset="0"/>
                </a:rPr>
                <a:t>,</a:t>
              </a: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the </a:t>
              </a:r>
              <a:r>
                <a:rPr lang="da-DK" altLang="da-DK" sz="941" b="1" dirty="0">
                  <a:solidFill>
                    <a:srgbClr val="677578">
                      <a:lumMod val="75000"/>
                    </a:srgbClr>
                  </a:solidFill>
                  <a:latin typeface="Arial Narrow"/>
                  <a:cs typeface="Arial" charset="0"/>
                </a:rPr>
                <a:t>Home</a:t>
              </a:r>
              <a:r>
                <a:rPr lang="da-DK" altLang="da-DK" sz="941" dirty="0">
                  <a:solidFill>
                    <a:srgbClr val="677578">
                      <a:lumMod val="75000"/>
                    </a:srgbClr>
                  </a:solidFill>
                  <a:latin typeface="Arial Narrow"/>
                  <a:cs typeface="Arial" charset="0"/>
                </a:rPr>
                <a:t> tab and </a:t>
              </a:r>
              <a:r>
                <a:rPr lang="da-DK" altLang="da-DK" sz="941" dirty="0" err="1">
                  <a:solidFill>
                    <a:srgbClr val="677578">
                      <a:lumMod val="75000"/>
                    </a:srgbClr>
                  </a:solidFill>
                  <a:latin typeface="Arial Narrow"/>
                  <a:cs typeface="Arial" charset="0"/>
                </a:rPr>
                <a:t>select</a:t>
              </a: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b="1" dirty="0" err="1">
                  <a:solidFill>
                    <a:srgbClr val="677578">
                      <a:lumMod val="75000"/>
                    </a:srgbClr>
                  </a:solidFill>
                  <a:latin typeface="Arial Narrow"/>
                  <a:cs typeface="Arial" charset="0"/>
                </a:rPr>
                <a:t>Increase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Decrease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return</a:t>
              </a:r>
              <a:r>
                <a:rPr lang="da-DK" altLang="da-DK" sz="941" dirty="0">
                  <a:solidFill>
                    <a:srgbClr val="677578">
                      <a:lumMod val="75000"/>
                    </a:srgbClr>
                  </a:solidFill>
                  <a:latin typeface="Arial Narrow"/>
                  <a:cs typeface="Arial" charset="0"/>
                </a:rPr>
                <a:t> to the </a:t>
              </a:r>
              <a:r>
                <a:rPr lang="da-DK" altLang="da-DK" sz="941" dirty="0" err="1">
                  <a:solidFill>
                    <a:srgbClr val="677578">
                      <a:lumMod val="75000"/>
                    </a:srgbClr>
                  </a:solidFill>
                  <a:latin typeface="Arial Narrow"/>
                  <a:cs typeface="Arial" charset="0"/>
                </a:rPr>
                <a:t>previous</a:t>
              </a:r>
              <a:r>
                <a:rPr lang="da-DK" altLang="da-DK" sz="941" dirty="0">
                  <a:solidFill>
                    <a:srgbClr val="677578">
                      <a:lumMod val="75000"/>
                    </a:srgbClr>
                  </a:solidFill>
                  <a:latin typeface="Arial Narrow"/>
                  <a:cs typeface="Arial" charset="0"/>
                </a:rPr>
                <a:t> list design</a:t>
              </a:r>
            </a:p>
            <a:p>
              <a:pPr algn="r" defTabSz="850513" eaLnBrk="1" hangingPunct="1">
                <a:spcBef>
                  <a:spcPct val="0"/>
                </a:spcBef>
                <a:buFontTx/>
                <a:buNone/>
              </a:pPr>
              <a:r>
                <a:rPr lang="da-DK" altLang="da-DK" sz="941" b="1" dirty="0">
                  <a:solidFill>
                    <a:srgbClr val="677578">
                      <a:lumMod val="75000"/>
                    </a:srgbClr>
                  </a:solidFill>
                  <a:latin typeface="Arial Narrow"/>
                  <a:cs typeface="Arial" charset="0"/>
                </a:rPr>
                <a:t> </a:t>
              </a:r>
            </a:p>
          </p:txBody>
        </p:sp>
        <p:grpSp>
          <p:nvGrpSpPr>
            <p:cNvPr id="26"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spTree>
    <p:extLst>
      <p:ext uri="{BB962C8B-B14F-4D97-AF65-F5344CB8AC3E}">
        <p14:creationId xmlns:p14="http://schemas.microsoft.com/office/powerpoint/2010/main" val="58825797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7821230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20127659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103292812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1368333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9_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58605"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itle 1"/>
          <p:cNvSpPr>
            <a:spLocks noGrp="1"/>
          </p:cNvSpPr>
          <p:nvPr>
            <p:ph type="title" hasCustomPrompt="1"/>
          </p:nvPr>
        </p:nvSpPr>
        <p:spPr>
          <a:xfrm>
            <a:off x="396643" y="420322"/>
            <a:ext cx="8353686" cy="729182"/>
          </a:xfrm>
        </p:spPr>
        <p:txBody>
          <a:bodyPr/>
          <a:lstStyle>
            <a:lvl1pPr>
              <a:defRPr/>
            </a:lvl1pPr>
          </a:lstStyle>
          <a:p>
            <a:r>
              <a:rPr lang="en-GB" dirty="0"/>
              <a:t>Click to add title</a:t>
            </a:r>
          </a:p>
        </p:txBody>
      </p:sp>
      <p:sp>
        <p:nvSpPr>
          <p:cNvPr id="32" name="Subtitle 2"/>
          <p:cNvSpPr>
            <a:spLocks noGrp="1"/>
          </p:cNvSpPr>
          <p:nvPr>
            <p:ph type="subTitle" idx="1" hasCustomPrompt="1"/>
          </p:nvPr>
        </p:nvSpPr>
        <p:spPr>
          <a:xfrm>
            <a:off x="396643" y="751092"/>
            <a:ext cx="8353687"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GB" dirty="0"/>
              <a:t>Click to add subtitle</a:t>
            </a:r>
          </a:p>
        </p:txBody>
      </p:sp>
      <p:sp>
        <p:nvSpPr>
          <p:cNvPr id="35" name="Text Placeholder 3"/>
          <p:cNvSpPr>
            <a:spLocks noGrp="1"/>
          </p:cNvSpPr>
          <p:nvPr>
            <p:ph type="body" sz="quarter" idx="14" hasCustomPrompt="1"/>
          </p:nvPr>
        </p:nvSpPr>
        <p:spPr>
          <a:xfrm>
            <a:off x="396642" y="1535600"/>
            <a:ext cx="8353944" cy="4220915"/>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GB" noProof="0" dirty="0"/>
              <a:t>Insert source</a:t>
            </a:r>
          </a:p>
        </p:txBody>
      </p:sp>
      <p:sp>
        <p:nvSpPr>
          <p:cNvPr id="5" name="Pladsholder til diasnummer 5"/>
          <p:cNvSpPr>
            <a:spLocks noGrp="1"/>
          </p:cNvSpPr>
          <p:nvPr>
            <p:ph type="sldNum" sz="quarter" idx="12"/>
          </p:nvPr>
        </p:nvSpPr>
        <p:spPr/>
        <p:txBody>
          <a:bodyPr/>
          <a:lstStyle/>
          <a:p>
            <a:fld id="{667EC89C-17A0-4E64-A6D2-B825673CEEDF}" type="slidenum">
              <a:rPr lang="en-GB" smtClean="0"/>
              <a:pPr/>
              <a:t>‹nr.›</a:t>
            </a:fld>
            <a:endParaRPr lang="en-GB" dirty="0"/>
          </a:p>
        </p:txBody>
      </p:sp>
      <p:sp>
        <p:nvSpPr>
          <p:cNvPr id="14"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cs typeface="Arial" charset="0"/>
              </a:rPr>
              <a:t>Text slide</a:t>
            </a:r>
          </a:p>
          <a:p>
            <a:pPr algn="r" eaLnBrk="1" hangingPunct="1">
              <a:spcBef>
                <a:spcPct val="0"/>
              </a:spcBef>
              <a:buFontTx/>
              <a:buNone/>
              <a:defRPr/>
            </a:pPr>
            <a:r>
              <a:rPr lang="en-GB" altLang="da-DK" sz="941" b="0" noProof="1">
                <a:solidFill>
                  <a:schemeClr val="tx2">
                    <a:lumMod val="75000"/>
                  </a:schemeClr>
                </a:solidFill>
                <a:latin typeface="+mn-lt"/>
                <a:cs typeface="Arial" charset="0"/>
              </a:rPr>
              <a:t>Text slide, one column</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GB" sz="941" b="1" kern="1200" noProof="0" dirty="0">
                <a:solidFill>
                  <a:schemeClr val="tx2">
                    <a:lumMod val="75000"/>
                  </a:schemeClr>
                </a:solidFill>
                <a:latin typeface="+mn-lt"/>
                <a:ea typeface="+mn-ea"/>
                <a:cs typeface="Arial" pitchFamily="34" charset="0"/>
              </a:rPr>
              <a:t>Heading</a:t>
            </a:r>
          </a:p>
          <a:p>
            <a:pPr marL="0" indent="0" algn="l">
              <a:spcBef>
                <a:spcPts val="0"/>
              </a:spcBef>
              <a:buFont typeface="+mj-lt"/>
              <a:buNone/>
              <a:defRPr/>
            </a:pPr>
            <a:r>
              <a:rPr lang="en-GB" sz="941" kern="1200" dirty="0">
                <a:solidFill>
                  <a:schemeClr val="tx2">
                    <a:lumMod val="75000"/>
                  </a:schemeClr>
                </a:solidFill>
                <a:latin typeface="+mn-lt"/>
                <a:ea typeface="+mn-ea"/>
                <a:cs typeface="Arial" pitchFamily="34" charset="0"/>
              </a:rPr>
              <a:t>If your heading has two lines, delete the text box for the subheading</a:t>
            </a:r>
            <a:endParaRPr lang="en-GB" sz="941" kern="1200" noProof="0" dirty="0">
              <a:solidFill>
                <a:schemeClr val="tx2">
                  <a:lumMod val="75000"/>
                </a:schemeClr>
              </a:solidFill>
              <a:latin typeface="+mn-lt"/>
              <a:ea typeface="+mn-ea"/>
              <a:cs typeface="Arial" pitchFamily="34" charset="0"/>
            </a:endParaRPr>
          </a:p>
        </p:txBody>
      </p:sp>
      <p:grpSp>
        <p:nvGrpSpPr>
          <p:cNvPr id="24" name="Group 25"/>
          <p:cNvGrpSpPr/>
          <p:nvPr userDrawn="1"/>
        </p:nvGrpSpPr>
        <p:grpSpPr>
          <a:xfrm>
            <a:off x="-1907998" y="1981961"/>
            <a:ext cx="1801661" cy="1447832"/>
            <a:chOff x="-2231300" y="2231625"/>
            <a:chExt cx="2106943" cy="1596302"/>
          </a:xfrm>
        </p:grpSpPr>
        <p:sp>
          <p:nvSpPr>
            <p:cNvPr id="34" name="TextBox 17"/>
            <p:cNvSpPr txBox="1">
              <a:spLocks noChangeArrowheads="1"/>
            </p:cNvSpPr>
            <p:nvPr userDrawn="1"/>
          </p:nvSpPr>
          <p:spPr bwMode="auto">
            <a:xfrm>
              <a:off x="-2231300" y="2231625"/>
              <a:ext cx="2105001" cy="15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GB" altLang="da-DK" sz="941" kern="1200" dirty="0">
                  <a:solidFill>
                    <a:schemeClr val="tx2">
                      <a:lumMod val="75000"/>
                    </a:schemeClr>
                  </a:solidFill>
                  <a:latin typeface="+mn-lt"/>
                  <a:ea typeface="+mn-ea"/>
                  <a:cs typeface="Arial" charset="0"/>
                </a:rPr>
                <a:t>To add preformatted bullets,</a:t>
              </a:r>
            </a:p>
            <a:p>
              <a:pPr algn="r" eaLnBrk="1" hangingPunct="1">
                <a:spcBef>
                  <a:spcPct val="0"/>
                </a:spcBef>
                <a:buFontTx/>
                <a:buNone/>
              </a:pPr>
              <a:r>
                <a:rPr lang="en-GB" altLang="da-DK" sz="941" kern="1200" dirty="0">
                  <a:solidFill>
                    <a:schemeClr val="tx2">
                      <a:lumMod val="75000"/>
                    </a:schemeClr>
                  </a:solidFill>
                  <a:latin typeface="+mn-lt"/>
                  <a:ea typeface="+mn-ea"/>
                  <a:cs typeface="Arial" charset="0"/>
                </a:rPr>
                <a:t>click the </a:t>
              </a:r>
              <a:r>
                <a:rPr lang="en-GB" altLang="da-DK" sz="941" b="1" kern="1200" dirty="0">
                  <a:solidFill>
                    <a:schemeClr val="tx2">
                      <a:lumMod val="75000"/>
                    </a:schemeClr>
                  </a:solidFill>
                  <a:latin typeface="+mn-lt"/>
                  <a:ea typeface="+mn-ea"/>
                  <a:cs typeface="Arial" charset="0"/>
                </a:rPr>
                <a:t>Home</a:t>
              </a:r>
              <a:r>
                <a:rPr lang="en-GB" altLang="da-DK" sz="941" kern="1200" dirty="0">
                  <a:solidFill>
                    <a:schemeClr val="tx2">
                      <a:lumMod val="75000"/>
                    </a:schemeClr>
                  </a:solidFill>
                  <a:latin typeface="+mn-lt"/>
                  <a:ea typeface="+mn-ea"/>
                  <a:cs typeface="Arial" charset="0"/>
                </a:rPr>
                <a:t> tab and select</a:t>
              </a:r>
            </a:p>
            <a:p>
              <a:pPr algn="r" eaLnBrk="1" hangingPunct="1">
                <a:spcBef>
                  <a:spcPct val="0"/>
                </a:spcBef>
                <a:buFontTx/>
                <a:buNone/>
              </a:pPr>
              <a:r>
                <a:rPr lang="en-GB" altLang="da-DK" sz="941" b="1" kern="1200" dirty="0">
                  <a:solidFill>
                    <a:schemeClr val="tx2">
                      <a:lumMod val="75000"/>
                    </a:schemeClr>
                  </a:solidFill>
                  <a:latin typeface="+mn-lt"/>
                  <a:ea typeface="+mn-ea"/>
                  <a:cs typeface="Arial" charset="0"/>
                </a:rPr>
                <a:t>Increase Indent</a:t>
              </a: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kern="1200" dirty="0">
                  <a:solidFill>
                    <a:schemeClr val="tx2">
                      <a:lumMod val="75000"/>
                    </a:schemeClr>
                  </a:solidFill>
                  <a:latin typeface="+mn-lt"/>
                  <a:ea typeface="+mn-ea"/>
                  <a:cs typeface="Arial" charset="0"/>
                </a:rPr>
                <a:t>Click </a:t>
              </a:r>
              <a:r>
                <a:rPr lang="en-GB" altLang="da-DK" sz="941" b="1" kern="1200" dirty="0">
                  <a:solidFill>
                    <a:schemeClr val="tx2">
                      <a:lumMod val="75000"/>
                    </a:schemeClr>
                  </a:solidFill>
                  <a:latin typeface="+mn-lt"/>
                  <a:ea typeface="+mn-ea"/>
                  <a:cs typeface="Arial" charset="0"/>
                </a:rPr>
                <a:t>Decrease Indent</a:t>
              </a:r>
            </a:p>
            <a:p>
              <a:pPr algn="r" eaLnBrk="1" hangingPunct="1">
                <a:spcBef>
                  <a:spcPct val="0"/>
                </a:spcBef>
                <a:buFontTx/>
                <a:buNone/>
              </a:pPr>
              <a:r>
                <a:rPr lang="en-GB" altLang="da-DK" sz="941" b="0" kern="1200" dirty="0">
                  <a:solidFill>
                    <a:schemeClr val="tx2">
                      <a:lumMod val="75000"/>
                    </a:schemeClr>
                  </a:solidFill>
                  <a:latin typeface="+mn-lt"/>
                  <a:ea typeface="+mn-ea"/>
                  <a:cs typeface="Arial" charset="0"/>
                </a:rPr>
                <a:t>to return to the previous list design</a:t>
              </a:r>
            </a:p>
            <a:p>
              <a:pPr algn="r" eaLnBrk="1" hangingPunct="1">
                <a:spcBef>
                  <a:spcPct val="0"/>
                </a:spcBef>
                <a:buFontTx/>
                <a:buNone/>
              </a:pPr>
              <a:endParaRPr lang="en-GB" altLang="da-DK" sz="941" b="0" kern="1200" dirty="0">
                <a:solidFill>
                  <a:schemeClr val="tx2">
                    <a:lumMod val="75000"/>
                  </a:schemeClr>
                </a:solidFill>
                <a:latin typeface="+mn-lt"/>
                <a:ea typeface="+mn-ea"/>
                <a:cs typeface="Arial" charset="0"/>
              </a:endParaRPr>
            </a:p>
          </p:txBody>
        </p:sp>
        <p:grpSp>
          <p:nvGrpSpPr>
            <p:cNvPr id="37"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GB" sz="1967" dirty="0">
                  <a:latin typeface="Arial Narrow"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GB" sz="1967" dirty="0">
                  <a:latin typeface="Arial Narrow"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en-GB" sz="1967" dirty="0">
                  <a:latin typeface="Arial Narrow" pitchFamily="34" charset="0"/>
                </a:endParaRPr>
              </a:p>
            </p:txBody>
          </p:sp>
        </p:grpSp>
      </p:grpSp>
    </p:spTree>
    <p:extLst>
      <p:ext uri="{BB962C8B-B14F-4D97-AF65-F5344CB8AC3E}">
        <p14:creationId xmlns:p14="http://schemas.microsoft.com/office/powerpoint/2010/main" val="17970392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302102784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653"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90946583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77"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54664948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84113162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465417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393670" y="417168"/>
            <a:ext cx="835473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35" name="Subtitle 2"/>
          <p:cNvSpPr>
            <a:spLocks noGrp="1"/>
          </p:cNvSpPr>
          <p:nvPr>
            <p:ph type="subTitle" idx="1" hasCustomPrompt="1"/>
          </p:nvPr>
        </p:nvSpPr>
        <p:spPr>
          <a:xfrm>
            <a:off x="393669" y="764049"/>
            <a:ext cx="8354736"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36" name="Text Placeholder 3"/>
          <p:cNvSpPr>
            <a:spLocks noGrp="1"/>
          </p:cNvSpPr>
          <p:nvPr>
            <p:ph type="body" sz="quarter" idx="14" hasCustomPrompt="1"/>
          </p:nvPr>
        </p:nvSpPr>
        <p:spPr>
          <a:xfrm>
            <a:off x="788704" y="1811330"/>
            <a:ext cx="7563591" cy="3946626"/>
          </a:xfrm>
        </p:spPr>
        <p:txBody>
          <a:bodyPr/>
          <a:lstStyle>
            <a:lvl1pPr marL="199881" indent="-199881">
              <a:buFont typeface="+mj-lt"/>
              <a:buAutoNum type="arabicPeriod"/>
              <a:defRPr lang="en-US" sz="1368" kern="1200" spc="-9" baseline="0" dirty="0" smtClean="0">
                <a:solidFill>
                  <a:schemeClr val="tx1"/>
                </a:solidFill>
                <a:latin typeface="+mn-lt"/>
                <a:ea typeface="+mn-ea"/>
                <a:cs typeface="+mn-cs"/>
              </a:defRPr>
            </a:lvl1pPr>
            <a:lvl2pPr marL="399764" indent="-199881">
              <a:buFont typeface="+mj-lt"/>
              <a:buAutoNum type="arabicPeriod"/>
              <a:defRPr lang="en-US" sz="1368" kern="1200" spc="-9" baseline="0" dirty="0" smtClean="0">
                <a:solidFill>
                  <a:schemeClr val="tx1"/>
                </a:solidFill>
                <a:latin typeface="+mn-lt"/>
                <a:ea typeface="+mn-ea"/>
                <a:cs typeface="+mn-cs"/>
              </a:defRPr>
            </a:lvl2pPr>
            <a:lvl3pPr marL="599645" indent="-199881">
              <a:buFont typeface="+mj-lt"/>
              <a:buAutoNum type="arabicPeriod"/>
              <a:defRPr lang="en-US" sz="1368" kern="1200" spc="-9" baseline="0" dirty="0" smtClean="0">
                <a:solidFill>
                  <a:schemeClr val="tx1"/>
                </a:solidFill>
                <a:latin typeface="+mn-lt"/>
                <a:ea typeface="+mn-ea"/>
                <a:cs typeface="+mn-cs"/>
              </a:defRPr>
            </a:lvl3pPr>
            <a:lvl4pPr marL="799526" indent="-199881">
              <a:buFont typeface="+mj-lt"/>
              <a:buAutoNum type="arabicPeriod"/>
              <a:defRPr lang="en-US" sz="1368" kern="1200" spc="-9" baseline="0" dirty="0" smtClean="0">
                <a:solidFill>
                  <a:schemeClr val="tx1"/>
                </a:solidFill>
                <a:latin typeface="+mn-lt"/>
                <a:ea typeface="+mn-ea"/>
                <a:cs typeface="+mn-cs"/>
              </a:defRPr>
            </a:lvl4pPr>
            <a:lvl5pPr marL="999408" indent="-199881">
              <a:buFont typeface="+mj-lt"/>
              <a:buAutoNum type="arabicPeriod"/>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7"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9"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8" name="Pladsholder til sidefod 6"/>
          <p:cNvSpPr>
            <a:spLocks noGrp="1"/>
          </p:cNvSpPr>
          <p:nvPr>
            <p:ph type="ftr" sz="quarter" idx="11"/>
          </p:nvPr>
        </p:nvSpPr>
        <p:spPr/>
        <p:txBody>
          <a:bodyPr/>
          <a:lstStyle/>
          <a:p>
            <a:endParaRPr lang="da-DK" dirty="0"/>
          </a:p>
        </p:txBody>
      </p:sp>
      <p:sp>
        <p:nvSpPr>
          <p:cNvPr id="7" name="Pladsholder til dato 7"/>
          <p:cNvSpPr>
            <a:spLocks noGrp="1"/>
          </p:cNvSpPr>
          <p:nvPr>
            <p:ph type="dt" sz="half" idx="10"/>
          </p:nvPr>
        </p:nvSpPr>
        <p:spPr/>
        <p:txBody>
          <a:bodyPr/>
          <a:lstStyle/>
          <a:p>
            <a:fld id="{371BA771-48F5-4CD4-BA33-35A319A714D7}" type="datetime4">
              <a:rPr lang="da-DK"/>
              <a:pPr/>
              <a:t>18-07-05</a:t>
            </a:fld>
            <a:endParaRPr dirty="0"/>
          </a:p>
        </p:txBody>
      </p:sp>
      <p:sp>
        <p:nvSpPr>
          <p:cNvPr id="40"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List with numbers</a:t>
            </a:r>
          </a:p>
          <a:p>
            <a:pPr algn="r" eaLnBrk="1" hangingPunct="1">
              <a:spcBef>
                <a:spcPct val="0"/>
              </a:spcBef>
              <a:buFontTx/>
              <a:buNone/>
              <a:defRPr/>
            </a:pPr>
            <a:r>
              <a:rPr lang="da-DK" altLang="da-DK" sz="941" noProof="1">
                <a:solidFill>
                  <a:srgbClr val="677578">
                    <a:lumMod val="75000"/>
                  </a:srgbClr>
                </a:solidFill>
                <a:latin typeface="Arial Narrow"/>
                <a:cs typeface="Arial" charset="0"/>
              </a:rPr>
              <a:t>Text slide with numbering</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defTabSz="850513">
              <a:defRPr/>
            </a:pPr>
            <a:r>
              <a:rPr lang="da-DK" sz="941" b="1" dirty="0" err="1">
                <a:solidFill>
                  <a:srgbClr val="677578">
                    <a:lumMod val="75000"/>
                  </a:srgbClr>
                </a:solidFill>
                <a:cs typeface="Arial" pitchFamily="34" charset="0"/>
              </a:rPr>
              <a:t>Heading</a:t>
            </a:r>
            <a:endParaRPr lang="da-DK" sz="941" b="1" dirty="0">
              <a:solidFill>
                <a:srgbClr val="677578">
                  <a:lumMod val="75000"/>
                </a:srgbClr>
              </a:solidFill>
              <a:cs typeface="Arial" pitchFamily="34" charset="0"/>
            </a:endParaRPr>
          </a:p>
          <a:p>
            <a:pPr defTabSz="850513">
              <a:buFont typeface="+mj-lt"/>
              <a:buNone/>
              <a:defRPr/>
            </a:pPr>
            <a:r>
              <a:rPr lang="da-DK" sz="941" dirty="0">
                <a:solidFill>
                  <a:srgbClr val="677578">
                    <a:lumMod val="75000"/>
                  </a:srgbClr>
                </a:solidFill>
                <a:cs typeface="Arial" pitchFamily="34" charset="0"/>
              </a:rPr>
              <a:t>If </a:t>
            </a:r>
            <a:r>
              <a:rPr lang="da-DK" sz="941" dirty="0" err="1">
                <a:solidFill>
                  <a:srgbClr val="677578">
                    <a:lumMod val="75000"/>
                  </a:srgbClr>
                </a:solidFill>
                <a:cs typeface="Arial" pitchFamily="34" charset="0"/>
              </a:rPr>
              <a:t>your</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heading</a:t>
            </a:r>
            <a:r>
              <a:rPr lang="da-DK" sz="941" dirty="0">
                <a:solidFill>
                  <a:srgbClr val="677578">
                    <a:lumMod val="75000"/>
                  </a:srgbClr>
                </a:solidFill>
                <a:cs typeface="Arial" pitchFamily="34" charset="0"/>
              </a:rPr>
              <a:t> has </a:t>
            </a:r>
            <a:r>
              <a:rPr lang="da-DK" sz="941" dirty="0" err="1">
                <a:solidFill>
                  <a:srgbClr val="677578">
                    <a:lumMod val="75000"/>
                  </a:srgbClr>
                </a:solidFill>
                <a:cs typeface="Arial" pitchFamily="34" charset="0"/>
              </a:rPr>
              <a:t>two</a:t>
            </a:r>
            <a:r>
              <a:rPr lang="da-DK" sz="941" dirty="0">
                <a:solidFill>
                  <a:srgbClr val="677578">
                    <a:lumMod val="75000"/>
                  </a:srgbClr>
                </a:solidFill>
                <a:cs typeface="Arial" pitchFamily="34" charset="0"/>
              </a:rPr>
              <a:t> lines, </a:t>
            </a:r>
            <a:r>
              <a:rPr lang="da-DK" sz="941" dirty="0" err="1">
                <a:solidFill>
                  <a:srgbClr val="677578">
                    <a:lumMod val="75000"/>
                  </a:srgbClr>
                </a:solidFill>
                <a:cs typeface="Arial" pitchFamily="34" charset="0"/>
              </a:rPr>
              <a:t>delete</a:t>
            </a:r>
            <a:r>
              <a:rPr lang="da-DK" sz="941" dirty="0">
                <a:solidFill>
                  <a:srgbClr val="677578">
                    <a:lumMod val="75000"/>
                  </a:srgbClr>
                </a:solidFill>
                <a:cs typeface="Arial" pitchFamily="34" charset="0"/>
              </a:rPr>
              <a:t> the </a:t>
            </a:r>
            <a:r>
              <a:rPr lang="da-DK" sz="941" dirty="0" err="1">
                <a:solidFill>
                  <a:srgbClr val="677578">
                    <a:lumMod val="75000"/>
                  </a:srgbClr>
                </a:solidFill>
                <a:cs typeface="Arial" pitchFamily="34" charset="0"/>
              </a:rPr>
              <a:t>text</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box</a:t>
            </a:r>
            <a:r>
              <a:rPr lang="da-DK" sz="941" dirty="0">
                <a:solidFill>
                  <a:srgbClr val="677578">
                    <a:lumMod val="75000"/>
                  </a:srgbClr>
                </a:solidFill>
                <a:cs typeface="Arial" pitchFamily="34" charset="0"/>
              </a:rPr>
              <a:t> for the </a:t>
            </a:r>
            <a:r>
              <a:rPr lang="da-DK" sz="941" dirty="0" err="1">
                <a:solidFill>
                  <a:srgbClr val="677578">
                    <a:lumMod val="75000"/>
                  </a:srgbClr>
                </a:solidFill>
                <a:cs typeface="Arial" pitchFamily="34" charset="0"/>
              </a:rPr>
              <a:t>subheading</a:t>
            </a:r>
            <a:endParaRPr lang="da-DK" sz="941" dirty="0">
              <a:solidFill>
                <a:srgbClr val="677578">
                  <a:lumMod val="75000"/>
                </a:srgbClr>
              </a:solidFill>
              <a:cs typeface="Arial" pitchFamily="34" charset="0"/>
            </a:endParaRPr>
          </a:p>
        </p:txBody>
      </p:sp>
      <p:grpSp>
        <p:nvGrpSpPr>
          <p:cNvPr id="32" name="Group 25"/>
          <p:cNvGrpSpPr/>
          <p:nvPr userDrawn="1"/>
        </p:nvGrpSpPr>
        <p:grpSpPr>
          <a:xfrm>
            <a:off x="-1907998" y="1981961"/>
            <a:ext cx="1801661" cy="1324642"/>
            <a:chOff x="-2231300" y="2231625"/>
            <a:chExt cx="2106943" cy="1460479"/>
          </a:xfrm>
        </p:grpSpPr>
        <p:sp>
          <p:nvSpPr>
            <p:cNvPr id="33"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add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preformatted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bullets</a:t>
              </a:r>
              <a:r>
                <a:rPr lang="da-DK" altLang="da-DK" sz="941" dirty="0">
                  <a:solidFill>
                    <a:srgbClr val="677578">
                      <a:lumMod val="75000"/>
                    </a:srgbClr>
                  </a:solidFill>
                  <a:latin typeface="Arial Narrow"/>
                  <a:cs typeface="Arial" charset="0"/>
                </a:rPr>
                <a:t>,</a:t>
              </a: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the </a:t>
              </a:r>
              <a:r>
                <a:rPr lang="da-DK" altLang="da-DK" sz="941" b="1" dirty="0">
                  <a:solidFill>
                    <a:srgbClr val="677578">
                      <a:lumMod val="75000"/>
                    </a:srgbClr>
                  </a:solidFill>
                  <a:latin typeface="Arial Narrow"/>
                  <a:cs typeface="Arial" charset="0"/>
                </a:rPr>
                <a:t>Home</a:t>
              </a:r>
              <a:r>
                <a:rPr lang="da-DK" altLang="da-DK" sz="941" dirty="0">
                  <a:solidFill>
                    <a:srgbClr val="677578">
                      <a:lumMod val="75000"/>
                    </a:srgbClr>
                  </a:solidFill>
                  <a:latin typeface="Arial Narrow"/>
                  <a:cs typeface="Arial" charset="0"/>
                </a:rPr>
                <a:t> tab and </a:t>
              </a:r>
              <a:r>
                <a:rPr lang="da-DK" altLang="da-DK" sz="941" dirty="0" err="1">
                  <a:solidFill>
                    <a:srgbClr val="677578">
                      <a:lumMod val="75000"/>
                    </a:srgbClr>
                  </a:solidFill>
                  <a:latin typeface="Arial Narrow"/>
                  <a:cs typeface="Arial" charset="0"/>
                </a:rPr>
                <a:t>select</a:t>
              </a: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b="1" dirty="0" err="1">
                  <a:solidFill>
                    <a:srgbClr val="677578">
                      <a:lumMod val="75000"/>
                    </a:srgbClr>
                  </a:solidFill>
                  <a:latin typeface="Arial Narrow"/>
                  <a:cs typeface="Arial" charset="0"/>
                </a:rPr>
                <a:t>Increase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Decrease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return</a:t>
              </a:r>
              <a:r>
                <a:rPr lang="da-DK" altLang="da-DK" sz="941" dirty="0">
                  <a:solidFill>
                    <a:srgbClr val="677578">
                      <a:lumMod val="75000"/>
                    </a:srgbClr>
                  </a:solidFill>
                  <a:latin typeface="Arial Narrow"/>
                  <a:cs typeface="Arial" charset="0"/>
                </a:rPr>
                <a:t> to the </a:t>
              </a:r>
              <a:r>
                <a:rPr lang="da-DK" altLang="da-DK" sz="941" dirty="0" err="1">
                  <a:solidFill>
                    <a:srgbClr val="677578">
                      <a:lumMod val="75000"/>
                    </a:srgbClr>
                  </a:solidFill>
                  <a:latin typeface="Arial Narrow"/>
                  <a:cs typeface="Arial" charset="0"/>
                </a:rPr>
                <a:t>previous</a:t>
              </a:r>
              <a:r>
                <a:rPr lang="da-DK" altLang="da-DK" sz="941" dirty="0">
                  <a:solidFill>
                    <a:srgbClr val="677578">
                      <a:lumMod val="75000"/>
                    </a:srgbClr>
                  </a:solidFill>
                  <a:latin typeface="Arial Narrow"/>
                  <a:cs typeface="Arial" charset="0"/>
                </a:rPr>
                <a:t> list design</a:t>
              </a:r>
            </a:p>
            <a:p>
              <a:pPr algn="r" defTabSz="850513" eaLnBrk="1" hangingPunct="1">
                <a:spcBef>
                  <a:spcPct val="0"/>
                </a:spcBef>
                <a:buFontTx/>
                <a:buNone/>
              </a:pPr>
              <a:r>
                <a:rPr lang="da-DK" altLang="da-DK" sz="941" b="1" dirty="0">
                  <a:solidFill>
                    <a:srgbClr val="677578">
                      <a:lumMod val="75000"/>
                    </a:srgbClr>
                  </a:solidFill>
                  <a:latin typeface="Arial Narrow"/>
                  <a:cs typeface="Arial" charset="0"/>
                </a:rPr>
                <a:t> </a:t>
              </a:r>
            </a:p>
          </p:txBody>
        </p:sp>
        <p:grpSp>
          <p:nvGrpSpPr>
            <p:cNvPr id="34" name="Group 36"/>
            <p:cNvGrpSpPr/>
            <p:nvPr userDrawn="1"/>
          </p:nvGrpSpPr>
          <p:grpSpPr>
            <a:xfrm>
              <a:off x="-544672" y="2787459"/>
              <a:ext cx="419742" cy="242548"/>
              <a:chOff x="-832082" y="3336845"/>
              <a:chExt cx="358924" cy="219989"/>
            </a:xfrm>
          </p:grpSpPr>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sp>
            <p:nvSpPr>
              <p:cNvPr id="4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spTree>
    <p:extLst>
      <p:ext uri="{BB962C8B-B14F-4D97-AF65-F5344CB8AC3E}">
        <p14:creationId xmlns:p14="http://schemas.microsoft.com/office/powerpoint/2010/main" val="313429345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876966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701"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85687701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28053651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51CE59-97AB-4845-ADAD-9AAD88D833B0}"/>
              </a:ext>
            </a:extLst>
          </p:cNvPr>
          <p:cNvGraphicFramePr>
            <a:graphicFrameLocks noChangeAspect="1"/>
          </p:cNvGraphicFramePr>
          <p:nvPr userDrawn="1">
            <p:custDataLst>
              <p:tags r:id="rId2"/>
            </p:custDataLst>
            <p:extLst>
              <p:ext uri="{D42A27DB-BD31-4B8C-83A1-F6EECF244321}">
                <p14:modId xmlns:p14="http://schemas.microsoft.com/office/powerpoint/2010/main" val="25774619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726" name="think-cell Slide" r:id="rId4" imgW="592" imgH="588" progId="TCLayout.ActiveDocument.1">
                  <p:embed/>
                </p:oleObj>
              </mc:Choice>
              <mc:Fallback>
                <p:oleObj name="think-cell Slide" r:id="rId4" imgW="592" imgH="588" progId="TCLayout.ActiveDocument.1">
                  <p:embed/>
                  <p:pic>
                    <p:nvPicPr>
                      <p:cNvPr id="2" name="Object 1" hidden="1">
                        <a:extLst>
                          <a:ext uri="{FF2B5EF4-FFF2-40B4-BE49-F238E27FC236}">
                            <a16:creationId xmlns:a16="http://schemas.microsoft.com/office/drawing/2014/main" id="{7651CE59-97AB-4845-ADAD-9AAD88D833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33284775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27392999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3386400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4538696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22263263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42494985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57752069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412559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3" name="Title 1"/>
          <p:cNvSpPr>
            <a:spLocks noGrp="1"/>
          </p:cNvSpPr>
          <p:nvPr>
            <p:ph type="title" hasCustomPrompt="1"/>
          </p:nvPr>
        </p:nvSpPr>
        <p:spPr>
          <a:xfrm>
            <a:off x="393670" y="417168"/>
            <a:ext cx="835473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32" name="Subtitle 2"/>
          <p:cNvSpPr>
            <a:spLocks noGrp="1"/>
          </p:cNvSpPr>
          <p:nvPr>
            <p:ph type="subTitle" idx="1" hasCustomPrompt="1"/>
          </p:nvPr>
        </p:nvSpPr>
        <p:spPr>
          <a:xfrm>
            <a:off x="393669" y="764049"/>
            <a:ext cx="8354736"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35" name="Text Placeholder 3"/>
          <p:cNvSpPr>
            <a:spLocks noGrp="1"/>
          </p:cNvSpPr>
          <p:nvPr>
            <p:ph type="body" sz="quarter" idx="14" hasCustomPrompt="1"/>
          </p:nvPr>
        </p:nvSpPr>
        <p:spPr>
          <a:xfrm>
            <a:off x="788704" y="1811330"/>
            <a:ext cx="7563591" cy="3946626"/>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6"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4" name="Pladsholder til sidefod 6"/>
          <p:cNvSpPr>
            <a:spLocks noGrp="1"/>
          </p:cNvSpPr>
          <p:nvPr>
            <p:ph type="ftr" sz="quarter" idx="11"/>
          </p:nvPr>
        </p:nvSpPr>
        <p:spPr/>
        <p:txBody>
          <a:bodyPr/>
          <a:lstStyle/>
          <a:p>
            <a:endParaRPr lang="da-DK" dirty="0"/>
          </a:p>
        </p:txBody>
      </p:sp>
      <p:sp>
        <p:nvSpPr>
          <p:cNvPr id="3" name="Pladsholder til dato 7"/>
          <p:cNvSpPr>
            <a:spLocks noGrp="1"/>
          </p:cNvSpPr>
          <p:nvPr>
            <p:ph type="dt" sz="half" idx="10"/>
          </p:nvPr>
        </p:nvSpPr>
        <p:spPr/>
        <p:txBody>
          <a:bodyPr/>
          <a:lstStyle/>
          <a:p>
            <a:fld id="{66DE73FE-EDD7-4E58-BCA6-9DDA3D1E5A13}" type="datetime4">
              <a:rPr lang="da-DK"/>
              <a:pPr/>
              <a:t>18-07-05</a:t>
            </a:fld>
            <a:endParaRPr dirty="0"/>
          </a:p>
        </p:txBody>
      </p:sp>
      <p:sp>
        <p:nvSpPr>
          <p:cNvPr id="14"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Text  slide</a:t>
            </a:r>
          </a:p>
          <a:p>
            <a:pPr algn="r" eaLnBrk="1" hangingPunct="1">
              <a:spcBef>
                <a:spcPct val="0"/>
              </a:spcBef>
              <a:buFontTx/>
              <a:buNone/>
              <a:defRPr/>
            </a:pPr>
            <a:r>
              <a:rPr lang="da-DK" altLang="da-DK" sz="941" noProof="1">
                <a:solidFill>
                  <a:srgbClr val="677578">
                    <a:lumMod val="75000"/>
                  </a:srgbClr>
                </a:solidFill>
                <a:latin typeface="Arial Narrow"/>
                <a:cs typeface="Arial" charset="0"/>
              </a:rPr>
              <a:t>Text slide, one column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defTabSz="850513">
              <a:defRPr/>
            </a:pPr>
            <a:r>
              <a:rPr lang="da-DK" sz="941" b="1" dirty="0" err="1">
                <a:solidFill>
                  <a:srgbClr val="677578">
                    <a:lumMod val="75000"/>
                  </a:srgbClr>
                </a:solidFill>
                <a:cs typeface="Arial" pitchFamily="34" charset="0"/>
              </a:rPr>
              <a:t>Heading</a:t>
            </a:r>
            <a:endParaRPr lang="da-DK" sz="941" b="1" dirty="0">
              <a:solidFill>
                <a:srgbClr val="677578">
                  <a:lumMod val="75000"/>
                </a:srgbClr>
              </a:solidFill>
              <a:cs typeface="Arial" pitchFamily="34" charset="0"/>
            </a:endParaRPr>
          </a:p>
          <a:p>
            <a:pPr defTabSz="850513">
              <a:buFont typeface="+mj-lt"/>
              <a:buNone/>
              <a:defRPr/>
            </a:pPr>
            <a:r>
              <a:rPr lang="da-DK" sz="941" dirty="0">
                <a:solidFill>
                  <a:srgbClr val="677578">
                    <a:lumMod val="75000"/>
                  </a:srgbClr>
                </a:solidFill>
                <a:cs typeface="Arial" pitchFamily="34" charset="0"/>
              </a:rPr>
              <a:t>If </a:t>
            </a:r>
            <a:r>
              <a:rPr lang="da-DK" sz="941" dirty="0" err="1">
                <a:solidFill>
                  <a:srgbClr val="677578">
                    <a:lumMod val="75000"/>
                  </a:srgbClr>
                </a:solidFill>
                <a:cs typeface="Arial" pitchFamily="34" charset="0"/>
              </a:rPr>
              <a:t>your</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heading</a:t>
            </a:r>
            <a:r>
              <a:rPr lang="da-DK" sz="941" dirty="0">
                <a:solidFill>
                  <a:srgbClr val="677578">
                    <a:lumMod val="75000"/>
                  </a:srgbClr>
                </a:solidFill>
                <a:cs typeface="Arial" pitchFamily="34" charset="0"/>
              </a:rPr>
              <a:t> has </a:t>
            </a:r>
            <a:r>
              <a:rPr lang="da-DK" sz="941" dirty="0" err="1">
                <a:solidFill>
                  <a:srgbClr val="677578">
                    <a:lumMod val="75000"/>
                  </a:srgbClr>
                </a:solidFill>
                <a:cs typeface="Arial" pitchFamily="34" charset="0"/>
              </a:rPr>
              <a:t>two</a:t>
            </a:r>
            <a:r>
              <a:rPr lang="da-DK" sz="941" dirty="0">
                <a:solidFill>
                  <a:srgbClr val="677578">
                    <a:lumMod val="75000"/>
                  </a:srgbClr>
                </a:solidFill>
                <a:cs typeface="Arial" pitchFamily="34" charset="0"/>
              </a:rPr>
              <a:t> lines, </a:t>
            </a:r>
            <a:r>
              <a:rPr lang="da-DK" sz="941" dirty="0" err="1">
                <a:solidFill>
                  <a:srgbClr val="677578">
                    <a:lumMod val="75000"/>
                  </a:srgbClr>
                </a:solidFill>
                <a:cs typeface="Arial" pitchFamily="34" charset="0"/>
              </a:rPr>
              <a:t>delete</a:t>
            </a:r>
            <a:r>
              <a:rPr lang="da-DK" sz="941" dirty="0">
                <a:solidFill>
                  <a:srgbClr val="677578">
                    <a:lumMod val="75000"/>
                  </a:srgbClr>
                </a:solidFill>
                <a:cs typeface="Arial" pitchFamily="34" charset="0"/>
              </a:rPr>
              <a:t> the </a:t>
            </a:r>
            <a:r>
              <a:rPr lang="da-DK" sz="941" dirty="0" err="1">
                <a:solidFill>
                  <a:srgbClr val="677578">
                    <a:lumMod val="75000"/>
                  </a:srgbClr>
                </a:solidFill>
                <a:cs typeface="Arial" pitchFamily="34" charset="0"/>
              </a:rPr>
              <a:t>text</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box</a:t>
            </a:r>
            <a:r>
              <a:rPr lang="da-DK" sz="941" dirty="0">
                <a:solidFill>
                  <a:srgbClr val="677578">
                    <a:lumMod val="75000"/>
                  </a:srgbClr>
                </a:solidFill>
                <a:cs typeface="Arial" pitchFamily="34" charset="0"/>
              </a:rPr>
              <a:t> for the </a:t>
            </a:r>
            <a:r>
              <a:rPr lang="da-DK" sz="941" dirty="0" err="1">
                <a:solidFill>
                  <a:srgbClr val="677578">
                    <a:lumMod val="75000"/>
                  </a:srgbClr>
                </a:solidFill>
                <a:cs typeface="Arial" pitchFamily="34" charset="0"/>
              </a:rPr>
              <a:t>subheading</a:t>
            </a:r>
            <a:endParaRPr lang="da-DK" sz="941" dirty="0">
              <a:solidFill>
                <a:srgbClr val="677578">
                  <a:lumMod val="75000"/>
                </a:srgbClr>
              </a:solidFill>
              <a:cs typeface="Arial" pitchFamily="34" charset="0"/>
            </a:endParaRPr>
          </a:p>
        </p:txBody>
      </p:sp>
      <p:grpSp>
        <p:nvGrpSpPr>
          <p:cNvPr id="24" name="Group 25"/>
          <p:cNvGrpSpPr/>
          <p:nvPr userDrawn="1"/>
        </p:nvGrpSpPr>
        <p:grpSpPr>
          <a:xfrm>
            <a:off x="-1907998" y="1981961"/>
            <a:ext cx="1801661" cy="1324642"/>
            <a:chOff x="-2231300" y="2231625"/>
            <a:chExt cx="2106943" cy="1460479"/>
          </a:xfrm>
        </p:grpSpPr>
        <p:sp>
          <p:nvSpPr>
            <p:cNvPr id="34"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add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preformatted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bullets</a:t>
              </a:r>
              <a:r>
                <a:rPr lang="da-DK" altLang="da-DK" sz="941" dirty="0">
                  <a:solidFill>
                    <a:srgbClr val="677578">
                      <a:lumMod val="75000"/>
                    </a:srgbClr>
                  </a:solidFill>
                  <a:latin typeface="Arial Narrow"/>
                  <a:cs typeface="Arial" charset="0"/>
                </a:rPr>
                <a:t>,</a:t>
              </a: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the </a:t>
              </a:r>
              <a:r>
                <a:rPr lang="da-DK" altLang="da-DK" sz="941" b="1" dirty="0">
                  <a:solidFill>
                    <a:srgbClr val="677578">
                      <a:lumMod val="75000"/>
                    </a:srgbClr>
                  </a:solidFill>
                  <a:latin typeface="Arial Narrow"/>
                  <a:cs typeface="Arial" charset="0"/>
                </a:rPr>
                <a:t>Home</a:t>
              </a:r>
              <a:r>
                <a:rPr lang="da-DK" altLang="da-DK" sz="941" dirty="0">
                  <a:solidFill>
                    <a:srgbClr val="677578">
                      <a:lumMod val="75000"/>
                    </a:srgbClr>
                  </a:solidFill>
                  <a:latin typeface="Arial Narrow"/>
                  <a:cs typeface="Arial" charset="0"/>
                </a:rPr>
                <a:t> tab and </a:t>
              </a:r>
              <a:r>
                <a:rPr lang="da-DK" altLang="da-DK" sz="941" dirty="0" err="1">
                  <a:solidFill>
                    <a:srgbClr val="677578">
                      <a:lumMod val="75000"/>
                    </a:srgbClr>
                  </a:solidFill>
                  <a:latin typeface="Arial Narrow"/>
                  <a:cs typeface="Arial" charset="0"/>
                </a:rPr>
                <a:t>select</a:t>
              </a: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b="1" dirty="0" err="1">
                  <a:solidFill>
                    <a:srgbClr val="677578">
                      <a:lumMod val="75000"/>
                    </a:srgbClr>
                  </a:solidFill>
                  <a:latin typeface="Arial Narrow"/>
                  <a:cs typeface="Arial" charset="0"/>
                </a:rPr>
                <a:t>Increase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Decrease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return</a:t>
              </a:r>
              <a:r>
                <a:rPr lang="da-DK" altLang="da-DK" sz="941" dirty="0">
                  <a:solidFill>
                    <a:srgbClr val="677578">
                      <a:lumMod val="75000"/>
                    </a:srgbClr>
                  </a:solidFill>
                  <a:latin typeface="Arial Narrow"/>
                  <a:cs typeface="Arial" charset="0"/>
                </a:rPr>
                <a:t> to the </a:t>
              </a:r>
              <a:r>
                <a:rPr lang="da-DK" altLang="da-DK" sz="941" dirty="0" err="1">
                  <a:solidFill>
                    <a:srgbClr val="677578">
                      <a:lumMod val="75000"/>
                    </a:srgbClr>
                  </a:solidFill>
                  <a:latin typeface="Arial Narrow"/>
                  <a:cs typeface="Arial" charset="0"/>
                </a:rPr>
                <a:t>previous</a:t>
              </a:r>
              <a:r>
                <a:rPr lang="da-DK" altLang="da-DK" sz="941" dirty="0">
                  <a:solidFill>
                    <a:srgbClr val="677578">
                      <a:lumMod val="75000"/>
                    </a:srgbClr>
                  </a:solidFill>
                  <a:latin typeface="Arial Narrow"/>
                  <a:cs typeface="Arial" charset="0"/>
                </a:rPr>
                <a:t> list design</a:t>
              </a:r>
            </a:p>
            <a:p>
              <a:pPr algn="r" defTabSz="850513" eaLnBrk="1" hangingPunct="1">
                <a:spcBef>
                  <a:spcPct val="0"/>
                </a:spcBef>
                <a:buFontTx/>
                <a:buNone/>
              </a:pPr>
              <a:r>
                <a:rPr lang="da-DK" altLang="da-DK" sz="941" b="1" dirty="0">
                  <a:solidFill>
                    <a:srgbClr val="677578">
                      <a:lumMod val="75000"/>
                    </a:srgbClr>
                  </a:solidFill>
                  <a:latin typeface="Arial Narrow"/>
                  <a:cs typeface="Arial" charset="0"/>
                </a:rPr>
                <a:t> </a:t>
              </a:r>
            </a:p>
          </p:txBody>
        </p:sp>
        <p:grpSp>
          <p:nvGrpSpPr>
            <p:cNvPr id="37"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spTree>
    <p:extLst>
      <p:ext uri="{BB962C8B-B14F-4D97-AF65-F5344CB8AC3E}">
        <p14:creationId xmlns:p14="http://schemas.microsoft.com/office/powerpoint/2010/main" val="273816127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06526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42089592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095663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42669178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422854442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11869929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Lis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64749"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4" name="Title 1"/>
          <p:cNvSpPr>
            <a:spLocks noGrp="1"/>
          </p:cNvSpPr>
          <p:nvPr userDrawn="1">
            <p:ph type="title" hasCustomPrompt="1"/>
          </p:nvPr>
        </p:nvSpPr>
        <p:spPr>
          <a:xfrm>
            <a:off x="403543" y="420951"/>
            <a:ext cx="8349502" cy="729182"/>
          </a:xfrm>
        </p:spPr>
        <p:txBody>
          <a:bodyPr/>
          <a:lstStyle>
            <a:lvl1pPr>
              <a:defRPr/>
            </a:lvl1pPr>
          </a:lstStyle>
          <a:p>
            <a:r>
              <a:rPr lang="en-GB" dirty="0"/>
              <a:t>Click to add title</a:t>
            </a:r>
          </a:p>
        </p:txBody>
      </p:sp>
      <p:sp>
        <p:nvSpPr>
          <p:cNvPr id="27" name="Text Placeholder 3"/>
          <p:cNvSpPr>
            <a:spLocks noGrp="1"/>
          </p:cNvSpPr>
          <p:nvPr>
            <p:ph type="body" sz="quarter" idx="14" hasCustomPrompt="1"/>
          </p:nvPr>
        </p:nvSpPr>
        <p:spPr>
          <a:xfrm>
            <a:off x="403543" y="1544425"/>
            <a:ext cx="8347158" cy="4212068"/>
          </a:xfrm>
        </p:spPr>
        <p:txBody>
          <a:bodyPr/>
          <a:lstStyle>
            <a:lvl1pPr>
              <a:spcBef>
                <a:spcPts val="513"/>
              </a:spcBef>
              <a:spcAft>
                <a:spcPts val="0"/>
              </a:spcAft>
              <a:buClrTx/>
              <a:defRPr lang="en-US" sz="1368" kern="1200" spc="-9" baseline="0" dirty="0" smtClean="0">
                <a:solidFill>
                  <a:schemeClr val="tx1"/>
                </a:solidFill>
                <a:latin typeface="+mn-lt"/>
                <a:ea typeface="+mn-ea"/>
                <a:cs typeface="+mn-cs"/>
              </a:defRPr>
            </a:lvl1pPr>
            <a:lvl2pPr>
              <a:spcBef>
                <a:spcPts val="513"/>
              </a:spcBef>
              <a:spcAft>
                <a:spcPts val="0"/>
              </a:spcAft>
              <a:buClrTx/>
              <a:defRPr lang="en-US" sz="1368" kern="1200" spc="-9" baseline="0" dirty="0" smtClean="0">
                <a:solidFill>
                  <a:schemeClr val="tx1"/>
                </a:solidFill>
                <a:latin typeface="+mn-lt"/>
                <a:ea typeface="+mn-ea"/>
                <a:cs typeface="+mn-cs"/>
              </a:defRPr>
            </a:lvl2pPr>
            <a:lvl3pPr>
              <a:spcBef>
                <a:spcPts val="513"/>
              </a:spcBef>
              <a:spcAft>
                <a:spcPts val="0"/>
              </a:spcAft>
              <a:buClrTx/>
              <a:defRPr lang="en-US" sz="1368" kern="1200" spc="-9" baseline="0" dirty="0" smtClean="0">
                <a:solidFill>
                  <a:schemeClr val="tx1"/>
                </a:solidFill>
                <a:latin typeface="+mn-lt"/>
                <a:ea typeface="+mn-ea"/>
                <a:cs typeface="+mn-cs"/>
              </a:defRPr>
            </a:lvl3pPr>
            <a:lvl4pPr>
              <a:spcBef>
                <a:spcPts val="513"/>
              </a:spcBef>
              <a:spcAft>
                <a:spcPts val="0"/>
              </a:spcAft>
              <a:buClrTx/>
              <a:defRPr lang="en-US" sz="1368" kern="1200" spc="-9" baseline="0" dirty="0" smtClean="0">
                <a:solidFill>
                  <a:schemeClr val="tx1"/>
                </a:solidFill>
                <a:latin typeface="+mn-lt"/>
                <a:ea typeface="+mn-ea"/>
                <a:cs typeface="+mn-cs"/>
              </a:defRPr>
            </a:lvl4pPr>
            <a:lvl5pPr>
              <a:spcBef>
                <a:spcPts val="513"/>
              </a:spcBef>
              <a:spcAft>
                <a:spcPts val="0"/>
              </a:spcAft>
              <a:buClrTx/>
              <a:defRPr lang="en-GB" sz="1368" kern="1200" spc="-9" baseline="0" dirty="0">
                <a:solidFill>
                  <a:schemeClr val="tx1"/>
                </a:solidFill>
                <a:latin typeface="+mn-lt"/>
                <a:ea typeface="+mn-ea"/>
                <a:cs typeface="+mn-cs"/>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9"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en-GB" noProof="0" dirty="0"/>
              <a:t>Insert source</a:t>
            </a:r>
          </a:p>
        </p:txBody>
      </p:sp>
      <p:sp>
        <p:nvSpPr>
          <p:cNvPr id="7" name="Pladsholder til diasnummer 5"/>
          <p:cNvSpPr>
            <a:spLocks noGrp="1"/>
          </p:cNvSpPr>
          <p:nvPr>
            <p:ph type="sldNum" sz="quarter" idx="12"/>
          </p:nvPr>
        </p:nvSpPr>
        <p:spPr/>
        <p:txBody>
          <a:bodyPr/>
          <a:lstStyle/>
          <a:p>
            <a:fld id="{667EC89C-17A0-4E64-A6D2-B825673CEEDF}" type="slidenum">
              <a:rPr lang="en-GB" smtClean="0"/>
              <a:t>‹nr.›</a:t>
            </a:fld>
            <a:endParaRPr lang="en-GB" dirty="0"/>
          </a:p>
        </p:txBody>
      </p:sp>
      <p:sp>
        <p:nvSpPr>
          <p:cNvPr id="28"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cs typeface="Arial" charset="0"/>
              </a:rPr>
              <a:t>List with bullets</a:t>
            </a:r>
          </a:p>
          <a:p>
            <a:pPr algn="r" eaLnBrk="1" hangingPunct="1">
              <a:spcBef>
                <a:spcPct val="0"/>
              </a:spcBef>
              <a:buFontTx/>
              <a:buNone/>
              <a:defRPr/>
            </a:pPr>
            <a:r>
              <a:rPr lang="en-GB" altLang="da-DK" sz="941" b="0" noProof="1">
                <a:solidFill>
                  <a:schemeClr val="tx2">
                    <a:lumMod val="75000"/>
                  </a:schemeClr>
                </a:solidFill>
                <a:latin typeface="+mn-lt"/>
                <a:cs typeface="Arial" charset="0"/>
              </a:rPr>
              <a:t>Text slide with bullets</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GB" sz="941" b="1" kern="1200" noProof="0" dirty="0">
                <a:solidFill>
                  <a:schemeClr val="tx2">
                    <a:lumMod val="75000"/>
                  </a:schemeClr>
                </a:solidFill>
                <a:latin typeface="+mn-lt"/>
                <a:ea typeface="+mn-ea"/>
                <a:cs typeface="Arial" pitchFamily="34" charset="0"/>
              </a:rPr>
              <a:t>Heading</a:t>
            </a:r>
          </a:p>
          <a:p>
            <a:pPr marL="0" indent="0" algn="l">
              <a:spcBef>
                <a:spcPts val="0"/>
              </a:spcBef>
              <a:buFont typeface="+mj-lt"/>
              <a:buNone/>
              <a:defRPr/>
            </a:pPr>
            <a:r>
              <a:rPr lang="en-GB" sz="941" kern="1200" dirty="0">
                <a:solidFill>
                  <a:schemeClr val="tx2">
                    <a:lumMod val="75000"/>
                  </a:schemeClr>
                </a:solidFill>
                <a:latin typeface="+mn-lt"/>
                <a:ea typeface="+mn-ea"/>
                <a:cs typeface="Arial" pitchFamily="34" charset="0"/>
              </a:rPr>
              <a:t>If your heading has two lines, delete the text box for the subheading</a:t>
            </a:r>
            <a:endParaRPr lang="en-GB" sz="941" kern="1200" noProof="0" dirty="0">
              <a:solidFill>
                <a:schemeClr val="tx2">
                  <a:lumMod val="75000"/>
                </a:schemeClr>
              </a:solidFill>
              <a:latin typeface="+mn-lt"/>
              <a:ea typeface="+mn-ea"/>
              <a:cs typeface="Arial" pitchFamily="34" charset="0"/>
            </a:endParaRPr>
          </a:p>
        </p:txBody>
      </p:sp>
      <p:grpSp>
        <p:nvGrpSpPr>
          <p:cNvPr id="23" name="Group 25"/>
          <p:cNvGrpSpPr/>
          <p:nvPr userDrawn="1"/>
        </p:nvGrpSpPr>
        <p:grpSpPr>
          <a:xfrm>
            <a:off x="-1907998" y="1981961"/>
            <a:ext cx="1801661" cy="1447832"/>
            <a:chOff x="-2231300" y="2231625"/>
            <a:chExt cx="2106943" cy="1596302"/>
          </a:xfrm>
        </p:grpSpPr>
        <p:sp>
          <p:nvSpPr>
            <p:cNvPr id="25" name="TextBox 17"/>
            <p:cNvSpPr txBox="1">
              <a:spLocks noChangeArrowheads="1"/>
            </p:cNvSpPr>
            <p:nvPr userDrawn="1"/>
          </p:nvSpPr>
          <p:spPr bwMode="auto">
            <a:xfrm>
              <a:off x="-2231300" y="2231625"/>
              <a:ext cx="2105001" cy="15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bullets,</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return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26"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sp>
        <p:nvSpPr>
          <p:cNvPr id="20" name="Subtitle 2"/>
          <p:cNvSpPr>
            <a:spLocks noGrp="1"/>
          </p:cNvSpPr>
          <p:nvPr>
            <p:ph type="subTitle" idx="1" hasCustomPrompt="1"/>
          </p:nvPr>
        </p:nvSpPr>
        <p:spPr>
          <a:xfrm>
            <a:off x="403543" y="754573"/>
            <a:ext cx="834950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en-GB" dirty="0"/>
              <a:t>Click to add subtitle</a:t>
            </a:r>
          </a:p>
        </p:txBody>
      </p:sp>
    </p:spTree>
    <p:extLst>
      <p:ext uri="{BB962C8B-B14F-4D97-AF65-F5344CB8AC3E}">
        <p14:creationId xmlns:p14="http://schemas.microsoft.com/office/powerpoint/2010/main" val="87228767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24228328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797"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47161955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821"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79645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blue box">
    <p:spTree>
      <p:nvGrpSpPr>
        <p:cNvPr id="1" name=""/>
        <p:cNvGrpSpPr/>
        <p:nvPr/>
      </p:nvGrpSpPr>
      <p:grpSpPr>
        <a:xfrm>
          <a:off x="0" y="0"/>
          <a:ext cx="0" cy="0"/>
          <a:chOff x="0" y="0"/>
          <a:chExt cx="0" cy="0"/>
        </a:xfrm>
      </p:grpSpPr>
      <p:sp>
        <p:nvSpPr>
          <p:cNvPr id="3" name="Title 1"/>
          <p:cNvSpPr>
            <a:spLocks noGrp="1"/>
          </p:cNvSpPr>
          <p:nvPr>
            <p:ph type="title" hasCustomPrompt="1"/>
          </p:nvPr>
        </p:nvSpPr>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4" name="Subtitle 2"/>
          <p:cNvSpPr>
            <a:spLocks noGrp="1"/>
          </p:cNvSpPr>
          <p:nvPr>
            <p:ph type="subTitle" idx="1" hasCustomPrompt="1"/>
          </p:nvPr>
        </p:nvSpPr>
        <p:spPr>
          <a:xfrm>
            <a:off x="393669" y="764049"/>
            <a:ext cx="8354736"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27" name="Text Placeholder 3"/>
          <p:cNvSpPr>
            <a:spLocks noGrp="1"/>
          </p:cNvSpPr>
          <p:nvPr>
            <p:ph type="body" sz="quarter" idx="14" hasCustomPrompt="1"/>
          </p:nvPr>
        </p:nvSpPr>
        <p:spPr>
          <a:xfrm>
            <a:off x="788700" y="1811330"/>
            <a:ext cx="4919260" cy="3946626"/>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7" name="Pladsholder til tekst 4"/>
          <p:cNvSpPr>
            <a:spLocks noGrp="1"/>
          </p:cNvSpPr>
          <p:nvPr>
            <p:ph type="body" sz="quarter" idx="19" hasCustomPrompt="1"/>
          </p:nvPr>
        </p:nvSpPr>
        <p:spPr>
          <a:xfrm>
            <a:off x="6134840" y="3118242"/>
            <a:ext cx="2216437" cy="672616"/>
          </a:xfrm>
          <a:solidFill>
            <a:srgbClr val="1E2F39"/>
          </a:solidFill>
        </p:spPr>
        <p:txBody>
          <a:bodyPr wrap="square" lIns="215771" tIns="215771" rIns="215771" bIns="215771">
            <a:spAutoFit/>
          </a:bodyPr>
          <a:lstStyle>
            <a:lvl1pPr marL="33485" indent="0">
              <a:buNone/>
              <a:defRPr sz="1539" b="1" cap="all" baseline="0">
                <a:solidFill>
                  <a:srgbClr val="FFFFFF"/>
                </a:solidFill>
              </a:defRPr>
            </a:lvl1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p:txBody>
      </p:sp>
      <p:sp>
        <p:nvSpPr>
          <p:cNvPr id="30"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9" name="Pladsholder til diasnummer 6"/>
          <p:cNvSpPr>
            <a:spLocks noGrp="1"/>
          </p:cNvSpPr>
          <p:nvPr>
            <p:ph type="sldNum" sz="quarter" idx="2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7" name="Pladsholder til sidefod 7"/>
          <p:cNvSpPr>
            <a:spLocks noGrp="1"/>
          </p:cNvSpPr>
          <p:nvPr>
            <p:ph type="ftr" sz="quarter" idx="21"/>
          </p:nvPr>
        </p:nvSpPr>
        <p:spPr/>
        <p:txBody>
          <a:bodyPr/>
          <a:lstStyle/>
          <a:p>
            <a:endParaRPr lang="da-DK" dirty="0"/>
          </a:p>
        </p:txBody>
      </p:sp>
      <p:sp>
        <p:nvSpPr>
          <p:cNvPr id="4" name="Pladsholder til dato 8"/>
          <p:cNvSpPr>
            <a:spLocks noGrp="1"/>
          </p:cNvSpPr>
          <p:nvPr>
            <p:ph type="dt" sz="half" idx="20"/>
          </p:nvPr>
        </p:nvSpPr>
        <p:spPr/>
        <p:txBody>
          <a:bodyPr/>
          <a:lstStyle/>
          <a:p>
            <a:fld id="{CA30EEC2-EE0D-4244-B2D6-9EA62F0EC320}" type="datetime4">
              <a:rPr lang="da-DK"/>
              <a:pPr/>
              <a:t>18-07-05</a:t>
            </a:fld>
            <a:endParaRPr dirty="0"/>
          </a:p>
        </p:txBody>
      </p:sp>
      <p:sp>
        <p:nvSpPr>
          <p:cNvPr id="26" name="AutoShape 4"/>
          <p:cNvSpPr>
            <a:spLocks/>
          </p:cNvSpPr>
          <p:nvPr userDrawn="1"/>
        </p:nvSpPr>
        <p:spPr bwMode="gray">
          <a:xfrm>
            <a:off x="-2052735" y="2"/>
            <a:ext cx="194383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Text &amp; blue box</a:t>
            </a:r>
          </a:p>
          <a:p>
            <a:pPr algn="r" eaLnBrk="1" hangingPunct="1">
              <a:spcBef>
                <a:spcPct val="0"/>
              </a:spcBef>
              <a:buFontTx/>
              <a:buNone/>
              <a:defRPr/>
            </a:pPr>
            <a:r>
              <a:rPr lang="da-DK" altLang="da-DK" sz="941" noProof="1">
                <a:solidFill>
                  <a:srgbClr val="677578">
                    <a:lumMod val="75000"/>
                  </a:srgbClr>
                </a:solidFill>
                <a:latin typeface="Arial Narrow"/>
                <a:cs typeface="Arial" charset="0"/>
              </a:rPr>
              <a:t>Text slide with text box</a:t>
            </a:r>
          </a:p>
        </p:txBody>
      </p:sp>
      <p:grpSp>
        <p:nvGrpSpPr>
          <p:cNvPr id="2" name="Group 1"/>
          <p:cNvGrpSpPr/>
          <p:nvPr userDrawn="1"/>
        </p:nvGrpSpPr>
        <p:grpSpPr>
          <a:xfrm>
            <a:off x="9290840" y="2433345"/>
            <a:ext cx="1623343" cy="2870492"/>
            <a:chOff x="10865114" y="2682876"/>
            <a:chExt cx="1898410" cy="3164850"/>
          </a:xfrm>
        </p:grpSpPr>
        <p:pic>
          <p:nvPicPr>
            <p:cNvPr id="2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1478" y="3697481"/>
              <a:ext cx="1330137" cy="4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4"/>
            <p:cNvSpPr>
              <a:spLocks/>
            </p:cNvSpPr>
            <p:nvPr userDrawn="1"/>
          </p:nvSpPr>
          <p:spPr bwMode="gray">
            <a:xfrm>
              <a:off x="10991477" y="2682876"/>
              <a:ext cx="1772047" cy="7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buFontTx/>
                <a:buNone/>
              </a:pPr>
              <a:r>
                <a:rPr lang="da-DK" altLang="da-DK" sz="941" b="1" noProof="1">
                  <a:solidFill>
                    <a:srgbClr val="677578">
                      <a:lumMod val="75000"/>
                    </a:srgbClr>
                  </a:solidFill>
                  <a:latin typeface="Arial Narrow"/>
                  <a:cs typeface="Arial" charset="0"/>
                </a:rPr>
                <a:t>Highlighted text </a:t>
              </a:r>
            </a:p>
            <a:p>
              <a:pPr eaLnBrk="1" hangingPunct="1">
                <a:spcBef>
                  <a:spcPct val="0"/>
                </a:spcBef>
                <a:buFontTx/>
                <a:buNone/>
              </a:pPr>
              <a:r>
                <a:rPr lang="da-DK" altLang="da-DK" sz="941" b="1" noProof="1">
                  <a:solidFill>
                    <a:srgbClr val="677578">
                      <a:lumMod val="75000"/>
                    </a:srgbClr>
                  </a:solidFill>
                  <a:latin typeface="Arial Narrow"/>
                  <a:cs typeface="Arial" charset="0"/>
                </a:rPr>
                <a:t>1. </a:t>
              </a:r>
              <a:r>
                <a:rPr lang="da-DK" altLang="da-DK" sz="941" noProof="1">
                  <a:solidFill>
                    <a:srgbClr val="677578">
                      <a:lumMod val="75000"/>
                    </a:srgbClr>
                  </a:solidFill>
                  <a:latin typeface="Arial Narrow"/>
                  <a:cs typeface="Arial" charset="0"/>
                </a:rPr>
                <a:t>Select the text to highlight</a:t>
              </a:r>
            </a:p>
            <a:p>
              <a:pPr eaLnBrk="1" hangingPunct="1">
                <a:spcBef>
                  <a:spcPct val="0"/>
                </a:spcBef>
                <a:buFontTx/>
                <a:buNone/>
              </a:pPr>
              <a:r>
                <a:rPr lang="da-DK" altLang="da-DK" sz="941" b="1" noProof="1">
                  <a:solidFill>
                    <a:srgbClr val="677578">
                      <a:lumMod val="75000"/>
                    </a:srgbClr>
                  </a:solidFill>
                  <a:latin typeface="Arial Narrow"/>
                  <a:cs typeface="Arial" charset="0"/>
                </a:rPr>
                <a:t>2. </a:t>
              </a:r>
              <a:r>
                <a:rPr lang="da-DK" altLang="da-DK" sz="941" noProof="1">
                  <a:solidFill>
                    <a:srgbClr val="677578">
                      <a:lumMod val="75000"/>
                    </a:srgbClr>
                  </a:solidFill>
                  <a:latin typeface="Arial Narrow"/>
                  <a:cs typeface="Arial" charset="0"/>
                </a:rPr>
                <a:t>Choose between the colours blue R0 G141 B177 and</a:t>
              </a:r>
              <a:br>
                <a:rPr lang="da-DK" altLang="da-DK" sz="941" noProof="1">
                  <a:solidFill>
                    <a:srgbClr val="677578">
                      <a:lumMod val="75000"/>
                    </a:srgbClr>
                  </a:solidFill>
                  <a:latin typeface="Arial Narrow"/>
                  <a:cs typeface="Arial" charset="0"/>
                </a:rPr>
              </a:br>
              <a:r>
                <a:rPr lang="da-DK" altLang="da-DK" sz="941" noProof="1">
                  <a:solidFill>
                    <a:srgbClr val="677578">
                      <a:lumMod val="75000"/>
                    </a:srgbClr>
                  </a:solidFill>
                  <a:latin typeface="Arial Narrow"/>
                  <a:cs typeface="Arial" charset="0"/>
                </a:rPr>
                <a:t>orange R246 G158 B0</a:t>
              </a:r>
              <a:endParaRPr lang="da-DK" altLang="da-DK" sz="941" noProof="1">
                <a:solidFill>
                  <a:srgbClr val="677578">
                    <a:lumMod val="75000"/>
                  </a:srgbClr>
                </a:solidFill>
                <a:cs typeface="Arial" charset="0"/>
              </a:endParaRPr>
            </a:p>
          </p:txBody>
        </p:sp>
        <p:sp>
          <p:nvSpPr>
            <p:cNvPr id="32" name="Rektangel 20"/>
            <p:cNvSpPr/>
            <p:nvPr userDrawn="1"/>
          </p:nvSpPr>
          <p:spPr>
            <a:xfrm>
              <a:off x="10865114" y="3398156"/>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50513"/>
              <a:endParaRPr lang="da-DK" sz="1454" dirty="0">
                <a:solidFill>
                  <a:srgbClr val="FFFFFF"/>
                </a:solidFill>
              </a:endParaRPr>
            </a:p>
          </p:txBody>
        </p:sp>
        <p:sp>
          <p:nvSpPr>
            <p:cNvPr id="33" name="Rektangel 21"/>
            <p:cNvSpPr/>
            <p:nvPr userDrawn="1"/>
          </p:nvSpPr>
          <p:spPr>
            <a:xfrm>
              <a:off x="10865114" y="3225375"/>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50513"/>
              <a:endParaRPr lang="da-DK" sz="1454" dirty="0">
                <a:solidFill>
                  <a:srgbClr val="FFFFFF"/>
                </a:solidFill>
              </a:endParaRPr>
            </a:p>
          </p:txBody>
        </p:sp>
        <p:sp>
          <p:nvSpPr>
            <p:cNvPr id="41" name="Rounded Rectangle 43"/>
            <p:cNvSpPr/>
            <p:nvPr userDrawn="1"/>
          </p:nvSpPr>
          <p:spPr>
            <a:xfrm>
              <a:off x="12071591" y="3924647"/>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grpSp>
          <p:nvGrpSpPr>
            <p:cNvPr id="5" name="Group 4"/>
            <p:cNvGrpSpPr/>
            <p:nvPr userDrawn="1"/>
          </p:nvGrpSpPr>
          <p:grpSpPr>
            <a:xfrm>
              <a:off x="10989615" y="4273545"/>
              <a:ext cx="1332000" cy="1574181"/>
              <a:chOff x="10989615" y="4273545"/>
              <a:chExt cx="1332000" cy="1574181"/>
            </a:xfrm>
          </p:grpSpPr>
          <p:pic>
            <p:nvPicPr>
              <p:cNvPr id="43"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89615" y="4273545"/>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ounded Rectangle 43"/>
              <p:cNvSpPr/>
              <p:nvPr userDrawn="1"/>
            </p:nvSpPr>
            <p:spPr>
              <a:xfrm>
                <a:off x="11516168" y="4582739"/>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sp>
            <p:nvSpPr>
              <p:cNvPr id="45" name="Rounded Rectangle 43"/>
              <p:cNvSpPr/>
              <p:nvPr userDrawn="1"/>
            </p:nvSpPr>
            <p:spPr>
              <a:xfrm>
                <a:off x="11255317" y="4582739"/>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grpSp>
      </p:gr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2916" y="41612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defTabSz="850513">
              <a:defRPr/>
            </a:pPr>
            <a:r>
              <a:rPr lang="da-DK" sz="941" b="1" dirty="0" err="1">
                <a:solidFill>
                  <a:srgbClr val="677578">
                    <a:lumMod val="75000"/>
                  </a:srgbClr>
                </a:solidFill>
                <a:cs typeface="Arial" pitchFamily="34" charset="0"/>
              </a:rPr>
              <a:t>Heading</a:t>
            </a:r>
            <a:endParaRPr lang="da-DK" sz="941" b="1" dirty="0">
              <a:solidFill>
                <a:srgbClr val="677578">
                  <a:lumMod val="75000"/>
                </a:srgbClr>
              </a:solidFill>
              <a:cs typeface="Arial" pitchFamily="34" charset="0"/>
            </a:endParaRPr>
          </a:p>
          <a:p>
            <a:pPr defTabSz="850513">
              <a:buFont typeface="+mj-lt"/>
              <a:buNone/>
              <a:defRPr/>
            </a:pPr>
            <a:r>
              <a:rPr lang="da-DK" sz="941" dirty="0">
                <a:solidFill>
                  <a:srgbClr val="677578">
                    <a:lumMod val="75000"/>
                  </a:srgbClr>
                </a:solidFill>
                <a:cs typeface="Arial" pitchFamily="34" charset="0"/>
              </a:rPr>
              <a:t>If </a:t>
            </a:r>
            <a:r>
              <a:rPr lang="da-DK" sz="941" dirty="0" err="1">
                <a:solidFill>
                  <a:srgbClr val="677578">
                    <a:lumMod val="75000"/>
                  </a:srgbClr>
                </a:solidFill>
                <a:cs typeface="Arial" pitchFamily="34" charset="0"/>
              </a:rPr>
              <a:t>your</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heading</a:t>
            </a:r>
            <a:r>
              <a:rPr lang="da-DK" sz="941" dirty="0">
                <a:solidFill>
                  <a:srgbClr val="677578">
                    <a:lumMod val="75000"/>
                  </a:srgbClr>
                </a:solidFill>
                <a:cs typeface="Arial" pitchFamily="34" charset="0"/>
              </a:rPr>
              <a:t> has </a:t>
            </a:r>
            <a:r>
              <a:rPr lang="da-DK" sz="941" dirty="0" err="1">
                <a:solidFill>
                  <a:srgbClr val="677578">
                    <a:lumMod val="75000"/>
                  </a:srgbClr>
                </a:solidFill>
                <a:cs typeface="Arial" pitchFamily="34" charset="0"/>
              </a:rPr>
              <a:t>two</a:t>
            </a:r>
            <a:r>
              <a:rPr lang="da-DK" sz="941" dirty="0">
                <a:solidFill>
                  <a:srgbClr val="677578">
                    <a:lumMod val="75000"/>
                  </a:srgbClr>
                </a:solidFill>
                <a:cs typeface="Arial" pitchFamily="34" charset="0"/>
              </a:rPr>
              <a:t> lines, </a:t>
            </a:r>
            <a:r>
              <a:rPr lang="da-DK" sz="941" dirty="0" err="1">
                <a:solidFill>
                  <a:srgbClr val="677578">
                    <a:lumMod val="75000"/>
                  </a:srgbClr>
                </a:solidFill>
                <a:cs typeface="Arial" pitchFamily="34" charset="0"/>
              </a:rPr>
              <a:t>delete</a:t>
            </a:r>
            <a:r>
              <a:rPr lang="da-DK" sz="941" dirty="0">
                <a:solidFill>
                  <a:srgbClr val="677578">
                    <a:lumMod val="75000"/>
                  </a:srgbClr>
                </a:solidFill>
                <a:cs typeface="Arial" pitchFamily="34" charset="0"/>
              </a:rPr>
              <a:t> the </a:t>
            </a:r>
            <a:r>
              <a:rPr lang="da-DK" sz="941" dirty="0" err="1">
                <a:solidFill>
                  <a:srgbClr val="677578">
                    <a:lumMod val="75000"/>
                  </a:srgbClr>
                </a:solidFill>
                <a:cs typeface="Arial" pitchFamily="34" charset="0"/>
              </a:rPr>
              <a:t>text</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box</a:t>
            </a:r>
            <a:r>
              <a:rPr lang="da-DK" sz="941" dirty="0">
                <a:solidFill>
                  <a:srgbClr val="677578">
                    <a:lumMod val="75000"/>
                  </a:srgbClr>
                </a:solidFill>
                <a:cs typeface="Arial" pitchFamily="34" charset="0"/>
              </a:rPr>
              <a:t> for the </a:t>
            </a:r>
            <a:r>
              <a:rPr lang="da-DK" sz="941" dirty="0" err="1">
                <a:solidFill>
                  <a:srgbClr val="677578">
                    <a:lumMod val="75000"/>
                  </a:srgbClr>
                </a:solidFill>
                <a:cs typeface="Arial" pitchFamily="34" charset="0"/>
              </a:rPr>
              <a:t>subheading</a:t>
            </a:r>
            <a:endParaRPr lang="da-DK" sz="941" dirty="0">
              <a:solidFill>
                <a:srgbClr val="677578">
                  <a:lumMod val="75000"/>
                </a:srgbClr>
              </a:solidFill>
              <a:cs typeface="Arial" pitchFamily="34" charset="0"/>
            </a:endParaRPr>
          </a:p>
        </p:txBody>
      </p:sp>
    </p:spTree>
    <p:extLst>
      <p:ext uri="{BB962C8B-B14F-4D97-AF65-F5344CB8AC3E}">
        <p14:creationId xmlns:p14="http://schemas.microsoft.com/office/powerpoint/2010/main" val="38386698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30444508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78572858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26759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845"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86028863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25185909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51CE59-97AB-4845-ADAD-9AAD88D833B0}"/>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869" name="think-cell Slide" r:id="rId4" imgW="592" imgH="588" progId="TCLayout.ActiveDocument.1">
                  <p:embed/>
                </p:oleObj>
              </mc:Choice>
              <mc:Fallback>
                <p:oleObj name="think-cell Slide" r:id="rId4" imgW="592" imgH="588" progId="TCLayout.ActiveDocument.1">
                  <p:embed/>
                  <p:pic>
                    <p:nvPicPr>
                      <p:cNvPr id="2" name="Object 1" hidden="1">
                        <a:extLst>
                          <a:ext uri="{FF2B5EF4-FFF2-40B4-BE49-F238E27FC236}">
                            <a16:creationId xmlns:a16="http://schemas.microsoft.com/office/drawing/2014/main" id="{7651CE59-97AB-4845-ADAD-9AAD88D833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88758422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34297541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13225715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28116210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27261295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143996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n 2 rows">
    <p:spTree>
      <p:nvGrpSpPr>
        <p:cNvPr id="1" name=""/>
        <p:cNvGrpSpPr/>
        <p:nvPr/>
      </p:nvGrpSpPr>
      <p:grpSpPr>
        <a:xfrm>
          <a:off x="0" y="0"/>
          <a:ext cx="0" cy="0"/>
          <a:chOff x="0" y="0"/>
          <a:chExt cx="0" cy="0"/>
        </a:xfrm>
      </p:grpSpPr>
      <p:sp>
        <p:nvSpPr>
          <p:cNvPr id="32" name="Title 1"/>
          <p:cNvSpPr>
            <a:spLocks noGrp="1"/>
          </p:cNvSpPr>
          <p:nvPr>
            <p:ph type="title" hasCustomPrompt="1"/>
          </p:nvPr>
        </p:nvSpPr>
        <p:spPr>
          <a:xfrm>
            <a:off x="393670" y="417168"/>
            <a:ext cx="835473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34" name="Subtitle 2"/>
          <p:cNvSpPr>
            <a:spLocks noGrp="1"/>
          </p:cNvSpPr>
          <p:nvPr>
            <p:ph type="subTitle" idx="1" hasCustomPrompt="1"/>
          </p:nvPr>
        </p:nvSpPr>
        <p:spPr>
          <a:xfrm>
            <a:off x="393669" y="764049"/>
            <a:ext cx="8354736"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35" name="Text Placeholder 3"/>
          <p:cNvSpPr>
            <a:spLocks noGrp="1"/>
          </p:cNvSpPr>
          <p:nvPr>
            <p:ph type="body" sz="quarter" idx="14" hasCustomPrompt="1"/>
          </p:nvPr>
        </p:nvSpPr>
        <p:spPr>
          <a:xfrm>
            <a:off x="788701" y="1811330"/>
            <a:ext cx="3586468" cy="3946626"/>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7" name="Text Placeholder 4"/>
          <p:cNvSpPr>
            <a:spLocks noGrp="1"/>
          </p:cNvSpPr>
          <p:nvPr>
            <p:ph type="body" sz="quarter" idx="28" hasCustomPrompt="1"/>
          </p:nvPr>
        </p:nvSpPr>
        <p:spPr>
          <a:xfrm>
            <a:off x="4768837" y="1811330"/>
            <a:ext cx="3586468" cy="3946626"/>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8"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3" name="Pladsholder til diasnummer 6"/>
          <p:cNvSpPr>
            <a:spLocks noGrp="1"/>
          </p:cNvSpPr>
          <p:nvPr>
            <p:ph type="sldNum" sz="quarter" idx="10"/>
          </p:nvPr>
        </p:nvSpPr>
        <p:spPr/>
        <p:txBody>
          <a:bodyPr/>
          <a:lstStyle/>
          <a:p>
            <a:fld id="{667EC89C-17A0-4E64-A6D2-B825673CEEDF}" type="slidenum">
              <a:rPr>
                <a:solidFill>
                  <a:srgbClr val="FFFFFF"/>
                </a:solidFill>
              </a:rPr>
              <a:pPr/>
              <a:t>‹nr.›</a:t>
            </a:fld>
            <a:endParaRPr dirty="0">
              <a:solidFill>
                <a:srgbClr val="FFFFFF"/>
              </a:solidFill>
            </a:endParaRPr>
          </a:p>
        </p:txBody>
      </p:sp>
      <p:sp>
        <p:nvSpPr>
          <p:cNvPr id="4" name="Pladsholder til sidefod 7"/>
          <p:cNvSpPr>
            <a:spLocks noGrp="1"/>
          </p:cNvSpPr>
          <p:nvPr>
            <p:ph type="ftr" sz="quarter" idx="11"/>
          </p:nvPr>
        </p:nvSpPr>
        <p:spPr/>
        <p:txBody>
          <a:bodyPr/>
          <a:lstStyle/>
          <a:p>
            <a:endParaRPr lang="da-DK" dirty="0"/>
          </a:p>
        </p:txBody>
      </p:sp>
      <p:sp>
        <p:nvSpPr>
          <p:cNvPr id="5" name="Pladsholder til dato 8"/>
          <p:cNvSpPr>
            <a:spLocks noGrp="1"/>
          </p:cNvSpPr>
          <p:nvPr>
            <p:ph type="dt" sz="half" idx="12"/>
          </p:nvPr>
        </p:nvSpPr>
        <p:spPr/>
        <p:txBody>
          <a:bodyPr/>
          <a:lstStyle/>
          <a:p>
            <a:fld id="{2B8A740D-9922-4F7F-B1A1-F52B0FB52D17}" type="datetime4">
              <a:rPr lang="da-DK"/>
              <a:pPr/>
              <a:t>18-07-05</a:t>
            </a:fld>
            <a:endParaRPr dirty="0"/>
          </a:p>
        </p:txBody>
      </p:sp>
      <p:sp>
        <p:nvSpPr>
          <p:cNvPr id="15"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Text in 2 rows</a:t>
            </a:r>
          </a:p>
          <a:p>
            <a:pPr algn="r" eaLnBrk="1" hangingPunct="1">
              <a:spcBef>
                <a:spcPct val="0"/>
              </a:spcBef>
              <a:buFontTx/>
              <a:buNone/>
              <a:defRPr/>
            </a:pPr>
            <a:r>
              <a:rPr lang="da-DK" altLang="da-DK" sz="941" noProof="1">
                <a:solidFill>
                  <a:srgbClr val="677578">
                    <a:lumMod val="75000"/>
                  </a:srgbClr>
                </a:solidFill>
                <a:latin typeface="Arial Narrow"/>
                <a:cs typeface="Arial" charset="0"/>
              </a:rPr>
              <a:t>Text slide, two columns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defTabSz="850513">
              <a:defRPr/>
            </a:pPr>
            <a:r>
              <a:rPr lang="da-DK" sz="941" b="1" dirty="0" err="1">
                <a:solidFill>
                  <a:srgbClr val="677578">
                    <a:lumMod val="75000"/>
                  </a:srgbClr>
                </a:solidFill>
                <a:cs typeface="Arial" pitchFamily="34" charset="0"/>
              </a:rPr>
              <a:t>Heading</a:t>
            </a:r>
            <a:endParaRPr lang="da-DK" sz="941" b="1" dirty="0">
              <a:solidFill>
                <a:srgbClr val="677578">
                  <a:lumMod val="75000"/>
                </a:srgbClr>
              </a:solidFill>
              <a:cs typeface="Arial" pitchFamily="34" charset="0"/>
            </a:endParaRPr>
          </a:p>
          <a:p>
            <a:pPr defTabSz="850513">
              <a:buFont typeface="+mj-lt"/>
              <a:buNone/>
              <a:defRPr/>
            </a:pPr>
            <a:r>
              <a:rPr lang="da-DK" sz="941" dirty="0">
                <a:solidFill>
                  <a:srgbClr val="677578">
                    <a:lumMod val="75000"/>
                  </a:srgbClr>
                </a:solidFill>
                <a:cs typeface="Arial" pitchFamily="34" charset="0"/>
              </a:rPr>
              <a:t>If </a:t>
            </a:r>
            <a:r>
              <a:rPr lang="da-DK" sz="941" dirty="0" err="1">
                <a:solidFill>
                  <a:srgbClr val="677578">
                    <a:lumMod val="75000"/>
                  </a:srgbClr>
                </a:solidFill>
                <a:cs typeface="Arial" pitchFamily="34" charset="0"/>
              </a:rPr>
              <a:t>your</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heading</a:t>
            </a:r>
            <a:r>
              <a:rPr lang="da-DK" sz="941" dirty="0">
                <a:solidFill>
                  <a:srgbClr val="677578">
                    <a:lumMod val="75000"/>
                  </a:srgbClr>
                </a:solidFill>
                <a:cs typeface="Arial" pitchFamily="34" charset="0"/>
              </a:rPr>
              <a:t> has </a:t>
            </a:r>
            <a:r>
              <a:rPr lang="da-DK" sz="941" dirty="0" err="1">
                <a:solidFill>
                  <a:srgbClr val="677578">
                    <a:lumMod val="75000"/>
                  </a:srgbClr>
                </a:solidFill>
                <a:cs typeface="Arial" pitchFamily="34" charset="0"/>
              </a:rPr>
              <a:t>two</a:t>
            </a:r>
            <a:r>
              <a:rPr lang="da-DK" sz="941" dirty="0">
                <a:solidFill>
                  <a:srgbClr val="677578">
                    <a:lumMod val="75000"/>
                  </a:srgbClr>
                </a:solidFill>
                <a:cs typeface="Arial" pitchFamily="34" charset="0"/>
              </a:rPr>
              <a:t> lines, </a:t>
            </a:r>
            <a:r>
              <a:rPr lang="da-DK" sz="941" dirty="0" err="1">
                <a:solidFill>
                  <a:srgbClr val="677578">
                    <a:lumMod val="75000"/>
                  </a:srgbClr>
                </a:solidFill>
                <a:cs typeface="Arial" pitchFamily="34" charset="0"/>
              </a:rPr>
              <a:t>delete</a:t>
            </a:r>
            <a:r>
              <a:rPr lang="da-DK" sz="941" dirty="0">
                <a:solidFill>
                  <a:srgbClr val="677578">
                    <a:lumMod val="75000"/>
                  </a:srgbClr>
                </a:solidFill>
                <a:cs typeface="Arial" pitchFamily="34" charset="0"/>
              </a:rPr>
              <a:t> the </a:t>
            </a:r>
            <a:r>
              <a:rPr lang="da-DK" sz="941" dirty="0" err="1">
                <a:solidFill>
                  <a:srgbClr val="677578">
                    <a:lumMod val="75000"/>
                  </a:srgbClr>
                </a:solidFill>
                <a:cs typeface="Arial" pitchFamily="34" charset="0"/>
              </a:rPr>
              <a:t>text</a:t>
            </a:r>
            <a:r>
              <a:rPr lang="da-DK" sz="941" dirty="0">
                <a:solidFill>
                  <a:srgbClr val="677578">
                    <a:lumMod val="75000"/>
                  </a:srgbClr>
                </a:solidFill>
                <a:cs typeface="Arial" pitchFamily="34" charset="0"/>
              </a:rPr>
              <a:t> </a:t>
            </a:r>
            <a:r>
              <a:rPr lang="da-DK" sz="941" dirty="0" err="1">
                <a:solidFill>
                  <a:srgbClr val="677578">
                    <a:lumMod val="75000"/>
                  </a:srgbClr>
                </a:solidFill>
                <a:cs typeface="Arial" pitchFamily="34" charset="0"/>
              </a:rPr>
              <a:t>box</a:t>
            </a:r>
            <a:r>
              <a:rPr lang="da-DK" sz="941" dirty="0">
                <a:solidFill>
                  <a:srgbClr val="677578">
                    <a:lumMod val="75000"/>
                  </a:srgbClr>
                </a:solidFill>
                <a:cs typeface="Arial" pitchFamily="34" charset="0"/>
              </a:rPr>
              <a:t> for the </a:t>
            </a:r>
            <a:r>
              <a:rPr lang="da-DK" sz="941" dirty="0" err="1">
                <a:solidFill>
                  <a:srgbClr val="677578">
                    <a:lumMod val="75000"/>
                  </a:srgbClr>
                </a:solidFill>
                <a:cs typeface="Arial" pitchFamily="34" charset="0"/>
              </a:rPr>
              <a:t>subheading</a:t>
            </a:r>
            <a:endParaRPr lang="da-DK" sz="941" dirty="0">
              <a:solidFill>
                <a:srgbClr val="677578">
                  <a:lumMod val="75000"/>
                </a:srgbClr>
              </a:solidFill>
              <a:cs typeface="Arial" pitchFamily="34" charset="0"/>
            </a:endParaRPr>
          </a:p>
        </p:txBody>
      </p:sp>
      <p:grpSp>
        <p:nvGrpSpPr>
          <p:cNvPr id="46" name="Group 25"/>
          <p:cNvGrpSpPr/>
          <p:nvPr userDrawn="1"/>
        </p:nvGrpSpPr>
        <p:grpSpPr>
          <a:xfrm>
            <a:off x="-1907998" y="1981961"/>
            <a:ext cx="1801661" cy="1324642"/>
            <a:chOff x="-2231300" y="2231625"/>
            <a:chExt cx="2106943" cy="1460479"/>
          </a:xfrm>
        </p:grpSpPr>
        <p:sp>
          <p:nvSpPr>
            <p:cNvPr id="47"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add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preformatted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bullets</a:t>
              </a:r>
              <a:r>
                <a:rPr lang="da-DK" altLang="da-DK" sz="941" dirty="0">
                  <a:solidFill>
                    <a:srgbClr val="677578">
                      <a:lumMod val="75000"/>
                    </a:srgbClr>
                  </a:solidFill>
                  <a:latin typeface="Arial Narrow"/>
                  <a:cs typeface="Arial" charset="0"/>
                </a:rPr>
                <a:t>,</a:t>
              </a: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the </a:t>
              </a:r>
              <a:r>
                <a:rPr lang="da-DK" altLang="da-DK" sz="941" b="1" dirty="0">
                  <a:solidFill>
                    <a:srgbClr val="677578">
                      <a:lumMod val="75000"/>
                    </a:srgbClr>
                  </a:solidFill>
                  <a:latin typeface="Arial Narrow"/>
                  <a:cs typeface="Arial" charset="0"/>
                </a:rPr>
                <a:t>Home</a:t>
              </a:r>
              <a:r>
                <a:rPr lang="da-DK" altLang="da-DK" sz="941" dirty="0">
                  <a:solidFill>
                    <a:srgbClr val="677578">
                      <a:lumMod val="75000"/>
                    </a:srgbClr>
                  </a:solidFill>
                  <a:latin typeface="Arial Narrow"/>
                  <a:cs typeface="Arial" charset="0"/>
                </a:rPr>
                <a:t> tab and </a:t>
              </a:r>
              <a:r>
                <a:rPr lang="da-DK" altLang="da-DK" sz="941" dirty="0" err="1">
                  <a:solidFill>
                    <a:srgbClr val="677578">
                      <a:lumMod val="75000"/>
                    </a:srgbClr>
                  </a:solidFill>
                  <a:latin typeface="Arial Narrow"/>
                  <a:cs typeface="Arial" charset="0"/>
                </a:rPr>
                <a:t>select</a:t>
              </a: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b="1" dirty="0" err="1">
                  <a:solidFill>
                    <a:srgbClr val="677578">
                      <a:lumMod val="75000"/>
                    </a:srgbClr>
                  </a:solidFill>
                  <a:latin typeface="Arial Narrow"/>
                  <a:cs typeface="Arial" charset="0"/>
                </a:rPr>
                <a:t>Increase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Decrease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return</a:t>
              </a:r>
              <a:r>
                <a:rPr lang="da-DK" altLang="da-DK" sz="941" dirty="0">
                  <a:solidFill>
                    <a:srgbClr val="677578">
                      <a:lumMod val="75000"/>
                    </a:srgbClr>
                  </a:solidFill>
                  <a:latin typeface="Arial Narrow"/>
                  <a:cs typeface="Arial" charset="0"/>
                </a:rPr>
                <a:t> to the </a:t>
              </a:r>
              <a:r>
                <a:rPr lang="da-DK" altLang="da-DK" sz="941" dirty="0" err="1">
                  <a:solidFill>
                    <a:srgbClr val="677578">
                      <a:lumMod val="75000"/>
                    </a:srgbClr>
                  </a:solidFill>
                  <a:latin typeface="Arial Narrow"/>
                  <a:cs typeface="Arial" charset="0"/>
                </a:rPr>
                <a:t>previous</a:t>
              </a:r>
              <a:r>
                <a:rPr lang="da-DK" altLang="da-DK" sz="941" dirty="0">
                  <a:solidFill>
                    <a:srgbClr val="677578">
                      <a:lumMod val="75000"/>
                    </a:srgbClr>
                  </a:solidFill>
                  <a:latin typeface="Arial Narrow"/>
                  <a:cs typeface="Arial" charset="0"/>
                </a:rPr>
                <a:t> list design</a:t>
              </a:r>
            </a:p>
            <a:p>
              <a:pPr algn="r" defTabSz="850513" eaLnBrk="1" hangingPunct="1">
                <a:spcBef>
                  <a:spcPct val="0"/>
                </a:spcBef>
                <a:buFontTx/>
                <a:buNone/>
              </a:pPr>
              <a:r>
                <a:rPr lang="da-DK" altLang="da-DK" sz="941" b="1" dirty="0">
                  <a:solidFill>
                    <a:srgbClr val="677578">
                      <a:lumMod val="75000"/>
                    </a:srgbClr>
                  </a:solidFill>
                  <a:latin typeface="Arial Narrow"/>
                  <a:cs typeface="Arial" charset="0"/>
                </a:rPr>
                <a:t> </a:t>
              </a:r>
            </a:p>
          </p:txBody>
        </p:sp>
        <p:grpSp>
          <p:nvGrpSpPr>
            <p:cNvPr id="48" name="Group 36"/>
            <p:cNvGrpSpPr/>
            <p:nvPr userDrawn="1"/>
          </p:nvGrpSpPr>
          <p:grpSpPr>
            <a:xfrm>
              <a:off x="-544672" y="2787459"/>
              <a:ext cx="419742" cy="242548"/>
              <a:chOff x="-832082" y="3336845"/>
              <a:chExt cx="358924" cy="219989"/>
            </a:xfrm>
          </p:grpSpPr>
          <p:pic>
            <p:nvPicPr>
              <p:cNvPr id="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nvGrpSpPr>
            <p:cNvPr id="49" name="Group 38"/>
            <p:cNvGrpSpPr/>
            <p:nvPr userDrawn="1"/>
          </p:nvGrpSpPr>
          <p:grpSpPr>
            <a:xfrm>
              <a:off x="-531551" y="3446578"/>
              <a:ext cx="407194" cy="245526"/>
              <a:chOff x="-474298" y="3689019"/>
              <a:chExt cx="348194" cy="222690"/>
            </a:xfrm>
          </p:grpSpPr>
          <p:pic>
            <p:nvPicPr>
              <p:cNvPr id="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sp>
            <p:nvSpPr>
              <p:cNvPr id="5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spTree>
    <p:extLst>
      <p:ext uri="{BB962C8B-B14F-4D97-AF65-F5344CB8AC3E}">
        <p14:creationId xmlns:p14="http://schemas.microsoft.com/office/powerpoint/2010/main" val="149145813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17126972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80159509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860366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8262692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09678900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27401352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165965125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7051818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71917"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13" name="Baggrund"/>
          <p:cNvSpPr/>
          <p:nvPr userDrawn="1"/>
        </p:nvSpPr>
        <p:spPr>
          <a:xfrm>
            <a:off x="0" y="0"/>
            <a:ext cx="9144000" cy="6858000"/>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lnSpc>
                <a:spcPts val="2011"/>
              </a:lnSpc>
            </a:pPr>
            <a:endParaRPr lang="da-DK" sz="1539" dirty="0">
              <a:solidFill>
                <a:srgbClr val="1E2F39"/>
              </a:solidFill>
            </a:endParaRPr>
          </a:p>
        </p:txBody>
      </p:sp>
      <p:sp>
        <p:nvSpPr>
          <p:cNvPr id="12" name="Titel 1"/>
          <p:cNvSpPr>
            <a:spLocks noGrp="1"/>
          </p:cNvSpPr>
          <p:nvPr>
            <p:ph type="body" sz="quarter" idx="15" hasCustomPrompt="1"/>
          </p:nvPr>
        </p:nvSpPr>
        <p:spPr>
          <a:xfrm>
            <a:off x="798869" y="424711"/>
            <a:ext cx="7556434" cy="3005009"/>
          </a:xfrm>
        </p:spPr>
        <p:txBody>
          <a:bodyPr anchor="b" anchorCtr="1">
            <a:normAutofit/>
          </a:bodyPr>
          <a:lstStyle>
            <a:lvl1pPr marL="0" indent="0" algn="ctr">
              <a:lnSpc>
                <a:spcPct val="100000"/>
              </a:lnSpc>
              <a:spcBef>
                <a:spcPts val="0"/>
              </a:spcBef>
              <a:spcAft>
                <a:spcPts val="0"/>
              </a:spcAft>
              <a:buNone/>
              <a:defRPr lang="da-DK" sz="7268" b="1" kern="1200" cap="all" spc="-232" baseline="0" dirty="0">
                <a:solidFill>
                  <a:schemeClr val="bg2"/>
                </a:solidFill>
                <a:latin typeface="+mj-lt"/>
                <a:ea typeface="+mj-ea"/>
                <a:cs typeface="+mj-cs"/>
              </a:defRPr>
            </a:lvl1pPr>
          </a:lstStyle>
          <a:p>
            <a:pPr lvl="0"/>
            <a:r>
              <a:rPr lang="da-DK" noProof="0" dirty="0" err="1"/>
              <a:t>Click</a:t>
            </a:r>
            <a:r>
              <a:rPr lang="da-DK" noProof="0" dirty="0"/>
              <a:t> to </a:t>
            </a:r>
            <a:r>
              <a:rPr lang="da-DK" noProof="0" dirty="0" err="1"/>
              <a:t>add</a:t>
            </a:r>
            <a:r>
              <a:rPr lang="da-DK" noProof="0" dirty="0"/>
              <a:t> </a:t>
            </a:r>
            <a:r>
              <a:rPr lang="da-DK" noProof="0" dirty="0" err="1"/>
              <a:t>title</a:t>
            </a:r>
            <a:endParaRPr lang="da-DK" dirty="0"/>
          </a:p>
        </p:txBody>
      </p:sp>
      <p:sp>
        <p:nvSpPr>
          <p:cNvPr id="11" name="Undertitel 2"/>
          <p:cNvSpPr>
            <a:spLocks noGrp="1"/>
          </p:cNvSpPr>
          <p:nvPr>
            <p:ph type="body" sz="quarter" idx="13" hasCustomPrompt="1"/>
          </p:nvPr>
        </p:nvSpPr>
        <p:spPr>
          <a:xfrm>
            <a:off x="795747" y="3612754"/>
            <a:ext cx="7556547" cy="288000"/>
          </a:xfrm>
        </p:spPr>
        <p:txBody>
          <a:bodyPr/>
          <a:lstStyle>
            <a:lvl1pPr marL="0" indent="0" algn="ctr">
              <a:spcBef>
                <a:spcPts val="1026"/>
              </a:spcBef>
              <a:buNone/>
              <a:defRPr lang="da-DK" sz="1368" b="1" kern="1200" cap="all" spc="-9" baseline="0" dirty="0">
                <a:solidFill>
                  <a:schemeClr val="bg1"/>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subtitle</a:t>
            </a:r>
            <a:endParaRPr lang="da-DK" dirty="0"/>
          </a:p>
        </p:txBody>
      </p:sp>
      <p:sp>
        <p:nvSpPr>
          <p:cNvPr id="15" name="Undertitel 3"/>
          <p:cNvSpPr>
            <a:spLocks noGrp="1"/>
          </p:cNvSpPr>
          <p:nvPr>
            <p:ph type="body" sz="quarter" idx="14" hasCustomPrompt="1"/>
          </p:nvPr>
        </p:nvSpPr>
        <p:spPr>
          <a:xfrm>
            <a:off x="795748" y="4024129"/>
            <a:ext cx="7556546" cy="448831"/>
          </a:xfrm>
        </p:spPr>
        <p:txBody>
          <a:bodyPr/>
          <a:lstStyle>
            <a:lvl1pPr marL="0" indent="0" algn="ctr">
              <a:spcBef>
                <a:spcPts val="0"/>
              </a:spcBef>
              <a:buNone/>
              <a:defRPr lang="da-DK" sz="1112" b="1" i="1" kern="1200" cap="none" spc="-9" baseline="0" dirty="0">
                <a:solidFill>
                  <a:schemeClr val="bg1"/>
                </a:solidFill>
                <a:latin typeface="Georgia" panose="02040502050405020303" pitchFamily="18" charset="0"/>
                <a:ea typeface="+mn-ea"/>
                <a:cs typeface="+mn-cs"/>
              </a:defRPr>
            </a:lvl1pPr>
          </a:lstStyle>
          <a:p>
            <a:pPr lvl="0"/>
            <a:r>
              <a:rPr lang="da-DK" noProof="0" dirty="0" err="1"/>
              <a:t>Click</a:t>
            </a:r>
            <a:r>
              <a:rPr lang="da-DK" noProof="0" dirty="0"/>
              <a:t> to </a:t>
            </a:r>
            <a:r>
              <a:rPr lang="da-DK" noProof="0" dirty="0" err="1"/>
              <a:t>add</a:t>
            </a:r>
            <a:r>
              <a:rPr lang="da-DK" noProof="0" dirty="0"/>
              <a:t> </a:t>
            </a:r>
            <a:r>
              <a:rPr lang="da-DK" dirty="0">
                <a:effectLst/>
              </a:rPr>
              <a:t>date and sender. </a:t>
            </a:r>
            <a:br>
              <a:rPr lang="da-DK" dirty="0">
                <a:effectLst/>
              </a:rPr>
            </a:br>
            <a:r>
              <a:rPr lang="da-DK" dirty="0" err="1">
                <a:effectLst/>
              </a:rPr>
              <a:t>Example</a:t>
            </a:r>
            <a:r>
              <a:rPr lang="da-DK" dirty="0">
                <a:effectLst/>
              </a:rPr>
              <a:t> of date:  Danish: 28. marts 2014 or English: 28 March 2014</a:t>
            </a:r>
            <a:endParaRPr lang="da-DK" dirty="0"/>
          </a:p>
        </p:txBody>
      </p:sp>
      <p:sp>
        <p:nvSpPr>
          <p:cNvPr id="17" name="AutoShape 4"/>
          <p:cNvSpPr>
            <a:spLocks/>
          </p:cNvSpPr>
          <p:nvPr userDrawn="1"/>
        </p:nvSpPr>
        <p:spPr bwMode="gray">
          <a:xfrm>
            <a:off x="9252519" y="6403417"/>
            <a:ext cx="1836000" cy="434350"/>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ea typeface="+mn-ea"/>
                <a:cs typeface="Arial" charset="0"/>
              </a:rPr>
              <a:t>To view</a:t>
            </a:r>
            <a:r>
              <a:rPr lang="da-DK" sz="941" b="1" kern="1200" baseline="0" noProof="0" dirty="0">
                <a:solidFill>
                  <a:schemeClr val="tx2">
                    <a:lumMod val="75000"/>
                  </a:schemeClr>
                </a:solidFill>
                <a:latin typeface="+mn-lt"/>
                <a:ea typeface="+mn-ea"/>
                <a:cs typeface="Arial" charset="0"/>
              </a:rPr>
              <a:t> </a:t>
            </a:r>
            <a:r>
              <a:rPr lang="da-DK" sz="941" b="1" kern="1200" baseline="0" noProof="0" dirty="0" err="1">
                <a:solidFill>
                  <a:schemeClr val="tx2">
                    <a:lumMod val="75000"/>
                  </a:schemeClr>
                </a:solidFill>
                <a:latin typeface="+mn-lt"/>
                <a:ea typeface="+mn-ea"/>
                <a:cs typeface="Arial" charset="0"/>
              </a:rPr>
              <a:t>d</a:t>
            </a:r>
            <a:r>
              <a:rPr lang="da-DK" sz="941" b="1" kern="1200" noProof="0" dirty="0" err="1">
                <a:solidFill>
                  <a:schemeClr val="tx2">
                    <a:lumMod val="75000"/>
                  </a:schemeClr>
                </a:solidFill>
                <a:latin typeface="+mn-lt"/>
                <a:ea typeface="+mn-ea"/>
                <a:cs typeface="Arial" charset="0"/>
              </a:rPr>
              <a:t>rawing</a:t>
            </a:r>
            <a:r>
              <a:rPr lang="da-DK" sz="941" b="1" kern="1200" noProof="0" dirty="0">
                <a:solidFill>
                  <a:schemeClr val="tx2">
                    <a:lumMod val="75000"/>
                  </a:schemeClr>
                </a:solidFill>
                <a:latin typeface="+mn-lt"/>
                <a:ea typeface="+mn-ea"/>
                <a:cs typeface="Arial" charset="0"/>
              </a:rPr>
              <a:t> guides</a:t>
            </a:r>
          </a:p>
          <a:p>
            <a:pPr algn="l">
              <a:spcBef>
                <a:spcPts val="0"/>
              </a:spcBef>
              <a:defRPr/>
            </a:pPr>
            <a:r>
              <a:rPr lang="da-DK" sz="941" b="1" kern="1200" noProof="0" dirty="0">
                <a:solidFill>
                  <a:schemeClr val="tx2">
                    <a:lumMod val="75000"/>
                  </a:schemeClr>
                </a:solidFill>
                <a:latin typeface="+mn-lt"/>
                <a:ea typeface="+mn-ea"/>
                <a:cs typeface="Arial" charset="0"/>
              </a:rPr>
              <a:t>1. </a:t>
            </a:r>
            <a:r>
              <a:rPr lang="da-DK" sz="941" kern="1200" noProof="0" dirty="0" err="1">
                <a:solidFill>
                  <a:schemeClr val="tx2">
                    <a:lumMod val="75000"/>
                  </a:schemeClr>
                </a:solidFill>
                <a:latin typeface="+mn-lt"/>
                <a:ea typeface="+mn-ea"/>
                <a:cs typeface="Arial" charset="0"/>
              </a:rPr>
              <a:t>Click</a:t>
            </a:r>
            <a:r>
              <a:rPr lang="da-DK" sz="941" kern="1200" noProof="0" dirty="0">
                <a:solidFill>
                  <a:schemeClr val="tx2">
                    <a:lumMod val="75000"/>
                  </a:schemeClr>
                </a:solidFill>
                <a:latin typeface="+mn-lt"/>
                <a:ea typeface="+mn-ea"/>
                <a:cs typeface="Arial" charset="0"/>
              </a:rPr>
              <a:t> </a:t>
            </a:r>
            <a:r>
              <a:rPr lang="da-DK" sz="941" b="1" kern="1200" noProof="0" dirty="0" err="1">
                <a:solidFill>
                  <a:schemeClr val="tx2">
                    <a:lumMod val="75000"/>
                  </a:schemeClr>
                </a:solidFill>
                <a:latin typeface="+mn-lt"/>
                <a:ea typeface="+mn-ea"/>
                <a:cs typeface="Arial" charset="0"/>
              </a:rPr>
              <a:t>View</a:t>
            </a:r>
            <a:r>
              <a:rPr lang="da-DK" sz="941" kern="1200" noProof="0" dirty="0">
                <a:solidFill>
                  <a:schemeClr val="tx2">
                    <a:lumMod val="75000"/>
                  </a:schemeClr>
                </a:solidFill>
                <a:latin typeface="+mn-lt"/>
                <a:ea typeface="+mn-ea"/>
                <a:cs typeface="Arial" charset="0"/>
              </a:rPr>
              <a:t> tab</a:t>
            </a:r>
          </a:p>
          <a:p>
            <a:pPr marL="0" indent="0" algn="l">
              <a:spcBef>
                <a:spcPts val="0"/>
              </a:spcBef>
              <a:buFont typeface="+mj-lt"/>
              <a:buNone/>
              <a:defRPr/>
            </a:pPr>
            <a:r>
              <a:rPr lang="da-DK" sz="941" b="1" kern="1200" noProof="0" dirty="0">
                <a:solidFill>
                  <a:schemeClr val="tx2">
                    <a:lumMod val="75000"/>
                  </a:schemeClr>
                </a:solidFill>
                <a:latin typeface="+mn-lt"/>
                <a:ea typeface="+mn-ea"/>
                <a:cs typeface="Arial" charset="0"/>
              </a:rPr>
              <a:t>2. </a:t>
            </a:r>
            <a:r>
              <a:rPr lang="da-DK" sz="941" b="0" kern="1200" noProof="0" dirty="0">
                <a:solidFill>
                  <a:schemeClr val="tx2">
                    <a:lumMod val="75000"/>
                  </a:schemeClr>
                </a:solidFill>
                <a:latin typeface="+mn-lt"/>
                <a:ea typeface="+mn-ea"/>
                <a:cs typeface="Arial" charset="0"/>
              </a:rPr>
              <a:t>S</a:t>
            </a:r>
            <a:r>
              <a:rPr lang="da-DK" sz="941" kern="1200" noProof="0" dirty="0">
                <a:solidFill>
                  <a:schemeClr val="tx2">
                    <a:lumMod val="75000"/>
                  </a:schemeClr>
                </a:solidFill>
                <a:latin typeface="+mn-lt"/>
                <a:ea typeface="+mn-ea"/>
                <a:cs typeface="Arial" charset="0"/>
              </a:rPr>
              <a:t>elect </a:t>
            </a:r>
            <a:r>
              <a:rPr lang="da-DK" sz="941" b="1" kern="1200" noProof="0" dirty="0" err="1">
                <a:solidFill>
                  <a:schemeClr val="tx2">
                    <a:lumMod val="75000"/>
                  </a:schemeClr>
                </a:solidFill>
                <a:latin typeface="+mn-lt"/>
                <a:ea typeface="+mn-ea"/>
                <a:cs typeface="Arial" charset="0"/>
              </a:rPr>
              <a:t>Gridlines</a:t>
            </a:r>
            <a:r>
              <a:rPr lang="da-DK" sz="941" kern="1200" noProof="0" dirty="0">
                <a:solidFill>
                  <a:schemeClr val="tx2">
                    <a:lumMod val="75000"/>
                  </a:schemeClr>
                </a:solidFill>
                <a:latin typeface="+mn-lt"/>
                <a:ea typeface="+mn-ea"/>
                <a:cs typeface="Arial" charset="0"/>
              </a:rPr>
              <a:t> and/or </a:t>
            </a:r>
            <a:r>
              <a:rPr lang="da-DK" sz="941" b="1" kern="1200" noProof="0" dirty="0">
                <a:solidFill>
                  <a:schemeClr val="tx2">
                    <a:lumMod val="75000"/>
                  </a:schemeClr>
                </a:solidFill>
                <a:latin typeface="+mn-lt"/>
                <a:ea typeface="+mn-ea"/>
                <a:cs typeface="Arial" charset="0"/>
              </a:rPr>
              <a:t>Guides</a:t>
            </a:r>
            <a:endParaRPr lang="da-DK" sz="941" noProof="0" dirty="0">
              <a:solidFill>
                <a:schemeClr val="tx1">
                  <a:lumMod val="65000"/>
                  <a:lumOff val="35000"/>
                </a:schemeClr>
              </a:solidFill>
              <a:cs typeface="Arial" pitchFamily="34" charset="0"/>
            </a:endParaRPr>
          </a:p>
        </p:txBody>
      </p:sp>
      <p:pic>
        <p:nvPicPr>
          <p:cNvPr id="23" name="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57150" y="5763320"/>
            <a:ext cx="829700" cy="1094687"/>
          </a:xfrm>
          <a:prstGeom prst="rect">
            <a:avLst/>
          </a:prstGeom>
          <a:solidFill>
            <a:srgbClr val="03161A"/>
          </a:solidFill>
        </p:spPr>
      </p:pic>
      <p:sp>
        <p:nvSpPr>
          <p:cNvPr id="27" name="AutoShape 4"/>
          <p:cNvSpPr>
            <a:spLocks/>
          </p:cNvSpPr>
          <p:nvPr userDrawn="1"/>
        </p:nvSpPr>
        <p:spPr bwMode="gray">
          <a:xfrm>
            <a:off x="-1493537" y="3486712"/>
            <a:ext cx="1304011"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Colour theme for the title</a:t>
            </a:r>
          </a:p>
          <a:p>
            <a:pPr algn="r" eaLnBrk="1" hangingPunct="1">
              <a:spcBef>
                <a:spcPct val="0"/>
              </a:spcBef>
              <a:buFontTx/>
              <a:buNone/>
            </a:pPr>
            <a:r>
              <a:rPr lang="da-DK" altLang="da-DK" sz="941" kern="1200" noProof="1">
                <a:solidFill>
                  <a:schemeClr val="tx2">
                    <a:lumMod val="75000"/>
                  </a:schemeClr>
                </a:solidFill>
                <a:latin typeface="+mn-lt"/>
                <a:ea typeface="+mn-ea"/>
                <a:cs typeface="Arial" charset="0"/>
              </a:rPr>
              <a:t>Choose between</a:t>
            </a:r>
            <a:r>
              <a:rPr lang="da-DK" altLang="da-DK" sz="941" kern="1200" baseline="0" noProof="1">
                <a:solidFill>
                  <a:schemeClr val="tx2">
                    <a:lumMod val="75000"/>
                  </a:schemeClr>
                </a:solidFill>
                <a:latin typeface="+mn-lt"/>
                <a:ea typeface="+mn-ea"/>
                <a:cs typeface="Arial" charset="0"/>
              </a:rPr>
              <a:t> </a:t>
            </a:r>
            <a:r>
              <a:rPr lang="da-DK" altLang="da-DK" sz="941" kern="1200" noProof="1">
                <a:solidFill>
                  <a:schemeClr val="tx2">
                    <a:lumMod val="75000"/>
                  </a:schemeClr>
                </a:solidFill>
                <a:latin typeface="+mn-lt"/>
                <a:ea typeface="+mn-ea"/>
                <a:cs typeface="Arial" charset="0"/>
              </a:rPr>
              <a:t>blue</a:t>
            </a:r>
          </a:p>
          <a:p>
            <a:pPr algn="r" eaLnBrk="1" hangingPunct="1">
              <a:spcBef>
                <a:spcPct val="0"/>
              </a:spcBef>
              <a:buFontTx/>
              <a:buNone/>
            </a:pPr>
            <a:r>
              <a:rPr lang="da-DK" altLang="da-DK" sz="941" kern="1200" noProof="1">
                <a:solidFill>
                  <a:schemeClr val="tx2">
                    <a:lumMod val="75000"/>
                  </a:schemeClr>
                </a:solidFill>
                <a:latin typeface="+mn-lt"/>
                <a:ea typeface="+mn-ea"/>
                <a:cs typeface="Arial" charset="0"/>
              </a:rPr>
              <a:t>R0 G141 B177 </a:t>
            </a:r>
            <a:br>
              <a:rPr lang="da-DK" altLang="da-DK" sz="941" kern="1200" noProof="1">
                <a:solidFill>
                  <a:schemeClr val="tx2">
                    <a:lumMod val="75000"/>
                  </a:schemeClr>
                </a:solidFill>
                <a:latin typeface="+mn-lt"/>
                <a:ea typeface="+mn-ea"/>
                <a:cs typeface="Arial" charset="0"/>
              </a:rPr>
            </a:br>
            <a:r>
              <a:rPr lang="da-DK" altLang="da-DK" sz="941" kern="1200" noProof="1">
                <a:solidFill>
                  <a:schemeClr val="tx2">
                    <a:lumMod val="75000"/>
                  </a:schemeClr>
                </a:solidFill>
                <a:latin typeface="+mn-lt"/>
                <a:ea typeface="+mn-ea"/>
                <a:cs typeface="Arial" charset="0"/>
              </a:rPr>
              <a:t>and orange </a:t>
            </a:r>
            <a:r>
              <a:rPr lang="da-DK" altLang="da-DK" sz="941" kern="1200" baseline="0" noProof="1">
                <a:solidFill>
                  <a:schemeClr val="tx2">
                    <a:lumMod val="75000"/>
                  </a:schemeClr>
                </a:solidFill>
                <a:latin typeface="+mn-lt"/>
                <a:ea typeface="+mn-ea"/>
                <a:cs typeface="Arial" charset="0"/>
              </a:rPr>
              <a:t>R246 G158 B0</a:t>
            </a:r>
            <a:endParaRPr lang="da-DK" altLang="da-DK" sz="941" noProof="1">
              <a:solidFill>
                <a:schemeClr val="tx2">
                  <a:lumMod val="75000"/>
                </a:schemeClr>
              </a:solidFill>
              <a:cs typeface="Arial" charset="0"/>
            </a:endParaRPr>
          </a:p>
        </p:txBody>
      </p:sp>
      <p:sp>
        <p:nvSpPr>
          <p:cNvPr id="28" name="Rektangel 10"/>
          <p:cNvSpPr/>
          <p:nvPr userDrawn="1"/>
        </p:nvSpPr>
        <p:spPr>
          <a:xfrm>
            <a:off x="-168795" y="3969821"/>
            <a:ext cx="61568" cy="9795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eaLnBrk="1"/>
            <a:endParaRPr lang="da-DK" sz="1368" dirty="0"/>
          </a:p>
        </p:txBody>
      </p:sp>
      <p:sp>
        <p:nvSpPr>
          <p:cNvPr id="31" name="Rektangel 11"/>
          <p:cNvSpPr/>
          <p:nvPr userDrawn="1"/>
        </p:nvSpPr>
        <p:spPr>
          <a:xfrm>
            <a:off x="-168795" y="3826635"/>
            <a:ext cx="61568" cy="9795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eaLnBrk="1"/>
            <a:endParaRPr lang="da-DK" sz="1368" dirty="0"/>
          </a:p>
        </p:txBody>
      </p:sp>
      <p:grpSp>
        <p:nvGrpSpPr>
          <p:cNvPr id="32" name="Group 31"/>
          <p:cNvGrpSpPr/>
          <p:nvPr userDrawn="1"/>
        </p:nvGrpSpPr>
        <p:grpSpPr>
          <a:xfrm>
            <a:off x="-1328841" y="4152236"/>
            <a:ext cx="1139002" cy="485980"/>
            <a:chOff x="-1591631" y="4035546"/>
            <a:chExt cx="1332000" cy="535816"/>
          </a:xfrm>
        </p:grpSpPr>
        <p:pic>
          <p:nvPicPr>
            <p:cNvPr id="33"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91631" y="4035546"/>
              <a:ext cx="1332000"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ounded Rectangle 43"/>
            <p:cNvSpPr/>
            <p:nvPr userDrawn="1"/>
          </p:nvSpPr>
          <p:spPr>
            <a:xfrm>
              <a:off x="-509655" y="4285820"/>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nvGrpSpPr>
          <p:cNvPr id="35" name="Group 34"/>
          <p:cNvGrpSpPr/>
          <p:nvPr userDrawn="1"/>
        </p:nvGrpSpPr>
        <p:grpSpPr>
          <a:xfrm>
            <a:off x="-1328841" y="4712384"/>
            <a:ext cx="1139002" cy="1427769"/>
            <a:chOff x="-1591631" y="4653138"/>
            <a:chExt cx="1332000" cy="1574181"/>
          </a:xfrm>
        </p:grpSpPr>
        <p:pic>
          <p:nvPicPr>
            <p:cNvPr id="36"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1065078"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sp>
          <p:nvSpPr>
            <p:cNvPr id="38"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pic>
        <p:nvPicPr>
          <p:cNvPr id="22" name="Billede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51999" y="414676"/>
            <a:ext cx="1945774" cy="1460561"/>
          </a:xfrm>
          <a:prstGeom prst="rect">
            <a:avLst/>
          </a:prstGeom>
        </p:spPr>
      </p:pic>
      <p:pic>
        <p:nvPicPr>
          <p:cNvPr id="24" name="Billede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51994" y="1969759"/>
            <a:ext cx="1944023" cy="1459247"/>
          </a:xfrm>
          <a:prstGeom prst="rect">
            <a:avLst/>
          </a:prstGeom>
        </p:spPr>
      </p:pic>
      <p:sp>
        <p:nvSpPr>
          <p:cNvPr id="21"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Front page</a:t>
            </a:r>
          </a:p>
        </p:txBody>
      </p:sp>
      <p:sp>
        <p:nvSpPr>
          <p:cNvPr id="26" name="AutoShape 4"/>
          <p:cNvSpPr>
            <a:spLocks/>
          </p:cNvSpPr>
          <p:nvPr userDrawn="1"/>
        </p:nvSpPr>
        <p:spPr bwMode="gray">
          <a:xfrm>
            <a:off x="-1708603" y="6710482"/>
            <a:ext cx="1519597"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None/>
            </a:pPr>
            <a:r>
              <a:rPr lang="da-DK" sz="941" b="1" kern="1200" dirty="0">
                <a:solidFill>
                  <a:schemeClr val="tx2">
                    <a:lumMod val="75000"/>
                  </a:schemeClr>
                </a:solidFill>
                <a:latin typeface="+mn-lt"/>
                <a:ea typeface="+mn-ea"/>
                <a:cs typeface="Arial" charset="0"/>
              </a:rPr>
              <a:t>Project </a:t>
            </a:r>
            <a:r>
              <a:rPr lang="da-DK" sz="941" b="1" kern="1200" dirty="0" err="1">
                <a:solidFill>
                  <a:schemeClr val="tx2">
                    <a:lumMod val="75000"/>
                  </a:schemeClr>
                </a:solidFill>
                <a:latin typeface="+mn-lt"/>
                <a:ea typeface="+mn-ea"/>
                <a:cs typeface="Arial" charset="0"/>
              </a:rPr>
              <a:t>description</a:t>
            </a:r>
            <a:r>
              <a:rPr lang="da-DK" sz="941" b="1" kern="1200" dirty="0">
                <a:solidFill>
                  <a:schemeClr val="tx2">
                    <a:lumMod val="75000"/>
                  </a:schemeClr>
                </a:solidFill>
                <a:latin typeface="+mn-lt"/>
                <a:ea typeface="+mn-ea"/>
                <a:cs typeface="Arial" charset="0"/>
              </a:rPr>
              <a:t> v5</a:t>
            </a:r>
            <a:r>
              <a:rPr lang="da-DK" sz="941" b="1" kern="1200" baseline="0" dirty="0">
                <a:solidFill>
                  <a:schemeClr val="tx2">
                    <a:lumMod val="75000"/>
                  </a:schemeClr>
                </a:solidFill>
                <a:latin typeface="+mn-lt"/>
                <a:ea typeface="+mn-ea"/>
                <a:cs typeface="Arial" charset="0"/>
              </a:rPr>
              <a:t> </a:t>
            </a:r>
            <a:r>
              <a:rPr lang="da-DK" sz="941" b="1" kern="1200" dirty="0">
                <a:solidFill>
                  <a:schemeClr val="tx2">
                    <a:lumMod val="75000"/>
                  </a:schemeClr>
                </a:solidFill>
                <a:latin typeface="+mn-lt"/>
                <a:ea typeface="+mn-ea"/>
                <a:cs typeface="Arial" charset="0"/>
              </a:rPr>
              <a:t>― Danish </a:t>
            </a:r>
            <a:br>
              <a:rPr lang="da-DK" sz="941" b="1" kern="1200" dirty="0">
                <a:solidFill>
                  <a:schemeClr val="tx2">
                    <a:lumMod val="75000"/>
                  </a:schemeClr>
                </a:solidFill>
                <a:latin typeface="+mn-lt"/>
                <a:ea typeface="+mn-ea"/>
                <a:cs typeface="Arial" charset="0"/>
              </a:rPr>
            </a:br>
            <a:r>
              <a:rPr lang="da-DK" sz="941" b="1" kern="1200" dirty="0">
                <a:solidFill>
                  <a:schemeClr val="tx2">
                    <a:lumMod val="75000"/>
                  </a:schemeClr>
                </a:solidFill>
                <a:latin typeface="+mn-lt"/>
                <a:ea typeface="+mn-ea"/>
                <a:cs typeface="Arial" charset="0"/>
              </a:rPr>
              <a:t>December 2015</a:t>
            </a:r>
          </a:p>
        </p:txBody>
      </p:sp>
    </p:spTree>
    <p:extLst>
      <p:ext uri="{BB962C8B-B14F-4D97-AF65-F5344CB8AC3E}">
        <p14:creationId xmlns:p14="http://schemas.microsoft.com/office/powerpoint/2010/main" val="84359267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72941"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7" name="Text Placeholder 3"/>
          <p:cNvSpPr>
            <a:spLocks noGrp="1"/>
          </p:cNvSpPr>
          <p:nvPr>
            <p:ph type="body" sz="quarter" idx="14" hasCustomPrompt="1"/>
          </p:nvPr>
        </p:nvSpPr>
        <p:spPr>
          <a:xfrm>
            <a:off x="400715" y="1534991"/>
            <a:ext cx="8349873" cy="4223075"/>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29"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7"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28"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List with bullets</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with bullets</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grpSp>
        <p:nvGrpSpPr>
          <p:cNvPr id="23" name="Group 25"/>
          <p:cNvGrpSpPr/>
          <p:nvPr userDrawn="1"/>
        </p:nvGrpSpPr>
        <p:grpSpPr>
          <a:xfrm>
            <a:off x="-1907998" y="1981961"/>
            <a:ext cx="1801661" cy="1324642"/>
            <a:chOff x="-2231300" y="2231625"/>
            <a:chExt cx="2106943" cy="1460479"/>
          </a:xfrm>
        </p:grpSpPr>
        <p:sp>
          <p:nvSpPr>
            <p:cNvPr id="25"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bullets</a:t>
              </a:r>
              <a:r>
                <a:rPr lang="da-DK" altLang="da-DK" sz="941" kern="1200" dirty="0">
                  <a:solidFill>
                    <a:schemeClr val="tx2">
                      <a:lumMod val="75000"/>
                    </a:schemeClr>
                  </a:solidFill>
                  <a:latin typeface="+mn-lt"/>
                  <a:ea typeface="+mn-ea"/>
                  <a:cs typeface="Arial" charset="0"/>
                </a:rPr>
                <a:t>,</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a:t>
              </a:r>
              <a:r>
                <a:rPr lang="da-DK" altLang="da-DK" sz="941" b="0" kern="1200" dirty="0" err="1">
                  <a:solidFill>
                    <a:schemeClr val="tx2">
                      <a:lumMod val="75000"/>
                    </a:schemeClr>
                  </a:solidFill>
                  <a:latin typeface="+mn-lt"/>
                  <a:ea typeface="+mn-ea"/>
                  <a:cs typeface="Arial" charset="0"/>
                </a:rPr>
                <a:t>return</a:t>
              </a:r>
              <a:r>
                <a:rPr lang="da-DK" altLang="da-DK" sz="941" b="0" kern="1200" dirty="0">
                  <a:solidFill>
                    <a:schemeClr val="tx2">
                      <a:lumMod val="75000"/>
                    </a:schemeClr>
                  </a:solidFill>
                  <a:latin typeface="+mn-lt"/>
                  <a:ea typeface="+mn-ea"/>
                  <a:cs typeface="Arial" charset="0"/>
                </a:rPr>
                <a:t>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26"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20"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30"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827742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n 3 rows">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93670" y="417168"/>
            <a:ext cx="835473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41" name="Subtitle 2"/>
          <p:cNvSpPr>
            <a:spLocks noGrp="1"/>
          </p:cNvSpPr>
          <p:nvPr>
            <p:ph type="subTitle" idx="1" hasCustomPrompt="1"/>
          </p:nvPr>
        </p:nvSpPr>
        <p:spPr>
          <a:xfrm>
            <a:off x="393669" y="764049"/>
            <a:ext cx="8354736"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43" name="Text Placeholder 3"/>
          <p:cNvSpPr>
            <a:spLocks noGrp="1"/>
          </p:cNvSpPr>
          <p:nvPr>
            <p:ph type="body" sz="quarter" idx="14" hasCustomPrompt="1"/>
          </p:nvPr>
        </p:nvSpPr>
        <p:spPr>
          <a:xfrm>
            <a:off x="788698" y="1810861"/>
            <a:ext cx="2256456" cy="3946626"/>
          </a:xfrm>
        </p:spPr>
        <p:txBody>
          <a:bodyPr/>
          <a:lstStyle>
            <a:lvl1pPr marL="0" indent="0">
              <a:spcBef>
                <a:spcPts val="0"/>
              </a:spcBef>
              <a:buNone/>
              <a:defRPr lang="en-GB" sz="1197" b="1" kern="1200" cap="all" spc="-9" baseline="0" noProof="0" dirty="0" smtClean="0">
                <a:solidFill>
                  <a:schemeClr val="tx1"/>
                </a:solidFill>
                <a:latin typeface="+mn-lt"/>
                <a:ea typeface="+mn-ea"/>
                <a:cs typeface="+mn-cs"/>
              </a:defRPr>
            </a:lvl1pPr>
            <a:lvl2pPr marL="199881">
              <a:spcBef>
                <a:spcPts val="1026"/>
              </a:spcBef>
              <a:defRPr lang="en-GB" sz="1197" kern="1200" spc="-9" baseline="0" noProof="0" dirty="0" smtClean="0">
                <a:solidFill>
                  <a:schemeClr val="tx1"/>
                </a:solidFill>
                <a:latin typeface="+mn-lt"/>
                <a:ea typeface="+mn-ea"/>
                <a:cs typeface="+mn-cs"/>
              </a:defRPr>
            </a:lvl2pPr>
            <a:lvl3pPr marL="399764">
              <a:defRPr lang="en-GB" sz="1197" kern="1200" spc="-9" baseline="0" noProof="0" dirty="0" smtClean="0">
                <a:solidFill>
                  <a:schemeClr val="tx1"/>
                </a:solidFill>
                <a:latin typeface="+mn-lt"/>
                <a:ea typeface="+mn-ea"/>
                <a:cs typeface="+mn-cs"/>
              </a:defRPr>
            </a:lvl3pPr>
            <a:lvl4pPr marL="599645">
              <a:defRPr lang="en-GB" sz="1197" kern="1200" spc="-9" baseline="0" noProof="0" dirty="0" smtClean="0">
                <a:solidFill>
                  <a:schemeClr val="tx1"/>
                </a:solidFill>
                <a:latin typeface="+mn-lt"/>
                <a:ea typeface="+mn-ea"/>
                <a:cs typeface="+mn-cs"/>
              </a:defRPr>
            </a:lvl4pPr>
            <a:lvl5pPr marL="799526">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44" name="Text Placeholder 4"/>
          <p:cNvSpPr>
            <a:spLocks noGrp="1"/>
          </p:cNvSpPr>
          <p:nvPr>
            <p:ph type="body" sz="quarter" idx="28" hasCustomPrompt="1"/>
          </p:nvPr>
        </p:nvSpPr>
        <p:spPr>
          <a:xfrm>
            <a:off x="3442986" y="1810861"/>
            <a:ext cx="2256456" cy="3946626"/>
          </a:xfrm>
        </p:spPr>
        <p:txBody>
          <a:bodyPr/>
          <a:lstStyle>
            <a:lvl1pPr marL="0" indent="0">
              <a:spcBef>
                <a:spcPts val="0"/>
              </a:spcBef>
              <a:buNone/>
              <a:defRPr lang="en-GB" sz="1197" b="1" kern="1200" cap="all" spc="-9" baseline="0" noProof="0" dirty="0" smtClean="0">
                <a:solidFill>
                  <a:schemeClr val="tx1"/>
                </a:solidFill>
                <a:latin typeface="+mn-lt"/>
                <a:ea typeface="+mn-ea"/>
                <a:cs typeface="+mn-cs"/>
              </a:defRPr>
            </a:lvl1pPr>
            <a:lvl2pPr marL="199881">
              <a:spcBef>
                <a:spcPts val="1026"/>
              </a:spcBef>
              <a:defRPr lang="en-GB" sz="1197" kern="1200" spc="-9" baseline="0" noProof="0" dirty="0" smtClean="0">
                <a:solidFill>
                  <a:schemeClr val="tx1"/>
                </a:solidFill>
                <a:latin typeface="+mn-lt"/>
                <a:ea typeface="+mn-ea"/>
                <a:cs typeface="+mn-cs"/>
              </a:defRPr>
            </a:lvl2pPr>
            <a:lvl3pPr marL="399764">
              <a:defRPr lang="en-GB" sz="1197" kern="1200" spc="-9" baseline="0" noProof="0" dirty="0" smtClean="0">
                <a:solidFill>
                  <a:schemeClr val="tx1"/>
                </a:solidFill>
                <a:latin typeface="+mn-lt"/>
                <a:ea typeface="+mn-ea"/>
                <a:cs typeface="+mn-cs"/>
              </a:defRPr>
            </a:lvl3pPr>
            <a:lvl4pPr marL="599645">
              <a:defRPr lang="en-GB" sz="1197" kern="1200" spc="-9" baseline="0" noProof="0" dirty="0" smtClean="0">
                <a:solidFill>
                  <a:schemeClr val="tx1"/>
                </a:solidFill>
                <a:latin typeface="+mn-lt"/>
                <a:ea typeface="+mn-ea"/>
                <a:cs typeface="+mn-cs"/>
              </a:defRPr>
            </a:lvl4pPr>
            <a:lvl5pPr marL="799526">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45" name="Text Placeholder 5"/>
          <p:cNvSpPr>
            <a:spLocks noGrp="1"/>
          </p:cNvSpPr>
          <p:nvPr>
            <p:ph type="body" sz="quarter" idx="29" hasCustomPrompt="1"/>
          </p:nvPr>
        </p:nvSpPr>
        <p:spPr>
          <a:xfrm>
            <a:off x="6097681" y="1810861"/>
            <a:ext cx="2256456" cy="3946626"/>
          </a:xfrm>
        </p:spPr>
        <p:txBody>
          <a:bodyPr/>
          <a:lstStyle>
            <a:lvl1pPr marL="0" indent="0">
              <a:spcBef>
                <a:spcPts val="0"/>
              </a:spcBef>
              <a:buNone/>
              <a:defRPr lang="en-GB" sz="1197" b="1" kern="1200" cap="all" spc="-9" baseline="0" noProof="0" dirty="0" smtClean="0">
                <a:solidFill>
                  <a:schemeClr val="tx1"/>
                </a:solidFill>
                <a:latin typeface="+mn-lt"/>
                <a:ea typeface="+mn-ea"/>
                <a:cs typeface="+mn-cs"/>
              </a:defRPr>
            </a:lvl1pPr>
            <a:lvl2pPr marL="199881">
              <a:spcBef>
                <a:spcPts val="1026"/>
              </a:spcBef>
              <a:defRPr lang="en-GB" sz="1197" kern="1200" spc="-9" baseline="0" noProof="0" dirty="0" smtClean="0">
                <a:solidFill>
                  <a:schemeClr val="tx1"/>
                </a:solidFill>
                <a:latin typeface="+mn-lt"/>
                <a:ea typeface="+mn-ea"/>
                <a:cs typeface="+mn-cs"/>
              </a:defRPr>
            </a:lvl2pPr>
            <a:lvl3pPr marL="399764">
              <a:defRPr lang="en-GB" sz="1197" kern="1200" spc="-9" baseline="0" noProof="0" dirty="0" smtClean="0">
                <a:solidFill>
                  <a:schemeClr val="tx1"/>
                </a:solidFill>
                <a:latin typeface="+mn-lt"/>
                <a:ea typeface="+mn-ea"/>
                <a:cs typeface="+mn-cs"/>
              </a:defRPr>
            </a:lvl3pPr>
            <a:lvl4pPr marL="599645">
              <a:defRPr lang="en-GB" sz="1197" kern="1200" spc="-9" baseline="0" noProof="0" dirty="0" smtClean="0">
                <a:solidFill>
                  <a:schemeClr val="tx1"/>
                </a:solidFill>
                <a:latin typeface="+mn-lt"/>
                <a:ea typeface="+mn-ea"/>
                <a:cs typeface="+mn-cs"/>
              </a:defRPr>
            </a:lvl4pPr>
            <a:lvl5pPr marL="799526">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42" name="Text Placeholder 6"/>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3" name="Pladsholder til diasnummer 7"/>
          <p:cNvSpPr>
            <a:spLocks noGrp="1"/>
          </p:cNvSpPr>
          <p:nvPr>
            <p:ph type="sldNum" sz="quarter" idx="10"/>
          </p:nvPr>
        </p:nvSpPr>
        <p:spPr/>
        <p:txBody>
          <a:bodyPr/>
          <a:lstStyle/>
          <a:p>
            <a:fld id="{667EC89C-17A0-4E64-A6D2-B825673CEEDF}" type="slidenum">
              <a:rPr>
                <a:solidFill>
                  <a:srgbClr val="FFFFFF"/>
                </a:solidFill>
              </a:rPr>
              <a:pPr/>
              <a:t>‹nr.›</a:t>
            </a:fld>
            <a:endParaRPr dirty="0">
              <a:solidFill>
                <a:srgbClr val="FFFFFF"/>
              </a:solidFill>
            </a:endParaRPr>
          </a:p>
        </p:txBody>
      </p:sp>
      <p:sp>
        <p:nvSpPr>
          <p:cNvPr id="4" name="Pladsholder til sidefod 8"/>
          <p:cNvSpPr>
            <a:spLocks noGrp="1"/>
          </p:cNvSpPr>
          <p:nvPr>
            <p:ph type="ftr" sz="quarter" idx="11"/>
          </p:nvPr>
        </p:nvSpPr>
        <p:spPr/>
        <p:txBody>
          <a:bodyPr/>
          <a:lstStyle/>
          <a:p>
            <a:endParaRPr lang="da-DK" dirty="0"/>
          </a:p>
        </p:txBody>
      </p:sp>
      <p:sp>
        <p:nvSpPr>
          <p:cNvPr id="5" name="Pladsholder til dato 9"/>
          <p:cNvSpPr>
            <a:spLocks noGrp="1"/>
          </p:cNvSpPr>
          <p:nvPr>
            <p:ph type="dt" sz="half" idx="12"/>
          </p:nvPr>
        </p:nvSpPr>
        <p:spPr/>
        <p:txBody>
          <a:bodyPr/>
          <a:lstStyle/>
          <a:p>
            <a:fld id="{3C5C9F87-4EBD-47DC-AB8F-EDD12C04BBA1}" type="datetime4">
              <a:rPr lang="da-DK"/>
              <a:pPr/>
              <a:t>18-07-05</a:t>
            </a:fld>
            <a:endParaRPr dirty="0"/>
          </a:p>
        </p:txBody>
      </p:sp>
      <p:sp>
        <p:nvSpPr>
          <p:cNvPr id="46"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Text in 3 rows</a:t>
            </a:r>
          </a:p>
          <a:p>
            <a:pPr algn="r" eaLnBrk="1" hangingPunct="1">
              <a:spcBef>
                <a:spcPct val="0"/>
              </a:spcBef>
              <a:buFontTx/>
              <a:buNone/>
              <a:defRPr/>
            </a:pPr>
            <a:r>
              <a:rPr lang="da-DK" altLang="da-DK" sz="941" noProof="1">
                <a:solidFill>
                  <a:srgbClr val="677578">
                    <a:lumMod val="75000"/>
                  </a:srgbClr>
                </a:solidFill>
                <a:latin typeface="Arial Narrow"/>
                <a:cs typeface="Arial" charset="0"/>
              </a:rPr>
              <a:t>Text slide with three columns</a:t>
            </a:r>
          </a:p>
        </p:txBody>
      </p:sp>
      <p:sp>
        <p:nvSpPr>
          <p:cNvPr id="52" name="TextBox 17"/>
          <p:cNvSpPr txBox="1">
            <a:spLocks noChangeArrowheads="1"/>
          </p:cNvSpPr>
          <p:nvPr userDrawn="1"/>
        </p:nvSpPr>
        <p:spPr bwMode="auto">
          <a:xfrm>
            <a:off x="-1908000" y="1981957"/>
            <a:ext cx="1800000"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850513" eaLnBrk="1" hangingPunct="1">
              <a:spcBef>
                <a:spcPct val="0"/>
              </a:spcBef>
              <a:buFontTx/>
              <a:buNone/>
            </a:pPr>
            <a:r>
              <a:rPr lang="da-DK" altLang="da-DK" sz="941" b="1" dirty="0" err="1">
                <a:solidFill>
                  <a:srgbClr val="677578">
                    <a:lumMod val="75000"/>
                  </a:srgbClr>
                </a:solidFill>
                <a:latin typeface="Arial Narrow"/>
                <a:cs typeface="Arial" charset="0"/>
              </a:rPr>
              <a:t>Text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b="1" dirty="0">
                <a:solidFill>
                  <a:srgbClr val="677578">
                    <a:lumMod val="75000"/>
                  </a:srgbClr>
                </a:solidFill>
                <a:latin typeface="Arial Narrow"/>
                <a:cs typeface="Arial" charset="0"/>
              </a:rPr>
              <a:t>First level</a:t>
            </a:r>
            <a:r>
              <a:rPr lang="da-DK" altLang="da-DK" sz="941" dirty="0">
                <a:solidFill>
                  <a:srgbClr val="677578">
                    <a:lumMod val="75000"/>
                  </a:srgbClr>
                </a:solidFill>
                <a:latin typeface="Arial Narrow"/>
                <a:cs typeface="Arial" charset="0"/>
              </a:rPr>
              <a:t>: Arial </a:t>
            </a:r>
            <a:r>
              <a:rPr lang="da-DK" altLang="da-DK" sz="941" dirty="0" err="1">
                <a:solidFill>
                  <a:srgbClr val="677578">
                    <a:lumMod val="75000"/>
                  </a:srgbClr>
                </a:solidFill>
                <a:latin typeface="Arial Narrow"/>
                <a:cs typeface="Arial" charset="0"/>
              </a:rPr>
              <a:t>Narrow</a:t>
            </a:r>
            <a:r>
              <a:rPr lang="da-DK" altLang="da-DK" sz="941" dirty="0">
                <a:solidFill>
                  <a:srgbClr val="677578">
                    <a:lumMod val="75000"/>
                  </a:srgbClr>
                </a:solidFill>
                <a:latin typeface="Arial Narrow"/>
                <a:cs typeface="Arial" charset="0"/>
              </a:rPr>
              <a:t> Bold</a:t>
            </a:r>
          </a:p>
          <a:p>
            <a:pPr algn="r" defTabSz="850513" eaLnBrk="1" hangingPunct="1">
              <a:spcBef>
                <a:spcPct val="0"/>
              </a:spcBef>
              <a:buFontTx/>
              <a:buNone/>
            </a:pPr>
            <a:r>
              <a:rPr lang="da-DK" altLang="da-DK" sz="941" b="1" dirty="0">
                <a:solidFill>
                  <a:srgbClr val="677578">
                    <a:lumMod val="75000"/>
                  </a:srgbClr>
                </a:solidFill>
                <a:latin typeface="Arial Narrow"/>
                <a:cs typeface="Arial" charset="0"/>
              </a:rPr>
              <a:t>Second level</a:t>
            </a:r>
            <a:r>
              <a:rPr lang="da-DK" altLang="da-DK" sz="941" dirty="0">
                <a:solidFill>
                  <a:srgbClr val="677578">
                    <a:lumMod val="75000"/>
                  </a:srgbClr>
                </a:solidFill>
                <a:latin typeface="Arial Narrow"/>
                <a:cs typeface="Arial" charset="0"/>
              </a:rPr>
              <a:t>: Arial </a:t>
            </a:r>
            <a:r>
              <a:rPr lang="da-DK" altLang="da-DK" sz="941" dirty="0" err="1">
                <a:solidFill>
                  <a:srgbClr val="677578">
                    <a:lumMod val="75000"/>
                  </a:srgbClr>
                </a:solidFill>
                <a:latin typeface="Arial Narrow"/>
                <a:cs typeface="Arial" charset="0"/>
              </a:rPr>
              <a:t>Narrow</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Regular</a:t>
            </a:r>
            <a:endParaRPr lang="da-DK" altLang="da-DK" sz="941" dirty="0">
              <a:solidFill>
                <a:srgbClr val="677578">
                  <a:lumMod val="75000"/>
                </a:srgbClr>
              </a:solidFill>
              <a:latin typeface="Arial Narrow"/>
              <a:cs typeface="Arial" charset="0"/>
            </a:endParaRPr>
          </a:p>
        </p:txBody>
      </p:sp>
      <p:cxnSp>
        <p:nvCxnSpPr>
          <p:cNvPr id="33" name="Lige forbindelse 18"/>
          <p:cNvCxnSpPr/>
          <p:nvPr userDrawn="1"/>
        </p:nvCxnSpPr>
        <p:spPr>
          <a:xfrm>
            <a:off x="3244098" y="1812175"/>
            <a:ext cx="0" cy="3945787"/>
          </a:xfrm>
          <a:prstGeom prst="line">
            <a:avLst/>
          </a:prstGeom>
          <a:ln w="6350">
            <a:solidFill>
              <a:srgbClr val="677578"/>
            </a:solidFill>
            <a:prstDash val="dash"/>
          </a:ln>
        </p:spPr>
        <p:style>
          <a:lnRef idx="1">
            <a:schemeClr val="accent1"/>
          </a:lnRef>
          <a:fillRef idx="0">
            <a:schemeClr val="accent1"/>
          </a:fillRef>
          <a:effectRef idx="0">
            <a:schemeClr val="accent1"/>
          </a:effectRef>
          <a:fontRef idx="minor">
            <a:schemeClr val="tx1"/>
          </a:fontRef>
        </p:style>
      </p:cxnSp>
      <p:cxnSp>
        <p:nvCxnSpPr>
          <p:cNvPr id="36" name="Lige forbindelse 26"/>
          <p:cNvCxnSpPr/>
          <p:nvPr userDrawn="1"/>
        </p:nvCxnSpPr>
        <p:spPr>
          <a:xfrm>
            <a:off x="5897990" y="1811824"/>
            <a:ext cx="0" cy="3946132"/>
          </a:xfrm>
          <a:prstGeom prst="line">
            <a:avLst/>
          </a:prstGeom>
          <a:ln w="6350">
            <a:solidFill>
              <a:srgbClr val="677578"/>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grpSp>
        <p:nvGrpSpPr>
          <p:cNvPr id="25" name="Group 24"/>
          <p:cNvGrpSpPr/>
          <p:nvPr userDrawn="1"/>
        </p:nvGrpSpPr>
        <p:grpSpPr>
          <a:xfrm>
            <a:off x="-1907998" y="2752403"/>
            <a:ext cx="1801661" cy="1324642"/>
            <a:chOff x="-2231300" y="2231625"/>
            <a:chExt cx="2106943" cy="1460479"/>
          </a:xfrm>
        </p:grpSpPr>
        <p:sp>
          <p:nvSpPr>
            <p:cNvPr id="26"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add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preformatted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bullets</a:t>
              </a:r>
              <a:r>
                <a:rPr lang="da-DK" altLang="da-DK" sz="941" dirty="0">
                  <a:solidFill>
                    <a:srgbClr val="677578">
                      <a:lumMod val="75000"/>
                    </a:srgbClr>
                  </a:solidFill>
                  <a:latin typeface="Arial Narrow"/>
                  <a:cs typeface="Arial" charset="0"/>
                </a:rPr>
                <a:t>,</a:t>
              </a: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the </a:t>
              </a:r>
              <a:r>
                <a:rPr lang="da-DK" altLang="da-DK" sz="941" b="1" dirty="0">
                  <a:solidFill>
                    <a:srgbClr val="677578">
                      <a:lumMod val="75000"/>
                    </a:srgbClr>
                  </a:solidFill>
                  <a:latin typeface="Arial Narrow"/>
                  <a:cs typeface="Arial" charset="0"/>
                </a:rPr>
                <a:t>Home</a:t>
              </a:r>
              <a:r>
                <a:rPr lang="da-DK" altLang="da-DK" sz="941" dirty="0">
                  <a:solidFill>
                    <a:srgbClr val="677578">
                      <a:lumMod val="75000"/>
                    </a:srgbClr>
                  </a:solidFill>
                  <a:latin typeface="Arial Narrow"/>
                  <a:cs typeface="Arial" charset="0"/>
                </a:rPr>
                <a:t> tab and </a:t>
              </a:r>
              <a:r>
                <a:rPr lang="da-DK" altLang="da-DK" sz="941" dirty="0" err="1">
                  <a:solidFill>
                    <a:srgbClr val="677578">
                      <a:lumMod val="75000"/>
                    </a:srgbClr>
                  </a:solidFill>
                  <a:latin typeface="Arial Narrow"/>
                  <a:cs typeface="Arial" charset="0"/>
                </a:rPr>
                <a:t>select</a:t>
              </a: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b="1" dirty="0" err="1">
                  <a:solidFill>
                    <a:srgbClr val="677578">
                      <a:lumMod val="75000"/>
                    </a:srgbClr>
                  </a:solidFill>
                  <a:latin typeface="Arial Narrow"/>
                  <a:cs typeface="Arial" charset="0"/>
                </a:rPr>
                <a:t>Increase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Decrease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return</a:t>
              </a:r>
              <a:r>
                <a:rPr lang="da-DK" altLang="da-DK" sz="941" dirty="0">
                  <a:solidFill>
                    <a:srgbClr val="677578">
                      <a:lumMod val="75000"/>
                    </a:srgbClr>
                  </a:solidFill>
                  <a:latin typeface="Arial Narrow"/>
                  <a:cs typeface="Arial" charset="0"/>
                </a:rPr>
                <a:t> to the </a:t>
              </a:r>
              <a:r>
                <a:rPr lang="da-DK" altLang="da-DK" sz="941" dirty="0" err="1">
                  <a:solidFill>
                    <a:srgbClr val="677578">
                      <a:lumMod val="75000"/>
                    </a:srgbClr>
                  </a:solidFill>
                  <a:latin typeface="Arial Narrow"/>
                  <a:cs typeface="Arial" charset="0"/>
                </a:rPr>
                <a:t>previous</a:t>
              </a:r>
              <a:r>
                <a:rPr lang="da-DK" altLang="da-DK" sz="941" dirty="0">
                  <a:solidFill>
                    <a:srgbClr val="677578">
                      <a:lumMod val="75000"/>
                    </a:srgbClr>
                  </a:solidFill>
                  <a:latin typeface="Arial Narrow"/>
                  <a:cs typeface="Arial" charset="0"/>
                </a:rPr>
                <a:t> list design</a:t>
              </a:r>
            </a:p>
            <a:p>
              <a:pPr algn="r" defTabSz="850513" eaLnBrk="1" hangingPunct="1">
                <a:spcBef>
                  <a:spcPct val="0"/>
                </a:spcBef>
                <a:buFontTx/>
                <a:buNone/>
              </a:pPr>
              <a:r>
                <a:rPr lang="da-DK" altLang="da-DK" sz="941" b="1" dirty="0">
                  <a:solidFill>
                    <a:srgbClr val="677578">
                      <a:lumMod val="75000"/>
                    </a:srgbClr>
                  </a:solidFill>
                  <a:latin typeface="Arial Narrow"/>
                  <a:cs typeface="Arial" charset="0"/>
                </a:rPr>
                <a:t> </a:t>
              </a:r>
            </a:p>
          </p:txBody>
        </p:sp>
        <p:grpSp>
          <p:nvGrpSpPr>
            <p:cNvPr id="27" name="Group 26"/>
            <p:cNvGrpSpPr/>
            <p:nvPr userDrawn="1"/>
          </p:nvGrpSpPr>
          <p:grpSpPr>
            <a:xfrm>
              <a:off x="-544672" y="2787459"/>
              <a:ext cx="419742" cy="242548"/>
              <a:chOff x="-832082" y="3336845"/>
              <a:chExt cx="358924" cy="219989"/>
            </a:xfrm>
          </p:grpSpPr>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nvGrpSpPr>
            <p:cNvPr id="28" name="Group 27"/>
            <p:cNvGrpSpPr/>
            <p:nvPr userDrawn="1"/>
          </p:nvGrpSpPr>
          <p:grpSpPr>
            <a:xfrm>
              <a:off x="-531551" y="3446578"/>
              <a:ext cx="407194" cy="245526"/>
              <a:chOff x="-474298" y="3689019"/>
              <a:chExt cx="348194" cy="222690"/>
            </a:xfrm>
          </p:grpSpPr>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sp>
            <p:nvSpPr>
              <p:cNvPr id="35" name="Rounded Rectangle 34"/>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spTree>
    <p:extLst>
      <p:ext uri="{BB962C8B-B14F-4D97-AF65-F5344CB8AC3E}">
        <p14:creationId xmlns:p14="http://schemas.microsoft.com/office/powerpoint/2010/main" val="150657094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List with bullets no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73965"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7" name="Text Placeholder 3"/>
          <p:cNvSpPr>
            <a:spLocks noGrp="1"/>
          </p:cNvSpPr>
          <p:nvPr>
            <p:ph type="body" sz="quarter" idx="14" hasCustomPrompt="1"/>
          </p:nvPr>
        </p:nvSpPr>
        <p:spPr>
          <a:xfrm>
            <a:off x="400715" y="1541990"/>
            <a:ext cx="8349873" cy="4223075"/>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29"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7"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28"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List with bullets</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with bullets</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grpSp>
        <p:nvGrpSpPr>
          <p:cNvPr id="23" name="Group 25"/>
          <p:cNvGrpSpPr/>
          <p:nvPr userDrawn="1"/>
        </p:nvGrpSpPr>
        <p:grpSpPr>
          <a:xfrm>
            <a:off x="-1907998" y="1981961"/>
            <a:ext cx="1801661" cy="1324642"/>
            <a:chOff x="-2231300" y="2231625"/>
            <a:chExt cx="2106943" cy="1460479"/>
          </a:xfrm>
        </p:grpSpPr>
        <p:sp>
          <p:nvSpPr>
            <p:cNvPr id="25"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bullets</a:t>
              </a:r>
              <a:r>
                <a:rPr lang="da-DK" altLang="da-DK" sz="941" kern="1200" dirty="0">
                  <a:solidFill>
                    <a:schemeClr val="tx2">
                      <a:lumMod val="75000"/>
                    </a:schemeClr>
                  </a:solidFill>
                  <a:latin typeface="+mn-lt"/>
                  <a:ea typeface="+mn-ea"/>
                  <a:cs typeface="Arial" charset="0"/>
                </a:rPr>
                <a:t>,</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a:t>
              </a:r>
              <a:r>
                <a:rPr lang="da-DK" altLang="da-DK" sz="941" b="0" kern="1200" dirty="0" err="1">
                  <a:solidFill>
                    <a:schemeClr val="tx2">
                      <a:lumMod val="75000"/>
                    </a:schemeClr>
                  </a:solidFill>
                  <a:latin typeface="+mn-lt"/>
                  <a:ea typeface="+mn-ea"/>
                  <a:cs typeface="Arial" charset="0"/>
                </a:rPr>
                <a:t>return</a:t>
              </a:r>
              <a:r>
                <a:rPr lang="da-DK" altLang="da-DK" sz="941" b="0" kern="1200" dirty="0">
                  <a:solidFill>
                    <a:schemeClr val="tx2">
                      <a:lumMod val="75000"/>
                    </a:schemeClr>
                  </a:solidFill>
                  <a:latin typeface="+mn-lt"/>
                  <a:ea typeface="+mn-ea"/>
                  <a:cs typeface="Arial" charset="0"/>
                </a:rPr>
                <a:t>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26"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19"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Tree>
    <p:extLst>
      <p:ext uri="{BB962C8B-B14F-4D97-AF65-F5344CB8AC3E}">
        <p14:creationId xmlns:p14="http://schemas.microsoft.com/office/powerpoint/2010/main" val="354136469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74989"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36" name="Text Placeholder 3"/>
          <p:cNvSpPr>
            <a:spLocks noGrp="1"/>
          </p:cNvSpPr>
          <p:nvPr>
            <p:ph type="body" sz="quarter" idx="14" hasCustomPrompt="1"/>
          </p:nvPr>
        </p:nvSpPr>
        <p:spPr>
          <a:xfrm>
            <a:off x="400911" y="1541990"/>
            <a:ext cx="8355303" cy="4223075"/>
          </a:xfrm>
        </p:spPr>
        <p:txBody>
          <a:bodyPr/>
          <a:lstStyle>
            <a:lvl1pPr marL="199881" indent="-199881">
              <a:buFont typeface="+mj-lt"/>
              <a:buAutoNum type="arabicPeriod"/>
              <a:defRPr lang="en-US" sz="1368" kern="1200" spc="-9" baseline="0" dirty="0" smtClean="0">
                <a:solidFill>
                  <a:schemeClr val="tx1"/>
                </a:solidFill>
                <a:latin typeface="+mn-lt"/>
                <a:ea typeface="+mn-ea"/>
                <a:cs typeface="+mn-cs"/>
              </a:defRPr>
            </a:lvl1pPr>
            <a:lvl2pPr marL="399764" indent="-199881">
              <a:buFont typeface="+mj-lt"/>
              <a:buAutoNum type="arabicPeriod"/>
              <a:defRPr lang="en-US" sz="1368" kern="1200" spc="-9" baseline="0" dirty="0" smtClean="0">
                <a:solidFill>
                  <a:schemeClr val="tx1"/>
                </a:solidFill>
                <a:latin typeface="+mn-lt"/>
                <a:ea typeface="+mn-ea"/>
                <a:cs typeface="+mn-cs"/>
              </a:defRPr>
            </a:lvl2pPr>
            <a:lvl3pPr marL="599645" indent="-199881">
              <a:buFont typeface="+mj-lt"/>
              <a:buAutoNum type="arabicPeriod"/>
              <a:defRPr lang="en-US" sz="1368" kern="1200" spc="-9" baseline="0" dirty="0" smtClean="0">
                <a:solidFill>
                  <a:schemeClr val="tx1"/>
                </a:solidFill>
                <a:latin typeface="+mn-lt"/>
                <a:ea typeface="+mn-ea"/>
                <a:cs typeface="+mn-cs"/>
              </a:defRPr>
            </a:lvl3pPr>
            <a:lvl4pPr marL="799526" indent="-199881">
              <a:buFont typeface="+mj-lt"/>
              <a:buAutoNum type="arabicPeriod"/>
              <a:defRPr lang="en-US" sz="1368" kern="1200" spc="-9" baseline="0" dirty="0" smtClean="0">
                <a:solidFill>
                  <a:schemeClr val="tx1"/>
                </a:solidFill>
                <a:latin typeface="+mn-lt"/>
                <a:ea typeface="+mn-ea"/>
                <a:cs typeface="+mn-cs"/>
              </a:defRPr>
            </a:lvl4pPr>
            <a:lvl5pPr marL="999408" indent="-199881">
              <a:buFont typeface="+mj-lt"/>
              <a:buAutoNum type="arabicPeriod"/>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7"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9"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40"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List with numbers</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with numbering</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grpSp>
        <p:nvGrpSpPr>
          <p:cNvPr id="32" name="Group 25"/>
          <p:cNvGrpSpPr/>
          <p:nvPr userDrawn="1"/>
        </p:nvGrpSpPr>
        <p:grpSpPr>
          <a:xfrm>
            <a:off x="-1907998" y="1981961"/>
            <a:ext cx="1801661" cy="1324642"/>
            <a:chOff x="-2231300" y="2231625"/>
            <a:chExt cx="2106943" cy="1460479"/>
          </a:xfrm>
        </p:grpSpPr>
        <p:sp>
          <p:nvSpPr>
            <p:cNvPr id="33"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bullets</a:t>
              </a:r>
              <a:r>
                <a:rPr lang="da-DK" altLang="da-DK" sz="941" kern="1200" dirty="0">
                  <a:solidFill>
                    <a:schemeClr val="tx2">
                      <a:lumMod val="75000"/>
                    </a:schemeClr>
                  </a:solidFill>
                  <a:latin typeface="+mn-lt"/>
                  <a:ea typeface="+mn-ea"/>
                  <a:cs typeface="Arial" charset="0"/>
                </a:rPr>
                <a:t>,</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a:t>
              </a:r>
              <a:r>
                <a:rPr lang="da-DK" altLang="da-DK" sz="941" b="0" kern="1200" dirty="0" err="1">
                  <a:solidFill>
                    <a:schemeClr val="tx2">
                      <a:lumMod val="75000"/>
                    </a:schemeClr>
                  </a:solidFill>
                  <a:latin typeface="+mn-lt"/>
                  <a:ea typeface="+mn-ea"/>
                  <a:cs typeface="Arial" charset="0"/>
                </a:rPr>
                <a:t>return</a:t>
              </a:r>
              <a:r>
                <a:rPr lang="da-DK" altLang="da-DK" sz="941" b="0" kern="1200" dirty="0">
                  <a:solidFill>
                    <a:schemeClr val="tx2">
                      <a:lumMod val="75000"/>
                    </a:schemeClr>
                  </a:solidFill>
                  <a:latin typeface="+mn-lt"/>
                  <a:ea typeface="+mn-ea"/>
                  <a:cs typeface="Arial" charset="0"/>
                </a:rPr>
                <a:t>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34" name="Group 36"/>
            <p:cNvGrpSpPr/>
            <p:nvPr userDrawn="1"/>
          </p:nvGrpSpPr>
          <p:grpSpPr>
            <a:xfrm>
              <a:off x="-544672" y="2787459"/>
              <a:ext cx="419742" cy="242548"/>
              <a:chOff x="-832082" y="3336845"/>
              <a:chExt cx="358924" cy="219989"/>
            </a:xfrm>
          </p:grpSpPr>
          <p:pic>
            <p:nvPicPr>
              <p:cNvPr id="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20"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1"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120163395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76013"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35" name="Text Placeholder 3"/>
          <p:cNvSpPr>
            <a:spLocks noGrp="1"/>
          </p:cNvSpPr>
          <p:nvPr>
            <p:ph type="body" sz="quarter" idx="14" hasCustomPrompt="1"/>
          </p:nvPr>
        </p:nvSpPr>
        <p:spPr>
          <a:xfrm>
            <a:off x="396188" y="1541990"/>
            <a:ext cx="8353945" cy="4223075"/>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6"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5"/>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4"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Text  slide</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one column</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grpSp>
        <p:nvGrpSpPr>
          <p:cNvPr id="24" name="Group 25"/>
          <p:cNvGrpSpPr/>
          <p:nvPr userDrawn="1"/>
        </p:nvGrpSpPr>
        <p:grpSpPr>
          <a:xfrm>
            <a:off x="-1907998" y="1981961"/>
            <a:ext cx="1801661" cy="1324642"/>
            <a:chOff x="-2231300" y="2231625"/>
            <a:chExt cx="2106943" cy="1460479"/>
          </a:xfrm>
        </p:grpSpPr>
        <p:sp>
          <p:nvSpPr>
            <p:cNvPr id="34"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bullets</a:t>
              </a:r>
              <a:r>
                <a:rPr lang="da-DK" altLang="da-DK" sz="941" kern="1200" dirty="0">
                  <a:solidFill>
                    <a:schemeClr val="tx2">
                      <a:lumMod val="75000"/>
                    </a:schemeClr>
                  </a:solidFill>
                  <a:latin typeface="+mn-lt"/>
                  <a:ea typeface="+mn-ea"/>
                  <a:cs typeface="Arial" charset="0"/>
                </a:rPr>
                <a:t>,</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a:t>
              </a:r>
              <a:r>
                <a:rPr lang="da-DK" altLang="da-DK" sz="941" b="0" kern="1200" dirty="0" err="1">
                  <a:solidFill>
                    <a:schemeClr val="tx2">
                      <a:lumMod val="75000"/>
                    </a:schemeClr>
                  </a:solidFill>
                  <a:latin typeface="+mn-lt"/>
                  <a:ea typeface="+mn-ea"/>
                  <a:cs typeface="Arial" charset="0"/>
                </a:rPr>
                <a:t>return</a:t>
              </a:r>
              <a:r>
                <a:rPr lang="da-DK" altLang="da-DK" sz="941" b="0" kern="1200" dirty="0">
                  <a:solidFill>
                    <a:schemeClr val="tx2">
                      <a:lumMod val="75000"/>
                    </a:schemeClr>
                  </a:solidFill>
                  <a:latin typeface="+mn-lt"/>
                  <a:ea typeface="+mn-ea"/>
                  <a:cs typeface="Arial" charset="0"/>
                </a:rPr>
                <a:t>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37"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26"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7"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174347170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ext &amp; blue box">
    <p:spTree>
      <p:nvGrpSpPr>
        <p:cNvPr id="1" name=""/>
        <p:cNvGrpSpPr/>
        <p:nvPr/>
      </p:nvGrpSpPr>
      <p:grpSpPr>
        <a:xfrm>
          <a:off x="0" y="0"/>
          <a:ext cx="0" cy="0"/>
          <a:chOff x="0" y="0"/>
          <a:chExt cx="0" cy="0"/>
        </a:xfrm>
      </p:grpSpPr>
      <p:sp>
        <p:nvSpPr>
          <p:cNvPr id="27" name="Text Placeholder 3"/>
          <p:cNvSpPr>
            <a:spLocks noGrp="1"/>
          </p:cNvSpPr>
          <p:nvPr>
            <p:ph type="body" sz="quarter" idx="14" hasCustomPrompt="1"/>
          </p:nvPr>
        </p:nvSpPr>
        <p:spPr>
          <a:xfrm>
            <a:off x="400910" y="1541989"/>
            <a:ext cx="5322347" cy="4223077"/>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7" name="Pladsholder til tekst 4"/>
          <p:cNvSpPr>
            <a:spLocks noGrp="1"/>
          </p:cNvSpPr>
          <p:nvPr>
            <p:ph type="body" sz="quarter" idx="19" hasCustomPrompt="1"/>
          </p:nvPr>
        </p:nvSpPr>
        <p:spPr>
          <a:xfrm>
            <a:off x="6533893" y="3102447"/>
            <a:ext cx="2216437" cy="672616"/>
          </a:xfrm>
          <a:solidFill>
            <a:srgbClr val="1E2F39"/>
          </a:solidFill>
        </p:spPr>
        <p:txBody>
          <a:bodyPr wrap="square" lIns="215771" tIns="215771" rIns="215771" bIns="215771">
            <a:spAutoFit/>
          </a:bodyPr>
          <a:lstStyle>
            <a:lvl1pPr marL="33485" indent="0">
              <a:buNone/>
              <a:defRPr sz="1539" b="1" cap="all" baseline="0">
                <a:solidFill>
                  <a:srgbClr val="FFFFFF"/>
                </a:solidFill>
              </a:defRPr>
            </a:lvl1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p:txBody>
      </p:sp>
      <p:sp>
        <p:nvSpPr>
          <p:cNvPr id="30"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9" name="Pladsholder til diasnummer 6"/>
          <p:cNvSpPr>
            <a:spLocks noGrp="1"/>
          </p:cNvSpPr>
          <p:nvPr>
            <p:ph type="sldNum" sz="quarter" idx="22"/>
          </p:nvPr>
        </p:nvSpPr>
        <p:spPr/>
        <p:txBody>
          <a:bodyPr/>
          <a:lstStyle/>
          <a:p>
            <a:fld id="{667EC89C-17A0-4E64-A6D2-B825673CEEDF}" type="slidenum">
              <a:rPr lang="da-DK" smtClean="0"/>
              <a:pPr/>
              <a:t>‹nr.›</a:t>
            </a:fld>
            <a:endParaRPr lang="da-DK" dirty="0"/>
          </a:p>
        </p:txBody>
      </p:sp>
      <p:sp>
        <p:nvSpPr>
          <p:cNvPr id="26" name="AutoShape 4"/>
          <p:cNvSpPr>
            <a:spLocks/>
          </p:cNvSpPr>
          <p:nvPr userDrawn="1"/>
        </p:nvSpPr>
        <p:spPr bwMode="gray">
          <a:xfrm>
            <a:off x="-2052735" y="2"/>
            <a:ext cx="194383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Text &amp; blue box</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with text box</a:t>
            </a:r>
            <a:endParaRPr lang="da-DK" altLang="da-DK" sz="941" b="0" kern="1200" noProof="1">
              <a:solidFill>
                <a:schemeClr val="tx2">
                  <a:lumMod val="75000"/>
                </a:schemeClr>
              </a:solidFill>
              <a:latin typeface="+mn-lt"/>
              <a:ea typeface="+mn-ea"/>
              <a:cs typeface="Arial" charset="0"/>
            </a:endParaRPr>
          </a:p>
        </p:txBody>
      </p:sp>
      <p:grpSp>
        <p:nvGrpSpPr>
          <p:cNvPr id="2" name="Group 1"/>
          <p:cNvGrpSpPr/>
          <p:nvPr userDrawn="1"/>
        </p:nvGrpSpPr>
        <p:grpSpPr>
          <a:xfrm>
            <a:off x="9290840" y="2433345"/>
            <a:ext cx="1623343" cy="2870492"/>
            <a:chOff x="10865114" y="2682876"/>
            <a:chExt cx="1898410" cy="3164850"/>
          </a:xfrm>
        </p:grpSpPr>
        <p:pic>
          <p:nvPicPr>
            <p:cNvPr id="2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478" y="3697481"/>
              <a:ext cx="1330137" cy="4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4"/>
            <p:cNvSpPr>
              <a:spLocks/>
            </p:cNvSpPr>
            <p:nvPr userDrawn="1"/>
          </p:nvSpPr>
          <p:spPr bwMode="gray">
            <a:xfrm>
              <a:off x="10991477" y="2682876"/>
              <a:ext cx="1772047" cy="7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Highlighted text </a:t>
              </a:r>
            </a:p>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1. </a:t>
              </a:r>
              <a:r>
                <a:rPr lang="da-DK" altLang="da-DK" sz="941" kern="1200" noProof="1">
                  <a:solidFill>
                    <a:schemeClr val="tx2">
                      <a:lumMod val="75000"/>
                    </a:schemeClr>
                  </a:solidFill>
                  <a:latin typeface="+mn-lt"/>
                  <a:ea typeface="+mn-ea"/>
                  <a:cs typeface="Arial" charset="0"/>
                </a:rPr>
                <a:t>Select the text to highlight</a:t>
              </a:r>
            </a:p>
            <a:p>
              <a:pPr marL="0" indent="0" algn="l" eaLnBrk="1" hangingPunct="1">
                <a:spcBef>
                  <a:spcPct val="0"/>
                </a:spcBef>
                <a:buFontTx/>
                <a:buNone/>
              </a:pPr>
              <a:r>
                <a:rPr lang="da-DK" altLang="da-DK" sz="941" b="1" kern="1200" noProof="1">
                  <a:solidFill>
                    <a:schemeClr val="tx2">
                      <a:lumMod val="75000"/>
                    </a:schemeClr>
                  </a:solidFill>
                  <a:latin typeface="+mn-lt"/>
                  <a:ea typeface="+mn-ea"/>
                  <a:cs typeface="Arial" charset="0"/>
                </a:rPr>
                <a:t>2. </a:t>
              </a:r>
              <a:r>
                <a:rPr lang="da-DK" altLang="da-DK" sz="941" kern="1200" noProof="1">
                  <a:solidFill>
                    <a:schemeClr val="tx2">
                      <a:lumMod val="75000"/>
                    </a:schemeClr>
                  </a:solidFill>
                  <a:latin typeface="+mn-lt"/>
                  <a:ea typeface="+mn-ea"/>
                  <a:cs typeface="Arial" charset="0"/>
                </a:rPr>
                <a:t>Choose between the colours blue R0 G141 B177 and</a:t>
              </a:r>
              <a:br>
                <a:rPr lang="da-DK" altLang="da-DK" sz="941" kern="1200" noProof="1">
                  <a:solidFill>
                    <a:schemeClr val="tx2">
                      <a:lumMod val="75000"/>
                    </a:schemeClr>
                  </a:solidFill>
                  <a:latin typeface="+mn-lt"/>
                  <a:ea typeface="+mn-ea"/>
                  <a:cs typeface="Arial" charset="0"/>
                </a:rPr>
              </a:br>
              <a:r>
                <a:rPr lang="da-DK" altLang="da-DK" sz="941" kern="1200" baseline="0" noProof="1">
                  <a:solidFill>
                    <a:schemeClr val="tx2">
                      <a:lumMod val="75000"/>
                    </a:schemeClr>
                  </a:solidFill>
                  <a:latin typeface="+mn-lt"/>
                  <a:ea typeface="+mn-ea"/>
                  <a:cs typeface="Arial" charset="0"/>
                </a:rPr>
                <a:t>orange R246 G158 B0</a:t>
              </a:r>
              <a:endParaRPr lang="da-DK" altLang="da-DK" sz="941" noProof="1">
                <a:solidFill>
                  <a:schemeClr val="tx2">
                    <a:lumMod val="75000"/>
                  </a:schemeClr>
                </a:solidFill>
                <a:cs typeface="Arial" charset="0"/>
              </a:endParaRPr>
            </a:p>
          </p:txBody>
        </p:sp>
        <p:sp>
          <p:nvSpPr>
            <p:cNvPr id="32" name="Rektangel 20"/>
            <p:cNvSpPr/>
            <p:nvPr userDrawn="1"/>
          </p:nvSpPr>
          <p:spPr>
            <a:xfrm>
              <a:off x="10865114" y="3398156"/>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da-DK" sz="1454" dirty="0"/>
            </a:p>
          </p:txBody>
        </p:sp>
        <p:sp>
          <p:nvSpPr>
            <p:cNvPr id="33" name="Rektangel 21"/>
            <p:cNvSpPr/>
            <p:nvPr userDrawn="1"/>
          </p:nvSpPr>
          <p:spPr>
            <a:xfrm>
              <a:off x="10865114" y="3225375"/>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da-DK" sz="1454" dirty="0"/>
            </a:p>
          </p:txBody>
        </p:sp>
        <p:sp>
          <p:nvSpPr>
            <p:cNvPr id="41" name="Rounded Rectangle 43"/>
            <p:cNvSpPr/>
            <p:nvPr userDrawn="1"/>
          </p:nvSpPr>
          <p:spPr>
            <a:xfrm>
              <a:off x="12071591" y="3924647"/>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nvGrpSpPr>
            <p:cNvPr id="5" name="Group 4"/>
            <p:cNvGrpSpPr/>
            <p:nvPr userDrawn="1"/>
          </p:nvGrpSpPr>
          <p:grpSpPr>
            <a:xfrm>
              <a:off x="10989615" y="4273545"/>
              <a:ext cx="1332000" cy="1574181"/>
              <a:chOff x="10989615" y="4273545"/>
              <a:chExt cx="1332000" cy="1574181"/>
            </a:xfrm>
          </p:grpSpPr>
          <p:pic>
            <p:nvPicPr>
              <p:cNvPr id="4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89615" y="4273545"/>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ounded Rectangle 43"/>
              <p:cNvSpPr/>
              <p:nvPr userDrawn="1"/>
            </p:nvSpPr>
            <p:spPr>
              <a:xfrm>
                <a:off x="11516168" y="4582739"/>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sp>
            <p:nvSpPr>
              <p:cNvPr id="45" name="Rounded Rectangle 43"/>
              <p:cNvSpPr/>
              <p:nvPr userDrawn="1"/>
            </p:nvSpPr>
            <p:spPr>
              <a:xfrm>
                <a:off x="11255317" y="4582739"/>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2916" y="41612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sp>
        <p:nvSpPr>
          <p:cNvPr id="29"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31"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122317782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ext in 2 rows">
    <p:spTree>
      <p:nvGrpSpPr>
        <p:cNvPr id="1" name=""/>
        <p:cNvGrpSpPr/>
        <p:nvPr/>
      </p:nvGrpSpPr>
      <p:grpSpPr>
        <a:xfrm>
          <a:off x="0" y="0"/>
          <a:ext cx="0" cy="0"/>
          <a:chOff x="0" y="0"/>
          <a:chExt cx="0" cy="0"/>
        </a:xfrm>
      </p:grpSpPr>
      <p:sp>
        <p:nvSpPr>
          <p:cNvPr id="35" name="Text Placeholder 3"/>
          <p:cNvSpPr>
            <a:spLocks noGrp="1"/>
          </p:cNvSpPr>
          <p:nvPr>
            <p:ph type="body" sz="quarter" idx="14" hasCustomPrompt="1"/>
          </p:nvPr>
        </p:nvSpPr>
        <p:spPr>
          <a:xfrm>
            <a:off x="400910" y="1536252"/>
            <a:ext cx="3972898" cy="4220264"/>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7" name="Text Placeholder 4"/>
          <p:cNvSpPr>
            <a:spLocks noGrp="1"/>
          </p:cNvSpPr>
          <p:nvPr>
            <p:ph type="body" sz="quarter" idx="28" hasCustomPrompt="1"/>
          </p:nvPr>
        </p:nvSpPr>
        <p:spPr>
          <a:xfrm>
            <a:off x="4776896" y="1536251"/>
            <a:ext cx="3972979" cy="4220466"/>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8"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3" name="Pladsholder til diasnummer 6"/>
          <p:cNvSpPr>
            <a:spLocks noGrp="1"/>
          </p:cNvSpPr>
          <p:nvPr>
            <p:ph type="sldNum" sz="quarter" idx="10"/>
          </p:nvPr>
        </p:nvSpPr>
        <p:spPr/>
        <p:txBody>
          <a:bodyPr/>
          <a:lstStyle/>
          <a:p>
            <a:fld id="{667EC89C-17A0-4E64-A6D2-B825673CEEDF}" type="slidenum">
              <a:rPr lang="da-DK" smtClean="0"/>
              <a:pPr/>
              <a:t>‹nr.›</a:t>
            </a:fld>
            <a:endParaRPr lang="da-DK" dirty="0"/>
          </a:p>
        </p:txBody>
      </p:sp>
      <p:sp>
        <p:nvSpPr>
          <p:cNvPr id="15"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Text in 2 rows</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two columns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grpSp>
        <p:nvGrpSpPr>
          <p:cNvPr id="46" name="Group 25"/>
          <p:cNvGrpSpPr/>
          <p:nvPr userDrawn="1"/>
        </p:nvGrpSpPr>
        <p:grpSpPr>
          <a:xfrm>
            <a:off x="-1907998" y="1981961"/>
            <a:ext cx="1801661" cy="1324642"/>
            <a:chOff x="-2231300" y="2231625"/>
            <a:chExt cx="2106943" cy="1460479"/>
          </a:xfrm>
        </p:grpSpPr>
        <p:sp>
          <p:nvSpPr>
            <p:cNvPr id="47"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bullets</a:t>
              </a:r>
              <a:r>
                <a:rPr lang="da-DK" altLang="da-DK" sz="941" kern="1200" dirty="0">
                  <a:solidFill>
                    <a:schemeClr val="tx2">
                      <a:lumMod val="75000"/>
                    </a:schemeClr>
                  </a:solidFill>
                  <a:latin typeface="+mn-lt"/>
                  <a:ea typeface="+mn-ea"/>
                  <a:cs typeface="Arial" charset="0"/>
                </a:rPr>
                <a:t>,</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a:t>
              </a:r>
              <a:r>
                <a:rPr lang="da-DK" altLang="da-DK" sz="941" b="0" kern="1200" dirty="0" err="1">
                  <a:solidFill>
                    <a:schemeClr val="tx2">
                      <a:lumMod val="75000"/>
                    </a:schemeClr>
                  </a:solidFill>
                  <a:latin typeface="+mn-lt"/>
                  <a:ea typeface="+mn-ea"/>
                  <a:cs typeface="Arial" charset="0"/>
                </a:rPr>
                <a:t>return</a:t>
              </a:r>
              <a:r>
                <a:rPr lang="da-DK" altLang="da-DK" sz="941" b="0" kern="1200" dirty="0">
                  <a:solidFill>
                    <a:schemeClr val="tx2">
                      <a:lumMod val="75000"/>
                    </a:schemeClr>
                  </a:solidFill>
                  <a:latin typeface="+mn-lt"/>
                  <a:ea typeface="+mn-ea"/>
                  <a:cs typeface="Arial" charset="0"/>
                </a:rPr>
                <a:t>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48" name="Group 36"/>
            <p:cNvGrpSpPr/>
            <p:nvPr userDrawn="1"/>
          </p:nvGrpSpPr>
          <p:grpSpPr>
            <a:xfrm>
              <a:off x="-544672" y="2787459"/>
              <a:ext cx="419742" cy="242548"/>
              <a:chOff x="-832082" y="3336845"/>
              <a:chExt cx="358924" cy="219989"/>
            </a:xfrm>
          </p:grpSpPr>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49" name="Group 38"/>
            <p:cNvGrpSpPr/>
            <p:nvPr userDrawn="1"/>
          </p:nvGrpSpPr>
          <p:grpSpPr>
            <a:xfrm>
              <a:off x="-531551" y="3446578"/>
              <a:ext cx="407194" cy="245526"/>
              <a:chOff x="-474298" y="3689019"/>
              <a:chExt cx="348194" cy="222690"/>
            </a:xfrm>
          </p:grpSpPr>
          <p:pic>
            <p:nvPicPr>
              <p:cNvPr id="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5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22"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4"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151767748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Text in 3 row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77037" name="think-cell Slide" r:id="rId4" imgW="353" imgH="353" progId="TCLayout.ActiveDocument.1">
                  <p:embed/>
                </p:oleObj>
              </mc:Choice>
              <mc:Fallback>
                <p:oleObj name="think-cell Slide" r:id="rId4" imgW="353" imgH="353" progId="TCLayout.ActiveDocument.1">
                  <p:embed/>
                  <p:pic>
                    <p:nvPicPr>
                      <p:cNvPr id="6" name="Object 5"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9"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41"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43" name="Text Placeholder 3"/>
          <p:cNvSpPr>
            <a:spLocks noGrp="1"/>
          </p:cNvSpPr>
          <p:nvPr>
            <p:ph type="body" sz="quarter" idx="14" hasCustomPrompt="1"/>
          </p:nvPr>
        </p:nvSpPr>
        <p:spPr>
          <a:xfrm>
            <a:off x="408860" y="1542079"/>
            <a:ext cx="2454005" cy="4223076"/>
          </a:xfrm>
        </p:spPr>
        <p:txBody>
          <a:bodyPr/>
          <a:lstStyle>
            <a:lvl1pPr marL="0" indent="0">
              <a:spcBef>
                <a:spcPts val="513"/>
              </a:spcBef>
              <a:spcAft>
                <a:spcPts val="0"/>
              </a:spcAft>
              <a:buNone/>
              <a:defRPr lang="en-GB" sz="1197" b="1" kern="1200" cap="none" spc="-9" baseline="0" noProof="0" dirty="0" smtClean="0">
                <a:solidFill>
                  <a:schemeClr val="tx1"/>
                </a:solidFill>
                <a:latin typeface="+mn-lt"/>
                <a:ea typeface="+mn-ea"/>
                <a:cs typeface="+mn-cs"/>
              </a:defRPr>
            </a:lvl1pPr>
            <a:lvl2pPr marL="199881">
              <a:spcBef>
                <a:spcPts val="513"/>
              </a:spcBef>
              <a:spcAft>
                <a:spcPts val="0"/>
              </a:spcAft>
              <a:defRPr lang="en-GB" sz="1197" kern="1200" spc="-9" baseline="0" noProof="0" dirty="0" smtClean="0">
                <a:solidFill>
                  <a:schemeClr val="tx1"/>
                </a:solidFill>
                <a:latin typeface="+mn-lt"/>
                <a:ea typeface="+mn-ea"/>
                <a:cs typeface="+mn-cs"/>
              </a:defRPr>
            </a:lvl2pPr>
            <a:lvl3pPr marL="399764">
              <a:spcBef>
                <a:spcPts val="513"/>
              </a:spcBef>
              <a:spcAft>
                <a:spcPts val="0"/>
              </a:spcAft>
              <a:defRPr lang="en-GB" sz="1197" kern="1200" spc="-9" baseline="0" noProof="0" dirty="0" smtClean="0">
                <a:solidFill>
                  <a:schemeClr val="tx1"/>
                </a:solidFill>
                <a:latin typeface="+mn-lt"/>
                <a:ea typeface="+mn-ea"/>
                <a:cs typeface="+mn-cs"/>
              </a:defRPr>
            </a:lvl3pPr>
            <a:lvl4pPr marL="599645">
              <a:spcBef>
                <a:spcPts val="513"/>
              </a:spcBef>
              <a:spcAft>
                <a:spcPts val="0"/>
              </a:spcAft>
              <a:defRPr lang="en-GB" sz="1197" kern="1200" spc="-9" baseline="0" noProof="0" dirty="0" smtClean="0">
                <a:solidFill>
                  <a:schemeClr val="tx1"/>
                </a:solidFill>
                <a:latin typeface="+mn-lt"/>
                <a:ea typeface="+mn-ea"/>
                <a:cs typeface="+mn-cs"/>
              </a:defRPr>
            </a:lvl4pPr>
            <a:lvl5pPr marL="799526">
              <a:spcBef>
                <a:spcPts val="513"/>
              </a:spcBef>
              <a:spcAft>
                <a:spcPts val="0"/>
              </a:spcAft>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2" name="Text Placeholder 6"/>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3" name="Pladsholder til diasnummer 7"/>
          <p:cNvSpPr>
            <a:spLocks noGrp="1"/>
          </p:cNvSpPr>
          <p:nvPr>
            <p:ph type="sldNum" sz="quarter" idx="10"/>
          </p:nvPr>
        </p:nvSpPr>
        <p:spPr/>
        <p:txBody>
          <a:bodyPr/>
          <a:lstStyle/>
          <a:p>
            <a:fld id="{667EC89C-17A0-4E64-A6D2-B825673CEEDF}" type="slidenum">
              <a:rPr lang="da-DK" smtClean="0"/>
              <a:pPr/>
              <a:t>‹nr.›</a:t>
            </a:fld>
            <a:endParaRPr lang="da-DK" dirty="0"/>
          </a:p>
        </p:txBody>
      </p:sp>
      <p:sp>
        <p:nvSpPr>
          <p:cNvPr id="46"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Text in 3 rows</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with three columns</a:t>
            </a:r>
          </a:p>
        </p:txBody>
      </p:sp>
      <p:sp>
        <p:nvSpPr>
          <p:cNvPr id="52" name="TextBox 17"/>
          <p:cNvSpPr txBox="1">
            <a:spLocks noChangeArrowheads="1"/>
          </p:cNvSpPr>
          <p:nvPr userDrawn="1"/>
        </p:nvSpPr>
        <p:spPr bwMode="auto">
          <a:xfrm>
            <a:off x="-1908000" y="1981957"/>
            <a:ext cx="1800000"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Text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First </a:t>
            </a:r>
            <a:r>
              <a:rPr lang="da-DK" altLang="da-DK" sz="941" b="1" kern="1200" dirty="0" err="1">
                <a:solidFill>
                  <a:schemeClr val="tx2">
                    <a:lumMod val="75000"/>
                  </a:schemeClr>
                </a:solidFill>
                <a:latin typeface="+mn-lt"/>
                <a:ea typeface="+mn-ea"/>
                <a:cs typeface="Arial" charset="0"/>
              </a:rPr>
              <a:t>level</a:t>
            </a:r>
            <a:r>
              <a:rPr lang="da-DK" altLang="da-DK" sz="941" kern="1200" dirty="0">
                <a:solidFill>
                  <a:schemeClr val="tx2">
                    <a:lumMod val="75000"/>
                  </a:schemeClr>
                </a:solidFill>
                <a:latin typeface="+mn-lt"/>
                <a:ea typeface="+mn-ea"/>
                <a:cs typeface="Arial" charset="0"/>
              </a:rPr>
              <a:t>: Arial </a:t>
            </a:r>
            <a:r>
              <a:rPr lang="da-DK" altLang="da-DK" sz="941" kern="1200" dirty="0" err="1">
                <a:solidFill>
                  <a:schemeClr val="tx2">
                    <a:lumMod val="75000"/>
                  </a:schemeClr>
                </a:solidFill>
                <a:latin typeface="+mn-lt"/>
                <a:ea typeface="+mn-ea"/>
                <a:cs typeface="Arial" charset="0"/>
              </a:rPr>
              <a:t>Narrow</a:t>
            </a:r>
            <a:r>
              <a:rPr lang="da-DK" altLang="da-DK" sz="941" kern="1200" dirty="0">
                <a:solidFill>
                  <a:schemeClr val="tx2">
                    <a:lumMod val="75000"/>
                  </a:schemeClr>
                </a:solidFill>
                <a:latin typeface="+mn-lt"/>
                <a:ea typeface="+mn-ea"/>
                <a:cs typeface="Arial" charset="0"/>
              </a:rPr>
              <a:t> Bold</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Second </a:t>
            </a:r>
            <a:r>
              <a:rPr lang="da-DK" altLang="da-DK" sz="941" b="1" kern="1200" dirty="0" err="1">
                <a:solidFill>
                  <a:schemeClr val="tx2">
                    <a:lumMod val="75000"/>
                  </a:schemeClr>
                </a:solidFill>
                <a:latin typeface="+mn-lt"/>
                <a:ea typeface="+mn-ea"/>
                <a:cs typeface="Arial" charset="0"/>
              </a:rPr>
              <a:t>level</a:t>
            </a:r>
            <a:r>
              <a:rPr lang="da-DK" altLang="da-DK" sz="941" kern="1200" dirty="0">
                <a:solidFill>
                  <a:schemeClr val="tx2">
                    <a:lumMod val="75000"/>
                  </a:schemeClr>
                </a:solidFill>
                <a:latin typeface="+mn-lt"/>
                <a:ea typeface="+mn-ea"/>
                <a:cs typeface="Arial" charset="0"/>
              </a:rPr>
              <a:t>: Arial </a:t>
            </a:r>
            <a:r>
              <a:rPr lang="da-DK" altLang="da-DK" sz="941" kern="1200" dirty="0" err="1">
                <a:solidFill>
                  <a:schemeClr val="tx2">
                    <a:lumMod val="75000"/>
                  </a:schemeClr>
                </a:solidFill>
                <a:latin typeface="+mn-lt"/>
                <a:ea typeface="+mn-ea"/>
                <a:cs typeface="Arial" charset="0"/>
              </a:rPr>
              <a:t>Narrow</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Regular</a:t>
            </a:r>
            <a:endParaRPr lang="da-DK" altLang="da-DK" sz="941" kern="1200" dirty="0">
              <a:solidFill>
                <a:schemeClr val="tx2">
                  <a:lumMod val="75000"/>
                </a:schemeClr>
              </a:solidFill>
              <a:latin typeface="+mn-lt"/>
              <a:ea typeface="+mn-ea"/>
              <a:cs typeface="Arial" charset="0"/>
            </a:endParaRPr>
          </a:p>
        </p:txBody>
      </p:sp>
      <p:cxnSp>
        <p:nvCxnSpPr>
          <p:cNvPr id="33" name="Lige forbindelse 18"/>
          <p:cNvCxnSpPr/>
          <p:nvPr userDrawn="1"/>
        </p:nvCxnSpPr>
        <p:spPr>
          <a:xfrm>
            <a:off x="3107728" y="1533439"/>
            <a:ext cx="0" cy="4223076"/>
          </a:xfrm>
          <a:prstGeom prst="line">
            <a:avLst/>
          </a:prstGeom>
          <a:ln w="6350">
            <a:solidFill>
              <a:srgbClr val="677578"/>
            </a:solidFill>
            <a:prstDash val="dash"/>
          </a:ln>
        </p:spPr>
        <p:style>
          <a:lnRef idx="1">
            <a:schemeClr val="accent1"/>
          </a:lnRef>
          <a:fillRef idx="0">
            <a:schemeClr val="accent1"/>
          </a:fillRef>
          <a:effectRef idx="0">
            <a:schemeClr val="accent1"/>
          </a:effectRef>
          <a:fontRef idx="minor">
            <a:schemeClr val="tx1"/>
          </a:fontRef>
        </p:style>
      </p:cxnSp>
      <p:cxnSp>
        <p:nvCxnSpPr>
          <p:cNvPr id="36" name="Lige forbindelse 26"/>
          <p:cNvCxnSpPr/>
          <p:nvPr userDrawn="1"/>
        </p:nvCxnSpPr>
        <p:spPr>
          <a:xfrm>
            <a:off x="6051460" y="1533439"/>
            <a:ext cx="0" cy="4222547"/>
          </a:xfrm>
          <a:prstGeom prst="line">
            <a:avLst/>
          </a:prstGeom>
          <a:ln w="6350">
            <a:solidFill>
              <a:srgbClr val="677578"/>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grpSp>
        <p:nvGrpSpPr>
          <p:cNvPr id="25" name="Group 24"/>
          <p:cNvGrpSpPr/>
          <p:nvPr userDrawn="1"/>
        </p:nvGrpSpPr>
        <p:grpSpPr>
          <a:xfrm>
            <a:off x="-1907998" y="2752403"/>
            <a:ext cx="1801661" cy="1324642"/>
            <a:chOff x="-2231300" y="2231625"/>
            <a:chExt cx="2106943" cy="1460479"/>
          </a:xfrm>
        </p:grpSpPr>
        <p:sp>
          <p:nvSpPr>
            <p:cNvPr id="26"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bullets,</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return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27" name="Group 26"/>
            <p:cNvGrpSpPr/>
            <p:nvPr userDrawn="1"/>
          </p:nvGrpSpPr>
          <p:grpSpPr>
            <a:xfrm>
              <a:off x="-544672" y="2787459"/>
              <a:ext cx="419742" cy="242548"/>
              <a:chOff x="-832082" y="3336845"/>
              <a:chExt cx="358924" cy="219989"/>
            </a:xfrm>
          </p:grpSpPr>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28" name="Group 27"/>
            <p:cNvGrpSpPr/>
            <p:nvPr userDrawn="1"/>
          </p:nvGrpSpPr>
          <p:grpSpPr>
            <a:xfrm>
              <a:off x="-531551" y="3446578"/>
              <a:ext cx="407194" cy="245526"/>
              <a:chOff x="-474298" y="3689019"/>
              <a:chExt cx="348194" cy="222690"/>
            </a:xfrm>
          </p:grpSpPr>
          <p:pic>
            <p:nvPicPr>
              <p:cNvPr id="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35" name="Rounded Rectangle 34"/>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30" name="Text Placeholder 3"/>
          <p:cNvSpPr>
            <a:spLocks noGrp="1"/>
          </p:cNvSpPr>
          <p:nvPr userDrawn="1">
            <p:ph type="body" sz="quarter" idx="16" hasCustomPrompt="1"/>
          </p:nvPr>
        </p:nvSpPr>
        <p:spPr>
          <a:xfrm>
            <a:off x="6296325" y="1542079"/>
            <a:ext cx="2454005" cy="4223076"/>
          </a:xfrm>
        </p:spPr>
        <p:txBody>
          <a:bodyPr/>
          <a:lstStyle>
            <a:lvl1pPr marL="0" indent="0">
              <a:spcBef>
                <a:spcPts val="513"/>
              </a:spcBef>
              <a:spcAft>
                <a:spcPts val="0"/>
              </a:spcAft>
              <a:buNone/>
              <a:defRPr lang="en-GB" sz="1197" b="1" kern="1200" cap="none" spc="-9" baseline="0" noProof="0" dirty="0" smtClean="0">
                <a:solidFill>
                  <a:schemeClr val="tx1"/>
                </a:solidFill>
                <a:latin typeface="+mn-lt"/>
                <a:ea typeface="+mn-ea"/>
                <a:cs typeface="+mn-cs"/>
              </a:defRPr>
            </a:lvl1pPr>
            <a:lvl2pPr marL="199881">
              <a:spcBef>
                <a:spcPts val="513"/>
              </a:spcBef>
              <a:spcAft>
                <a:spcPts val="0"/>
              </a:spcAft>
              <a:defRPr lang="en-GB" sz="1197" kern="1200" spc="-9" baseline="0" noProof="0" dirty="0" smtClean="0">
                <a:solidFill>
                  <a:schemeClr val="tx1"/>
                </a:solidFill>
                <a:latin typeface="+mn-lt"/>
                <a:ea typeface="+mn-ea"/>
                <a:cs typeface="+mn-cs"/>
              </a:defRPr>
            </a:lvl2pPr>
            <a:lvl3pPr marL="399764">
              <a:spcBef>
                <a:spcPts val="513"/>
              </a:spcBef>
              <a:spcAft>
                <a:spcPts val="0"/>
              </a:spcAft>
              <a:defRPr lang="en-GB" sz="1197" kern="1200" spc="-9" baseline="0" noProof="0" dirty="0" smtClean="0">
                <a:solidFill>
                  <a:schemeClr val="tx1"/>
                </a:solidFill>
                <a:latin typeface="+mn-lt"/>
                <a:ea typeface="+mn-ea"/>
                <a:cs typeface="+mn-cs"/>
              </a:defRPr>
            </a:lvl3pPr>
            <a:lvl4pPr marL="599645">
              <a:spcBef>
                <a:spcPts val="513"/>
              </a:spcBef>
              <a:spcAft>
                <a:spcPts val="0"/>
              </a:spcAft>
              <a:defRPr lang="en-GB" sz="1197" kern="1200" spc="-9" baseline="0" noProof="0" dirty="0" smtClean="0">
                <a:solidFill>
                  <a:schemeClr val="tx1"/>
                </a:solidFill>
                <a:latin typeface="+mn-lt"/>
                <a:ea typeface="+mn-ea"/>
                <a:cs typeface="+mn-cs"/>
              </a:defRPr>
            </a:lvl4pPr>
            <a:lvl5pPr marL="799526">
              <a:spcBef>
                <a:spcPts val="513"/>
              </a:spcBef>
              <a:spcAft>
                <a:spcPts val="0"/>
              </a:spcAft>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1" name="Text Placeholder 3"/>
          <p:cNvSpPr>
            <a:spLocks noGrp="1"/>
          </p:cNvSpPr>
          <p:nvPr userDrawn="1">
            <p:ph type="body" sz="quarter" idx="17" hasCustomPrompt="1"/>
          </p:nvPr>
        </p:nvSpPr>
        <p:spPr>
          <a:xfrm>
            <a:off x="3352592" y="1542079"/>
            <a:ext cx="2454005" cy="4223076"/>
          </a:xfrm>
        </p:spPr>
        <p:txBody>
          <a:bodyPr/>
          <a:lstStyle>
            <a:lvl1pPr marL="0" indent="0">
              <a:spcBef>
                <a:spcPts val="513"/>
              </a:spcBef>
              <a:spcAft>
                <a:spcPts val="0"/>
              </a:spcAft>
              <a:buNone/>
              <a:defRPr lang="en-GB" sz="1197" b="1" kern="1200" cap="none" spc="-9" baseline="0" noProof="0" dirty="0" smtClean="0">
                <a:solidFill>
                  <a:schemeClr val="tx1"/>
                </a:solidFill>
                <a:latin typeface="+mn-lt"/>
                <a:ea typeface="+mn-ea"/>
                <a:cs typeface="+mn-cs"/>
              </a:defRPr>
            </a:lvl1pPr>
            <a:lvl2pPr marL="199881">
              <a:spcBef>
                <a:spcPts val="513"/>
              </a:spcBef>
              <a:spcAft>
                <a:spcPts val="0"/>
              </a:spcAft>
              <a:defRPr lang="en-GB" sz="1197" kern="1200" spc="-9" baseline="0" noProof="0" dirty="0" smtClean="0">
                <a:solidFill>
                  <a:schemeClr val="tx1"/>
                </a:solidFill>
                <a:latin typeface="+mn-lt"/>
                <a:ea typeface="+mn-ea"/>
                <a:cs typeface="+mn-cs"/>
              </a:defRPr>
            </a:lvl2pPr>
            <a:lvl3pPr marL="399764">
              <a:spcBef>
                <a:spcPts val="513"/>
              </a:spcBef>
              <a:spcAft>
                <a:spcPts val="0"/>
              </a:spcAft>
              <a:defRPr lang="en-GB" sz="1197" kern="1200" spc="-9" baseline="0" noProof="0" dirty="0" smtClean="0">
                <a:solidFill>
                  <a:schemeClr val="tx1"/>
                </a:solidFill>
                <a:latin typeface="+mn-lt"/>
                <a:ea typeface="+mn-ea"/>
                <a:cs typeface="+mn-cs"/>
              </a:defRPr>
            </a:lvl3pPr>
            <a:lvl4pPr marL="599645">
              <a:spcBef>
                <a:spcPts val="513"/>
              </a:spcBef>
              <a:spcAft>
                <a:spcPts val="0"/>
              </a:spcAft>
              <a:defRPr lang="en-GB" sz="1197" kern="1200" spc="-9" baseline="0" noProof="0" dirty="0" smtClean="0">
                <a:solidFill>
                  <a:schemeClr val="tx1"/>
                </a:solidFill>
                <a:latin typeface="+mn-lt"/>
                <a:ea typeface="+mn-ea"/>
                <a:cs typeface="+mn-cs"/>
              </a:defRPr>
            </a:lvl4pPr>
            <a:lvl5pPr marL="799526">
              <a:spcBef>
                <a:spcPts val="513"/>
              </a:spcBef>
              <a:spcAft>
                <a:spcPts val="0"/>
              </a:spcAft>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Tree>
    <p:extLst>
      <p:ext uri="{BB962C8B-B14F-4D97-AF65-F5344CB8AC3E}">
        <p14:creationId xmlns:p14="http://schemas.microsoft.com/office/powerpoint/2010/main" val="405478987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49370" y="3412633"/>
            <a:ext cx="1137396" cy="45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ladsholder til tekst 3"/>
          <p:cNvSpPr>
            <a:spLocks noGrp="1"/>
          </p:cNvSpPr>
          <p:nvPr>
            <p:ph type="body" sz="quarter" idx="13" hasCustomPrompt="1"/>
          </p:nvPr>
        </p:nvSpPr>
        <p:spPr>
          <a:xfrm>
            <a:off x="795742" y="1816506"/>
            <a:ext cx="5652224" cy="318924"/>
          </a:xfrm>
          <a:solidFill>
            <a:srgbClr val="1E2F39"/>
          </a:solidFill>
          <a:ln>
            <a:noFill/>
          </a:ln>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1.	</a:t>
            </a:r>
            <a:r>
              <a:rPr lang="da-DK" dirty="0" err="1">
                <a:effectLst/>
              </a:rPr>
              <a:t>Insert</a:t>
            </a:r>
            <a:r>
              <a:rPr lang="da-DK" dirty="0">
                <a:effectLst/>
              </a:rPr>
              <a:t> content	</a:t>
            </a:r>
            <a:endParaRPr lang="da-DK" dirty="0"/>
          </a:p>
        </p:txBody>
      </p:sp>
      <p:sp>
        <p:nvSpPr>
          <p:cNvPr id="41" name="Pladsholder til tekst 4"/>
          <p:cNvSpPr>
            <a:spLocks noGrp="1"/>
          </p:cNvSpPr>
          <p:nvPr>
            <p:ph type="body" sz="quarter" idx="15" hasCustomPrompt="1"/>
          </p:nvPr>
        </p:nvSpPr>
        <p:spPr>
          <a:xfrm>
            <a:off x="795742" y="2207624"/>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2.	</a:t>
            </a:r>
            <a:r>
              <a:rPr lang="da-DK" dirty="0" err="1">
                <a:effectLst/>
              </a:rPr>
              <a:t>Insert</a:t>
            </a:r>
            <a:r>
              <a:rPr lang="da-DK" dirty="0">
                <a:effectLst/>
              </a:rPr>
              <a:t> content</a:t>
            </a:r>
            <a:endParaRPr lang="da-DK" dirty="0"/>
          </a:p>
        </p:txBody>
      </p:sp>
      <p:sp>
        <p:nvSpPr>
          <p:cNvPr id="42" name="Pladsholder til tekst 5"/>
          <p:cNvSpPr>
            <a:spLocks noGrp="1"/>
          </p:cNvSpPr>
          <p:nvPr>
            <p:ph type="body" sz="quarter" idx="16" hasCustomPrompt="1"/>
          </p:nvPr>
        </p:nvSpPr>
        <p:spPr>
          <a:xfrm>
            <a:off x="795742" y="2598742"/>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3.	</a:t>
            </a:r>
            <a:r>
              <a:rPr lang="da-DK" dirty="0" err="1">
                <a:effectLst/>
              </a:rPr>
              <a:t>Insert</a:t>
            </a:r>
            <a:r>
              <a:rPr lang="da-DK" dirty="0">
                <a:effectLst/>
              </a:rPr>
              <a:t> content</a:t>
            </a:r>
            <a:endParaRPr lang="da-DK" dirty="0"/>
          </a:p>
        </p:txBody>
      </p:sp>
      <p:sp>
        <p:nvSpPr>
          <p:cNvPr id="43" name="Pladsholder til tekst 6"/>
          <p:cNvSpPr>
            <a:spLocks noGrp="1"/>
          </p:cNvSpPr>
          <p:nvPr>
            <p:ph type="body" sz="quarter" idx="17" hasCustomPrompt="1"/>
          </p:nvPr>
        </p:nvSpPr>
        <p:spPr>
          <a:xfrm>
            <a:off x="795742" y="2989860"/>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4.	</a:t>
            </a:r>
            <a:r>
              <a:rPr lang="da-DK" dirty="0" err="1">
                <a:effectLst/>
              </a:rPr>
              <a:t>Insert</a:t>
            </a:r>
            <a:r>
              <a:rPr lang="da-DK" dirty="0">
                <a:effectLst/>
              </a:rPr>
              <a:t> content</a:t>
            </a:r>
            <a:endParaRPr lang="da-DK" dirty="0"/>
          </a:p>
        </p:txBody>
      </p:sp>
      <p:sp>
        <p:nvSpPr>
          <p:cNvPr id="44" name="Pladsholder til tekst 7"/>
          <p:cNvSpPr>
            <a:spLocks noGrp="1"/>
          </p:cNvSpPr>
          <p:nvPr>
            <p:ph type="body" sz="quarter" idx="18" hasCustomPrompt="1"/>
          </p:nvPr>
        </p:nvSpPr>
        <p:spPr>
          <a:xfrm>
            <a:off x="795742" y="3380979"/>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5.	</a:t>
            </a:r>
            <a:r>
              <a:rPr lang="da-DK" dirty="0" err="1">
                <a:effectLst/>
              </a:rPr>
              <a:t>Insert</a:t>
            </a:r>
            <a:r>
              <a:rPr lang="da-DK" dirty="0">
                <a:effectLst/>
              </a:rPr>
              <a:t> content</a:t>
            </a:r>
            <a:endParaRPr lang="da-DK" dirty="0"/>
          </a:p>
        </p:txBody>
      </p:sp>
      <p:sp>
        <p:nvSpPr>
          <p:cNvPr id="32" name="Text Placeholder 13"/>
          <p:cNvSpPr>
            <a:spLocks noGrp="1"/>
          </p:cNvSpPr>
          <p:nvPr>
            <p:ph type="body" sz="quarter" idx="24"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6" name="Pladsholder til diasnummer 14"/>
          <p:cNvSpPr>
            <a:spLocks noGrp="1"/>
          </p:cNvSpPr>
          <p:nvPr>
            <p:ph type="sldNum" sz="quarter" idx="12"/>
          </p:nvPr>
        </p:nvSpPr>
        <p:spPr>
          <a:xfrm>
            <a:off x="393670" y="6458504"/>
            <a:ext cx="395028" cy="401616"/>
          </a:xfrm>
        </p:spPr>
        <p:txBody>
          <a:bodyPr/>
          <a:lstStyle>
            <a:lvl1pPr>
              <a:defRPr b="1"/>
            </a:lvl1pPr>
          </a:lstStyle>
          <a:p>
            <a:fld id="{667EC89C-17A0-4E64-A6D2-B825673CEEDF}" type="slidenum">
              <a:rPr lang="da-DK" smtClean="0"/>
              <a:pPr/>
              <a:t>‹nr.›</a:t>
            </a:fld>
            <a:endParaRPr lang="da-DK" dirty="0"/>
          </a:p>
        </p:txBody>
      </p:sp>
      <p:sp>
        <p:nvSpPr>
          <p:cNvPr id="58" name="AutoShape 4"/>
          <p:cNvSpPr>
            <a:spLocks/>
          </p:cNvSpPr>
          <p:nvPr userDrawn="1"/>
        </p:nvSpPr>
        <p:spPr bwMode="gray">
          <a:xfrm>
            <a:off x="-2025834" y="1980896"/>
            <a:ext cx="1820635"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Numbering </a:t>
            </a:r>
          </a:p>
          <a:p>
            <a:pPr marL="0" indent="0" algn="r" eaLnBrk="1" hangingPunct="1">
              <a:spcBef>
                <a:spcPct val="0"/>
              </a:spcBef>
              <a:buFontTx/>
              <a:buNone/>
              <a:defRPr/>
            </a:pPr>
            <a:r>
              <a:rPr lang="da-DK" altLang="da-DK" sz="941" b="1" noProof="1">
                <a:solidFill>
                  <a:schemeClr val="tx2">
                    <a:lumMod val="75000"/>
                  </a:schemeClr>
                </a:solidFill>
                <a:latin typeface="+mn-lt"/>
                <a:cs typeface="Arial" charset="0"/>
              </a:rPr>
              <a:t>1. </a:t>
            </a:r>
            <a:r>
              <a:rPr lang="da-DK" altLang="da-DK" sz="941" noProof="1">
                <a:solidFill>
                  <a:schemeClr val="tx2">
                    <a:lumMod val="75000"/>
                  </a:schemeClr>
                </a:solidFill>
                <a:latin typeface="+mn-lt"/>
                <a:cs typeface="Arial" charset="0"/>
              </a:rPr>
              <a:t>Enter a number</a:t>
            </a:r>
          </a:p>
          <a:p>
            <a:pPr marL="0" indent="0" algn="r" eaLnBrk="1" hangingPunct="1">
              <a:spcBef>
                <a:spcPct val="0"/>
              </a:spcBef>
              <a:buFontTx/>
              <a:buNone/>
              <a:defRPr/>
            </a:pPr>
            <a:r>
              <a:rPr lang="da-DK" altLang="da-DK" sz="941" b="1" noProof="1">
                <a:solidFill>
                  <a:schemeClr val="tx2">
                    <a:lumMod val="75000"/>
                  </a:schemeClr>
                </a:solidFill>
                <a:latin typeface="+mn-lt"/>
                <a:cs typeface="Arial" charset="0"/>
              </a:rPr>
              <a:t>2. </a:t>
            </a:r>
            <a:r>
              <a:rPr lang="da-DK" altLang="da-DK" sz="941" b="0" noProof="1">
                <a:solidFill>
                  <a:schemeClr val="tx2">
                    <a:lumMod val="75000"/>
                  </a:schemeClr>
                </a:solidFill>
                <a:latin typeface="+mn-lt"/>
                <a:cs typeface="Arial" charset="0"/>
              </a:rPr>
              <a:t>Press the </a:t>
            </a:r>
            <a:r>
              <a:rPr lang="da-DK" altLang="da-DK" sz="941" b="1" noProof="1">
                <a:solidFill>
                  <a:schemeClr val="tx2">
                    <a:lumMod val="75000"/>
                  </a:schemeClr>
                </a:solidFill>
                <a:latin typeface="+mn-lt"/>
                <a:cs typeface="Arial" charset="0"/>
              </a:rPr>
              <a:t>Tab</a:t>
            </a:r>
            <a:r>
              <a:rPr lang="da-DK" altLang="da-DK" sz="941" b="0" noProof="1">
                <a:solidFill>
                  <a:schemeClr val="tx2">
                    <a:lumMod val="75000"/>
                  </a:schemeClr>
                </a:solidFill>
                <a:latin typeface="+mn-lt"/>
                <a:cs typeface="Arial" charset="0"/>
              </a:rPr>
              <a:t> button</a:t>
            </a:r>
          </a:p>
          <a:p>
            <a:pPr marL="0" indent="0" algn="r" eaLnBrk="1" hangingPunct="1">
              <a:spcBef>
                <a:spcPct val="0"/>
              </a:spcBef>
              <a:buFontTx/>
              <a:buNone/>
              <a:defRPr/>
            </a:pPr>
            <a:r>
              <a:rPr lang="da-DK" altLang="da-DK" sz="941" b="1" noProof="1">
                <a:solidFill>
                  <a:schemeClr val="tx2">
                    <a:lumMod val="75000"/>
                  </a:schemeClr>
                </a:solidFill>
                <a:latin typeface="+mn-lt"/>
                <a:cs typeface="Arial" charset="0"/>
              </a:rPr>
              <a:t>3. </a:t>
            </a:r>
            <a:r>
              <a:rPr lang="da-DK" altLang="da-DK" sz="941" b="0" noProof="1">
                <a:solidFill>
                  <a:schemeClr val="tx2">
                    <a:lumMod val="75000"/>
                  </a:schemeClr>
                </a:solidFill>
                <a:latin typeface="+mn-lt"/>
                <a:cs typeface="Arial" charset="0"/>
              </a:rPr>
              <a:t>Write your text</a:t>
            </a:r>
            <a:endParaRPr lang="da-DK" altLang="da-DK" sz="941" noProof="1">
              <a:solidFill>
                <a:schemeClr val="tx2">
                  <a:lumMod val="75000"/>
                </a:schemeClr>
              </a:solidFill>
              <a:cs typeface="Arial" charset="0"/>
            </a:endParaRPr>
          </a:p>
        </p:txBody>
      </p:sp>
      <p:sp>
        <p:nvSpPr>
          <p:cNvPr id="36" name="AutoShape 4"/>
          <p:cNvSpPr>
            <a:spLocks/>
          </p:cNvSpPr>
          <p:nvPr userDrawn="1"/>
        </p:nvSpPr>
        <p:spPr bwMode="gray">
          <a:xfrm>
            <a:off x="-1431517" y="5583573"/>
            <a:ext cx="1226312"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Delete text boxes </a:t>
            </a:r>
          </a:p>
          <a:p>
            <a:pPr algn="r" eaLnBrk="1" hangingPunct="1">
              <a:spcBef>
                <a:spcPct val="0"/>
              </a:spcBef>
              <a:buFontTx/>
              <a:buNone/>
            </a:pPr>
            <a:r>
              <a:rPr lang="da-DK" altLang="da-DK" sz="941" kern="1200" noProof="1">
                <a:solidFill>
                  <a:schemeClr val="tx2">
                    <a:lumMod val="75000"/>
                  </a:schemeClr>
                </a:solidFill>
                <a:latin typeface="+mn-lt"/>
                <a:ea typeface="+mn-ea"/>
                <a:cs typeface="Arial" charset="0"/>
              </a:rPr>
              <a:t>Delete the text boxes you will not use</a:t>
            </a:r>
            <a:endParaRPr lang="da-DK" altLang="da-DK" sz="941" noProof="1">
              <a:solidFill>
                <a:schemeClr val="tx2">
                  <a:lumMod val="75000"/>
                </a:schemeClr>
              </a:solidFill>
              <a:cs typeface="Arial" charset="0"/>
            </a:endParaRPr>
          </a:p>
        </p:txBody>
      </p:sp>
      <p:sp>
        <p:nvSpPr>
          <p:cNvPr id="38" name="AutoShape 4"/>
          <p:cNvSpPr>
            <a:spLocks/>
          </p:cNvSpPr>
          <p:nvPr userDrawn="1"/>
        </p:nvSpPr>
        <p:spPr bwMode="gray">
          <a:xfrm>
            <a:off x="-1730168" y="2826216"/>
            <a:ext cx="1524969"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Highlighted text </a:t>
            </a:r>
          </a:p>
          <a:p>
            <a:pPr algn="r" eaLnBrk="1" hangingPunct="1">
              <a:spcBef>
                <a:spcPct val="0"/>
              </a:spcBef>
              <a:buFontTx/>
              <a:buNone/>
            </a:pPr>
            <a:r>
              <a:rPr lang="da-DK" altLang="da-DK" sz="941" b="0" kern="1200" noProof="1">
                <a:solidFill>
                  <a:schemeClr val="tx2">
                    <a:lumMod val="75000"/>
                  </a:schemeClr>
                </a:solidFill>
                <a:latin typeface="+mn-lt"/>
                <a:ea typeface="+mn-ea"/>
                <a:cs typeface="Arial" charset="0"/>
              </a:rPr>
              <a:t>The colour of the text must be </a:t>
            </a:r>
          </a:p>
          <a:p>
            <a:pPr algn="r" eaLnBrk="1" hangingPunct="1">
              <a:spcBef>
                <a:spcPct val="0"/>
              </a:spcBef>
              <a:buFontTx/>
              <a:buNone/>
            </a:pPr>
            <a:r>
              <a:rPr lang="da-DK" altLang="da-DK" sz="941" b="0" kern="1200" noProof="1">
                <a:solidFill>
                  <a:schemeClr val="tx2">
                    <a:lumMod val="75000"/>
                  </a:schemeClr>
                </a:solidFill>
                <a:latin typeface="+mn-lt"/>
                <a:ea typeface="+mn-ea"/>
                <a:cs typeface="Arial" charset="0"/>
              </a:rPr>
              <a:t>R246 G158 B0</a:t>
            </a:r>
          </a:p>
        </p:txBody>
      </p:sp>
      <p:sp>
        <p:nvSpPr>
          <p:cNvPr id="40" name="Rektangel 10"/>
          <p:cNvSpPr/>
          <p:nvPr userDrawn="1"/>
        </p:nvSpPr>
        <p:spPr>
          <a:xfrm>
            <a:off x="-182494" y="3156505"/>
            <a:ext cx="72000" cy="108000"/>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eaLnBrk="1"/>
            <a:endParaRPr lang="da-DK" sz="1454" dirty="0"/>
          </a:p>
        </p:txBody>
      </p:sp>
      <p:sp>
        <p:nvSpPr>
          <p:cNvPr id="33" name="Rounded Rectangle 43"/>
          <p:cNvSpPr/>
          <p:nvPr userDrawn="1"/>
        </p:nvSpPr>
        <p:spPr>
          <a:xfrm>
            <a:off x="-425769" y="3622953"/>
            <a:ext cx="197890" cy="130621"/>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nvGrpSpPr>
          <p:cNvPr id="34" name="Group 33"/>
          <p:cNvGrpSpPr/>
          <p:nvPr userDrawn="1"/>
        </p:nvGrpSpPr>
        <p:grpSpPr>
          <a:xfrm>
            <a:off x="-1350975" y="3956110"/>
            <a:ext cx="1139002" cy="1427769"/>
            <a:chOff x="-1591631" y="4653138"/>
            <a:chExt cx="1332000" cy="1574181"/>
          </a:xfrm>
        </p:grpSpPr>
        <p:pic>
          <p:nvPicPr>
            <p:cNvPr id="3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4511" y="414683"/>
            <a:ext cx="1944023" cy="1459247"/>
          </a:xfrm>
          <a:prstGeom prst="rect">
            <a:avLst/>
          </a:prstGeom>
        </p:spPr>
      </p:pic>
      <p:sp>
        <p:nvSpPr>
          <p:cNvPr id="27"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Agenda</a:t>
            </a:r>
          </a:p>
        </p:txBody>
      </p:sp>
      <p:sp>
        <p:nvSpPr>
          <p:cNvPr id="22"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3"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226672381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6" name="baggrund"/>
          <p:cNvSpPr/>
          <p:nvPr userDrawn="1"/>
        </p:nvSpPr>
        <p:spPr>
          <a:xfrm>
            <a:off x="2" y="4"/>
            <a:ext cx="9142803" cy="6859015"/>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da-DK" sz="1539" dirty="0"/>
          </a:p>
        </p:txBody>
      </p:sp>
      <p:sp>
        <p:nvSpPr>
          <p:cNvPr id="26" name="Grå kasse"/>
          <p:cNvSpPr/>
          <p:nvPr userDrawn="1"/>
        </p:nvSpPr>
        <p:spPr>
          <a:xfrm>
            <a:off x="0" y="6173332"/>
            <a:ext cx="9144000" cy="685685"/>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da-DK" sz="1539" dirty="0">
              <a:solidFill>
                <a:srgbClr val="1E2F39"/>
              </a:solidFill>
            </a:endParaRPr>
          </a:p>
        </p:txBody>
      </p:sp>
      <p:sp>
        <p:nvSpPr>
          <p:cNvPr id="15" name="Title 1"/>
          <p:cNvSpPr>
            <a:spLocks noGrp="1"/>
          </p:cNvSpPr>
          <p:nvPr>
            <p:ph type="title" hasCustomPrompt="1"/>
          </p:nvPr>
        </p:nvSpPr>
        <p:spPr>
          <a:xfrm>
            <a:off x="797854" y="2292148"/>
            <a:ext cx="7557450" cy="1371371"/>
          </a:xfrm>
        </p:spPr>
        <p:txBody>
          <a:bodyPr/>
          <a:lstStyle>
            <a:lvl1pPr algn="ctr">
              <a:defRPr lang="en-GB" sz="4276" b="1" kern="1200" cap="all" spc="-9" baseline="0" noProof="0" dirty="0" smtClean="0">
                <a:solidFill>
                  <a:schemeClr val="bg1"/>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breaker</a:t>
            </a:r>
            <a:r>
              <a:rPr lang="da-DK" noProof="0" dirty="0"/>
              <a:t> </a:t>
            </a:r>
            <a:r>
              <a:rPr lang="da-DK" noProof="0" dirty="0" err="1"/>
              <a:t>text</a:t>
            </a:r>
            <a:endParaRPr lang="da-DK" noProof="0" dirty="0"/>
          </a:p>
        </p:txBody>
      </p:sp>
      <p:sp>
        <p:nvSpPr>
          <p:cNvPr id="27" name="Text Placeholder 2"/>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3"/>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8" name="AutoShape 4"/>
          <p:cNvSpPr>
            <a:spLocks/>
          </p:cNvSpPr>
          <p:nvPr userDrawn="1"/>
        </p:nvSpPr>
        <p:spPr bwMode="gray">
          <a:xfrm>
            <a:off x="-2052735" y="2"/>
            <a:ext cx="1943100"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Breaker</a:t>
            </a:r>
          </a:p>
          <a:p>
            <a:pPr algn="r" eaLnBrk="1" hangingPunct="1">
              <a:spcBef>
                <a:spcPct val="0"/>
              </a:spcBef>
              <a:buFontTx/>
              <a:buNone/>
              <a:defRPr/>
            </a:pPr>
            <a:r>
              <a:rPr lang="da-DK" altLang="da-DK" sz="941" b="0" noProof="1">
                <a:solidFill>
                  <a:schemeClr val="tx2">
                    <a:lumMod val="75000"/>
                  </a:schemeClr>
                </a:solidFill>
                <a:latin typeface="+mn-lt"/>
                <a:cs typeface="Arial" charset="0"/>
              </a:rPr>
              <a:t>Breaker slide, three colours</a:t>
            </a:r>
          </a:p>
        </p:txBody>
      </p:sp>
      <p:grpSp>
        <p:nvGrpSpPr>
          <p:cNvPr id="10" name="Group 9"/>
          <p:cNvGrpSpPr/>
          <p:nvPr userDrawn="1"/>
        </p:nvGrpSpPr>
        <p:grpSpPr>
          <a:xfrm>
            <a:off x="9290833" y="2671603"/>
            <a:ext cx="1470330" cy="3077452"/>
            <a:chOff x="10865113" y="2945566"/>
            <a:chExt cx="1719469" cy="3393033"/>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478" y="3928392"/>
              <a:ext cx="1557700" cy="58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ktangel 12"/>
            <p:cNvSpPr/>
            <p:nvPr userDrawn="1"/>
          </p:nvSpPr>
          <p:spPr>
            <a:xfrm>
              <a:off x="10865113" y="3305492"/>
              <a:ext cx="84200" cy="1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eaLnBrk="1"/>
              <a:endParaRPr lang="da-DK" sz="1454" dirty="0"/>
            </a:p>
          </p:txBody>
        </p:sp>
        <p:sp>
          <p:nvSpPr>
            <p:cNvPr id="20" name="AutoShape 4"/>
            <p:cNvSpPr>
              <a:spLocks/>
            </p:cNvSpPr>
            <p:nvPr userDrawn="1"/>
          </p:nvSpPr>
          <p:spPr bwMode="gray">
            <a:xfrm>
              <a:off x="10991477" y="2945566"/>
              <a:ext cx="1593105" cy="7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Colour theme for text</a:t>
              </a:r>
            </a:p>
            <a:p>
              <a:pPr algn="l" eaLnBrk="1" hangingPunct="1">
                <a:spcBef>
                  <a:spcPct val="0"/>
                </a:spcBef>
                <a:buFontTx/>
                <a:buNone/>
              </a:pPr>
              <a:r>
                <a:rPr lang="da-DK" altLang="da-DK" sz="941" kern="1200" noProof="1">
                  <a:solidFill>
                    <a:schemeClr val="tx2">
                      <a:lumMod val="75000"/>
                    </a:schemeClr>
                  </a:solidFill>
                  <a:latin typeface="+mn-lt"/>
                  <a:ea typeface="+mn-ea"/>
                  <a:cs typeface="Arial" charset="0"/>
                </a:rPr>
                <a:t>Choose between the colours white R255 G255 B255</a:t>
              </a:r>
              <a:br>
                <a:rPr lang="da-DK" altLang="da-DK" sz="941" kern="1200" noProof="1">
                  <a:solidFill>
                    <a:schemeClr val="tx2">
                      <a:lumMod val="75000"/>
                    </a:schemeClr>
                  </a:solidFill>
                  <a:latin typeface="+mn-lt"/>
                  <a:ea typeface="+mn-ea"/>
                  <a:cs typeface="Arial" charset="0"/>
                </a:rPr>
              </a:br>
              <a:r>
                <a:rPr lang="da-DK" altLang="da-DK" sz="941" kern="1200" noProof="1">
                  <a:solidFill>
                    <a:schemeClr val="tx2">
                      <a:lumMod val="75000"/>
                    </a:schemeClr>
                  </a:solidFill>
                  <a:latin typeface="+mn-lt"/>
                  <a:ea typeface="+mn-ea"/>
                  <a:cs typeface="Arial" charset="0"/>
                </a:rPr>
                <a:t>blue R0 G141 B177 and</a:t>
              </a:r>
            </a:p>
            <a:p>
              <a:pPr algn="l" eaLnBrk="1" hangingPunct="1">
                <a:spcBef>
                  <a:spcPct val="0"/>
                </a:spcBef>
                <a:buFontTx/>
                <a:buNone/>
              </a:pPr>
              <a:r>
                <a:rPr lang="da-DK" altLang="da-DK" sz="941" kern="1200" noProof="1">
                  <a:solidFill>
                    <a:schemeClr val="tx2">
                      <a:lumMod val="75000"/>
                    </a:schemeClr>
                  </a:solidFill>
                  <a:latin typeface="+mn-lt"/>
                  <a:ea typeface="+mn-ea"/>
                  <a:cs typeface="Arial" charset="0"/>
                </a:rPr>
                <a:t>orange R246 G158 B0</a:t>
              </a:r>
            </a:p>
          </p:txBody>
        </p:sp>
        <p:sp>
          <p:nvSpPr>
            <p:cNvPr id="21" name="Rektangel 20"/>
            <p:cNvSpPr/>
            <p:nvPr userDrawn="1"/>
          </p:nvSpPr>
          <p:spPr>
            <a:xfrm>
              <a:off x="10865113" y="3650494"/>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eaLnBrk="1"/>
              <a:endParaRPr lang="da-DK" sz="1454" dirty="0"/>
            </a:p>
          </p:txBody>
        </p:sp>
        <p:sp>
          <p:nvSpPr>
            <p:cNvPr id="22" name="Rektangel 21"/>
            <p:cNvSpPr/>
            <p:nvPr userDrawn="1"/>
          </p:nvSpPr>
          <p:spPr>
            <a:xfrm>
              <a:off x="10865113" y="3477714"/>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eaLnBrk="1"/>
              <a:endParaRPr lang="da-DK" sz="1454" dirty="0"/>
            </a:p>
          </p:txBody>
        </p:sp>
        <p:sp>
          <p:nvSpPr>
            <p:cNvPr id="34" name="Rounded Rectangle 43"/>
            <p:cNvSpPr/>
            <p:nvPr userDrawn="1"/>
          </p:nvSpPr>
          <p:spPr>
            <a:xfrm>
              <a:off x="12256788" y="4197996"/>
              <a:ext cx="270634" cy="15878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223" dirty="0"/>
            </a:p>
          </p:txBody>
        </p:sp>
        <p:grpSp>
          <p:nvGrpSpPr>
            <p:cNvPr id="8" name="Group 7"/>
            <p:cNvGrpSpPr/>
            <p:nvPr userDrawn="1"/>
          </p:nvGrpSpPr>
          <p:grpSpPr>
            <a:xfrm>
              <a:off x="10991477" y="4602991"/>
              <a:ext cx="1557700" cy="1735608"/>
              <a:chOff x="9398887" y="4174872"/>
              <a:chExt cx="1332000" cy="1574181"/>
            </a:xfrm>
          </p:grpSpPr>
          <p:pic>
            <p:nvPicPr>
              <p:cNvPr id="3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223" dirty="0"/>
              </a:p>
            </p:txBody>
          </p:sp>
          <p:sp>
            <p:nvSpPr>
              <p:cNvPr id="38"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223" dirty="0"/>
              </a:p>
            </p:txBody>
          </p:sp>
          <p:sp>
            <p:nvSpPr>
              <p:cNvPr id="39" name="Rounded Rectangle 43"/>
              <p:cNvSpPr/>
              <p:nvPr userDrawn="1"/>
            </p:nvSpPr>
            <p:spPr>
              <a:xfrm>
                <a:off x="9398887"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223" dirty="0"/>
              </a:p>
            </p:txBody>
          </p:sp>
        </p:grpSp>
      </p:grpSp>
      <p:pic>
        <p:nvPicPr>
          <p:cNvPr id="25" name="Logo"/>
          <p:cNvPicPr>
            <a:picLocks noChangeAspect="1"/>
          </p:cNvPicPr>
          <p:nvPr userDrawn="1"/>
        </p:nvPicPr>
        <p:blipFill rotWithShape="1">
          <a:blip r:embed="rId4"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652" y="3519111"/>
            <a:ext cx="1944023" cy="1459247"/>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652" y="1967140"/>
            <a:ext cx="1944023" cy="1459247"/>
          </a:xfrm>
          <a:prstGeom prst="rect">
            <a:avLst/>
          </a:prstGeom>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3652" y="415169"/>
            <a:ext cx="1944023" cy="1459247"/>
          </a:xfrm>
          <a:prstGeom prst="rect">
            <a:avLst/>
          </a:prstGeom>
        </p:spPr>
      </p:pic>
    </p:spTree>
    <p:extLst>
      <p:ext uri="{BB962C8B-B14F-4D97-AF65-F5344CB8AC3E}">
        <p14:creationId xmlns:p14="http://schemas.microsoft.com/office/powerpoint/2010/main" val="419514441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7" name="Baggrund"/>
          <p:cNvSpPr/>
          <p:nvPr userDrawn="1"/>
        </p:nvSpPr>
        <p:spPr>
          <a:xfrm>
            <a:off x="0" y="0"/>
            <a:ext cx="9144000" cy="6859014"/>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da-DK" sz="1539" dirty="0"/>
          </a:p>
        </p:txBody>
      </p:sp>
      <p:sp>
        <p:nvSpPr>
          <p:cNvPr id="22" name="Blå kasse"/>
          <p:cNvSpPr/>
          <p:nvPr userDrawn="1"/>
        </p:nvSpPr>
        <p:spPr>
          <a:xfrm>
            <a:off x="0" y="6173332"/>
            <a:ext cx="9144000" cy="685685"/>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da-DK" sz="1539" dirty="0">
              <a:solidFill>
                <a:srgbClr val="1E2F39"/>
              </a:solidFill>
            </a:endParaRPr>
          </a:p>
        </p:txBody>
      </p:sp>
      <p:sp>
        <p:nvSpPr>
          <p:cNvPr id="6" name="Titel 1"/>
          <p:cNvSpPr>
            <a:spLocks noGrp="1"/>
          </p:cNvSpPr>
          <p:nvPr>
            <p:ph type="title" hasCustomPrompt="1"/>
          </p:nvPr>
        </p:nvSpPr>
        <p:spPr>
          <a:xfrm>
            <a:off x="797105" y="729522"/>
            <a:ext cx="7559556" cy="1080640"/>
          </a:xfrm>
        </p:spPr>
        <p:txBody>
          <a:bodyPr anchor="b" anchorCtr="0"/>
          <a:lstStyle>
            <a:lvl1pPr algn="r">
              <a:spcBef>
                <a:spcPts val="0"/>
              </a:spcBef>
              <a:defRPr lang="da-DK" sz="2223" b="1" kern="1200" cap="all" spc="-9" baseline="0" dirty="0">
                <a:solidFill>
                  <a:schemeClr val="bg1"/>
                </a:solidFill>
                <a:latin typeface="+mn-lt"/>
                <a:ea typeface="+mn-ea"/>
                <a:cs typeface="+mn-cs"/>
              </a:defRPr>
            </a:lvl1pPr>
          </a:lstStyle>
          <a:p>
            <a:pPr lvl="0"/>
            <a:r>
              <a:rPr lang="da-DK" dirty="0" err="1"/>
              <a:t>Click</a:t>
            </a:r>
            <a:r>
              <a:rPr lang="da-DK" dirty="0"/>
              <a:t> to </a:t>
            </a:r>
            <a:r>
              <a:rPr lang="da-DK" dirty="0" err="1"/>
              <a:t>add</a:t>
            </a:r>
            <a:r>
              <a:rPr lang="da-DK" dirty="0"/>
              <a:t> </a:t>
            </a:r>
            <a:r>
              <a:rPr lang="da-DK" dirty="0" err="1"/>
              <a:t>title</a:t>
            </a:r>
            <a:endParaRPr lang="da-DK" dirty="0"/>
          </a:p>
        </p:txBody>
      </p:sp>
      <p:sp>
        <p:nvSpPr>
          <p:cNvPr id="26" name="Text Placeholder 2"/>
          <p:cNvSpPr>
            <a:spLocks noGrp="1"/>
          </p:cNvSpPr>
          <p:nvPr>
            <p:ph type="body" sz="quarter" idx="17"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10" name="Pladsholder til diasnummer 3"/>
          <p:cNvSpPr>
            <a:spLocks noGrp="1"/>
          </p:cNvSpPr>
          <p:nvPr userDrawn="1">
            <p:ph type="sldNum" sz="quarter" idx="16"/>
          </p:nvPr>
        </p:nvSpPr>
        <p:spPr/>
        <p:txBody>
          <a:bodyPr/>
          <a:lstStyle/>
          <a:p>
            <a:fld id="{667EC89C-17A0-4E64-A6D2-B825673CEEDF}" type="slidenum">
              <a:rPr lang="da-DK" smtClean="0"/>
              <a:pPr/>
              <a:t>‹nr.›</a:t>
            </a:fld>
            <a:endParaRPr lang="da-DK" dirty="0"/>
          </a:p>
        </p:txBody>
      </p:sp>
      <p:sp>
        <p:nvSpPr>
          <p:cNvPr id="24" name="AutoShape 4"/>
          <p:cNvSpPr>
            <a:spLocks/>
          </p:cNvSpPr>
          <p:nvPr userDrawn="1"/>
        </p:nvSpPr>
        <p:spPr bwMode="gray">
          <a:xfrm>
            <a:off x="-2385922" y="3"/>
            <a:ext cx="2242439"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Transition</a:t>
            </a:r>
          </a:p>
          <a:p>
            <a:pPr algn="r" eaLnBrk="1" hangingPunct="1">
              <a:spcBef>
                <a:spcPct val="0"/>
              </a:spcBef>
              <a:buFontTx/>
              <a:buNone/>
              <a:defRPr/>
            </a:pPr>
            <a:r>
              <a:rPr lang="da-DK" altLang="da-DK" sz="941" b="0" noProof="1">
                <a:solidFill>
                  <a:schemeClr val="tx2">
                    <a:lumMod val="75000"/>
                  </a:schemeClr>
                </a:solidFill>
                <a:latin typeface="+mn-lt"/>
                <a:cs typeface="Arial" charset="0"/>
              </a:rPr>
              <a:t>Transition Slide - to create flow and</a:t>
            </a:r>
            <a:r>
              <a:rPr lang="da-DK" altLang="da-DK" sz="941" b="0" baseline="0" noProof="1">
                <a:solidFill>
                  <a:schemeClr val="tx2">
                    <a:lumMod val="75000"/>
                  </a:schemeClr>
                </a:solidFill>
                <a:latin typeface="+mn-lt"/>
                <a:cs typeface="Arial" charset="0"/>
              </a:rPr>
              <a:t> </a:t>
            </a:r>
            <a:r>
              <a:rPr lang="da-DK" altLang="da-DK" sz="941" b="0" noProof="1">
                <a:solidFill>
                  <a:schemeClr val="tx2">
                    <a:lumMod val="75000"/>
                  </a:schemeClr>
                </a:solidFill>
                <a:latin typeface="+mn-lt"/>
                <a:cs typeface="Arial" charset="0"/>
              </a:rPr>
              <a:t>highlight point</a:t>
            </a:r>
          </a:p>
        </p:txBody>
      </p:sp>
      <p:pic>
        <p:nvPicPr>
          <p:cNvPr id="20" name="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grpSp>
        <p:nvGrpSpPr>
          <p:cNvPr id="3" name="Gruppe 2"/>
          <p:cNvGrpSpPr/>
          <p:nvPr userDrawn="1"/>
        </p:nvGrpSpPr>
        <p:grpSpPr>
          <a:xfrm>
            <a:off x="-1733623" y="1981958"/>
            <a:ext cx="1622027" cy="3122164"/>
            <a:chOff x="-2027380" y="2398708"/>
            <a:chExt cx="1896871" cy="3442331"/>
          </a:xfrm>
        </p:grpSpPr>
        <p:sp>
          <p:nvSpPr>
            <p:cNvPr id="14" name="AutoShape 4"/>
            <p:cNvSpPr>
              <a:spLocks/>
            </p:cNvSpPr>
            <p:nvPr userDrawn="1"/>
          </p:nvSpPr>
          <p:spPr bwMode="gray">
            <a:xfrm>
              <a:off x="-2027380" y="2398708"/>
              <a:ext cx="1752417" cy="1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Highlighted text</a:t>
              </a:r>
            </a:p>
            <a:p>
              <a:pPr marL="0" indent="0" algn="r" eaLnBrk="1" hangingPunct="1">
                <a:spcBef>
                  <a:spcPct val="0"/>
                </a:spcBef>
                <a:buFontTx/>
                <a:buNone/>
              </a:pPr>
              <a:r>
                <a:rPr lang="da-DK" altLang="da-DK" sz="941" b="1" kern="1200" noProof="1">
                  <a:solidFill>
                    <a:schemeClr val="tx2">
                      <a:lumMod val="75000"/>
                    </a:schemeClr>
                  </a:solidFill>
                  <a:latin typeface="+mn-lt"/>
                  <a:ea typeface="+mn-ea"/>
                  <a:cs typeface="Arial" charset="0"/>
                </a:rPr>
                <a:t>1. </a:t>
              </a:r>
              <a:r>
                <a:rPr lang="da-DK" altLang="da-DK" sz="941" kern="1200" noProof="1">
                  <a:solidFill>
                    <a:schemeClr val="tx2">
                      <a:lumMod val="75000"/>
                    </a:schemeClr>
                  </a:solidFill>
                  <a:latin typeface="+mn-lt"/>
                  <a:ea typeface="+mn-ea"/>
                  <a:cs typeface="Arial" charset="0"/>
                </a:rPr>
                <a:t>Select the text to</a:t>
              </a:r>
            </a:p>
            <a:p>
              <a:pPr marL="0" indent="0" algn="r" eaLnBrk="1" hangingPunct="1">
                <a:spcBef>
                  <a:spcPct val="0"/>
                </a:spcBef>
                <a:buFontTx/>
                <a:buNone/>
              </a:pPr>
              <a:r>
                <a:rPr lang="da-DK" altLang="da-DK" sz="941" kern="1200" noProof="1">
                  <a:solidFill>
                    <a:schemeClr val="tx2">
                      <a:lumMod val="75000"/>
                    </a:schemeClr>
                  </a:solidFill>
                  <a:latin typeface="+mn-lt"/>
                  <a:ea typeface="+mn-ea"/>
                  <a:cs typeface="Arial" charset="0"/>
                </a:rPr>
                <a:t>highlight </a:t>
              </a:r>
              <a:r>
                <a:rPr lang="da-DK" altLang="da-DK" sz="941" kern="1200" baseline="0" noProof="1">
                  <a:solidFill>
                    <a:schemeClr val="tx2">
                      <a:lumMod val="75000"/>
                    </a:schemeClr>
                  </a:solidFill>
                  <a:latin typeface="+mn-lt"/>
                  <a:ea typeface="+mn-ea"/>
                  <a:cs typeface="Arial" charset="0"/>
                </a:rPr>
                <a:t>and make larger</a:t>
              </a:r>
              <a:br>
                <a:rPr lang="da-DK" altLang="da-DK" sz="941" kern="1200" noProof="1">
                  <a:solidFill>
                    <a:schemeClr val="tx2">
                      <a:lumMod val="75000"/>
                    </a:schemeClr>
                  </a:solidFill>
                  <a:latin typeface="+mn-lt"/>
                  <a:ea typeface="+mn-ea"/>
                  <a:cs typeface="Arial" charset="0"/>
                </a:rPr>
              </a:br>
              <a:r>
                <a:rPr lang="da-DK" altLang="da-DK" sz="941" b="1" kern="1200" noProof="1">
                  <a:solidFill>
                    <a:schemeClr val="tx2">
                      <a:lumMod val="75000"/>
                    </a:schemeClr>
                  </a:solidFill>
                  <a:latin typeface="+mn-lt"/>
                  <a:ea typeface="+mn-ea"/>
                  <a:cs typeface="Arial" charset="0"/>
                </a:rPr>
                <a:t>2.</a:t>
              </a:r>
              <a:r>
                <a:rPr lang="da-DK" altLang="da-DK" sz="941" b="1" kern="1200" baseline="0" noProof="1">
                  <a:solidFill>
                    <a:schemeClr val="tx2">
                      <a:lumMod val="75000"/>
                    </a:schemeClr>
                  </a:solidFill>
                  <a:latin typeface="+mn-lt"/>
                  <a:ea typeface="+mn-ea"/>
                  <a:cs typeface="Arial" charset="0"/>
                </a:rPr>
                <a:t> </a:t>
              </a:r>
              <a:r>
                <a:rPr lang="da-DK" altLang="da-DK" sz="941" kern="1200" noProof="1">
                  <a:solidFill>
                    <a:schemeClr val="tx2">
                      <a:lumMod val="75000"/>
                    </a:schemeClr>
                  </a:solidFill>
                  <a:latin typeface="+mn-lt"/>
                  <a:ea typeface="+mn-ea"/>
                  <a:cs typeface="Arial" charset="0"/>
                </a:rPr>
                <a:t>Choose 50 pkt. Choose between the colours</a:t>
              </a:r>
            </a:p>
            <a:p>
              <a:pPr marL="0" indent="0" algn="r" eaLnBrk="1" hangingPunct="1">
                <a:spcBef>
                  <a:spcPct val="0"/>
                </a:spcBef>
                <a:buFontTx/>
                <a:buNone/>
              </a:pPr>
              <a:r>
                <a:rPr lang="da-DK" altLang="da-DK" sz="941" kern="1200" noProof="1">
                  <a:solidFill>
                    <a:schemeClr val="tx2">
                      <a:lumMod val="75000"/>
                    </a:schemeClr>
                  </a:solidFill>
                  <a:latin typeface="+mn-lt"/>
                  <a:ea typeface="+mn-ea"/>
                  <a:cs typeface="Arial" charset="0"/>
                </a:rPr>
                <a:t>blue R0 G141 B177 </a:t>
              </a:r>
              <a:br>
                <a:rPr lang="da-DK" altLang="da-DK" sz="941" kern="1200" noProof="1">
                  <a:solidFill>
                    <a:schemeClr val="tx2">
                      <a:lumMod val="75000"/>
                    </a:schemeClr>
                  </a:solidFill>
                  <a:latin typeface="+mn-lt"/>
                  <a:ea typeface="+mn-ea"/>
                  <a:cs typeface="Arial" charset="0"/>
                </a:rPr>
              </a:br>
              <a:r>
                <a:rPr lang="da-DK" altLang="da-DK" sz="941" kern="1200" noProof="1">
                  <a:solidFill>
                    <a:schemeClr val="tx2">
                      <a:lumMod val="75000"/>
                    </a:schemeClr>
                  </a:solidFill>
                  <a:latin typeface="+mn-lt"/>
                  <a:ea typeface="+mn-ea"/>
                  <a:cs typeface="Arial" charset="0"/>
                </a:rPr>
                <a:t>and </a:t>
              </a:r>
              <a:r>
                <a:rPr lang="da-DK" altLang="da-DK" sz="941" kern="1200" baseline="0" noProof="1">
                  <a:solidFill>
                    <a:schemeClr val="tx2">
                      <a:lumMod val="75000"/>
                    </a:schemeClr>
                  </a:solidFill>
                  <a:latin typeface="+mn-lt"/>
                  <a:ea typeface="+mn-ea"/>
                  <a:cs typeface="Arial" charset="0"/>
                </a:rPr>
                <a:t>orange R246 G158 B0</a:t>
              </a:r>
              <a:endParaRPr lang="da-DK" altLang="da-DK" sz="941" noProof="1">
                <a:solidFill>
                  <a:schemeClr val="tx2">
                    <a:lumMod val="75000"/>
                  </a:schemeClr>
                </a:solidFill>
                <a:cs typeface="Arial" charset="0"/>
              </a:endParaRPr>
            </a:p>
          </p:txBody>
        </p:sp>
        <p:sp>
          <p:nvSpPr>
            <p:cNvPr id="31" name="Rektangel 30"/>
            <p:cNvSpPr/>
            <p:nvPr userDrawn="1"/>
          </p:nvSpPr>
          <p:spPr>
            <a:xfrm>
              <a:off x="-214709" y="3436377"/>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da-DK" sz="1454" dirty="0"/>
            </a:p>
          </p:txBody>
        </p:sp>
        <p:sp>
          <p:nvSpPr>
            <p:cNvPr id="32" name="Rektangel 31"/>
            <p:cNvSpPr/>
            <p:nvPr userDrawn="1"/>
          </p:nvSpPr>
          <p:spPr>
            <a:xfrm>
              <a:off x="-214709" y="3270296"/>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da-DK" sz="1454" dirty="0"/>
            </a:p>
          </p:txBody>
        </p:sp>
        <p:grpSp>
          <p:nvGrpSpPr>
            <p:cNvPr id="35" name="Group 34"/>
            <p:cNvGrpSpPr/>
            <p:nvPr userDrawn="1"/>
          </p:nvGrpSpPr>
          <p:grpSpPr>
            <a:xfrm>
              <a:off x="-1611413" y="4266858"/>
              <a:ext cx="1332000" cy="1574181"/>
              <a:chOff x="9398887" y="4174872"/>
              <a:chExt cx="1332000" cy="1574181"/>
            </a:xfrm>
          </p:grpSpPr>
          <p:pic>
            <p:nvPicPr>
              <p:cNvPr id="3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sp>
            <p:nvSpPr>
              <p:cNvPr id="38"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nvGrpSpPr>
            <p:cNvPr id="4" name="Group 3"/>
            <p:cNvGrpSpPr/>
            <p:nvPr userDrawn="1"/>
          </p:nvGrpSpPr>
          <p:grpSpPr>
            <a:xfrm>
              <a:off x="-1611413" y="3649266"/>
              <a:ext cx="1354805" cy="535816"/>
              <a:chOff x="-1611413" y="3649266"/>
              <a:chExt cx="1354805" cy="535816"/>
            </a:xfrm>
          </p:grpSpPr>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11413" y="3649266"/>
                <a:ext cx="1354805"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ounded Rectangle 43"/>
              <p:cNvSpPr/>
              <p:nvPr userDrawn="1"/>
            </p:nvSpPr>
            <p:spPr>
              <a:xfrm>
                <a:off x="-505269" y="3887456"/>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sp>
            <p:nvSpPr>
              <p:cNvPr id="25" name="Rounded Rectangle 43"/>
              <p:cNvSpPr/>
              <p:nvPr userDrawn="1"/>
            </p:nvSpPr>
            <p:spPr>
              <a:xfrm>
                <a:off x="-985668" y="3679969"/>
                <a:ext cx="299416" cy="18633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Tree>
    <p:extLst>
      <p:ext uri="{BB962C8B-B14F-4D97-AF65-F5344CB8AC3E}">
        <p14:creationId xmlns:p14="http://schemas.microsoft.com/office/powerpoint/2010/main" val="218173238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28" name="Pladsholder til billede 1"/>
          <p:cNvSpPr>
            <a:spLocks noGrp="1"/>
          </p:cNvSpPr>
          <p:nvPr>
            <p:ph type="pic" sz="quarter" idx="17" hasCustomPrompt="1"/>
          </p:nvPr>
        </p:nvSpPr>
        <p:spPr>
          <a:xfrm>
            <a:off x="-3079" y="-3265"/>
            <a:ext cx="9148960" cy="6174434"/>
          </a:xfrm>
        </p:spPr>
        <p:txBody>
          <a:bodyPr tIns="626542" anchor="ctr" anchorCtr="0"/>
          <a:lstStyle>
            <a:lvl1pPr marL="0" indent="0" algn="ctr">
              <a:spcBef>
                <a:spcPts val="0"/>
              </a:spcBef>
              <a:buNone/>
              <a:defRPr lang="da-DK" sz="1112" smtClean="0">
                <a:solidFill>
                  <a:srgbClr val="677578"/>
                </a:solidFill>
              </a:defRPr>
            </a:lvl1pPr>
          </a:lstStyle>
          <a:p>
            <a:r>
              <a:rPr lang="da-DK" sz="1112" kern="1200" spc="-9" baseline="0" noProof="0" dirty="0" err="1">
                <a:solidFill>
                  <a:srgbClr val="677578"/>
                </a:solidFill>
                <a:latin typeface="+mn-lt"/>
                <a:ea typeface="+mn-ea"/>
                <a:cs typeface="+mn-cs"/>
              </a:rPr>
              <a:t>Click</a:t>
            </a:r>
            <a:r>
              <a:rPr lang="da-DK" sz="1112" kern="1200" spc="-9" baseline="0" noProof="0" dirty="0">
                <a:solidFill>
                  <a:srgbClr val="677578"/>
                </a:solidFill>
                <a:latin typeface="+mn-lt"/>
                <a:ea typeface="+mn-ea"/>
                <a:cs typeface="+mn-cs"/>
              </a:rPr>
              <a:t> to </a:t>
            </a:r>
            <a:r>
              <a:rPr lang="da-DK" sz="1112" kern="1200" spc="-9" baseline="0" noProof="0" dirty="0" err="1">
                <a:solidFill>
                  <a:srgbClr val="677578"/>
                </a:solidFill>
                <a:latin typeface="+mn-lt"/>
                <a:ea typeface="+mn-ea"/>
                <a:cs typeface="+mn-cs"/>
              </a:rPr>
              <a:t>insert</a:t>
            </a:r>
            <a:r>
              <a:rPr lang="da-DK" sz="1112" kern="1200" spc="-9" baseline="0" noProof="0" dirty="0">
                <a:solidFill>
                  <a:srgbClr val="677578"/>
                </a:solidFill>
                <a:latin typeface="+mn-lt"/>
                <a:ea typeface="+mn-ea"/>
                <a:cs typeface="+mn-cs"/>
              </a:rPr>
              <a:t> </a:t>
            </a:r>
            <a:r>
              <a:rPr lang="da-DK" sz="1112" kern="1200" spc="-9" baseline="0" noProof="0" dirty="0" err="1">
                <a:solidFill>
                  <a:srgbClr val="677578"/>
                </a:solidFill>
                <a:latin typeface="+mn-lt"/>
                <a:ea typeface="+mn-ea"/>
                <a:cs typeface="+mn-cs"/>
              </a:rPr>
              <a:t>picture</a:t>
            </a:r>
            <a:r>
              <a:rPr lang="da-DK" sz="1112" kern="1200" spc="-9" baseline="0" noProof="0" dirty="0">
                <a:solidFill>
                  <a:srgbClr val="677578"/>
                </a:solidFill>
                <a:latin typeface="+mn-lt"/>
                <a:ea typeface="+mn-ea"/>
                <a:cs typeface="+mn-cs"/>
              </a:rPr>
              <a:t>. </a:t>
            </a:r>
            <a:br>
              <a:rPr lang="da-DK" sz="1112" kern="1200" spc="-9" baseline="0" noProof="0" dirty="0">
                <a:solidFill>
                  <a:srgbClr val="677578"/>
                </a:solidFill>
                <a:latin typeface="+mn-lt"/>
                <a:ea typeface="+mn-ea"/>
                <a:cs typeface="+mn-cs"/>
              </a:rPr>
            </a:br>
            <a:r>
              <a:rPr lang="da-DK" sz="1197" dirty="0">
                <a:solidFill>
                  <a:srgbClr val="6C6C6C"/>
                </a:solidFill>
                <a:latin typeface="ArialNarrow"/>
              </a:rPr>
              <a:t>To </a:t>
            </a:r>
            <a:r>
              <a:rPr lang="da-DK" sz="1197" dirty="0" err="1">
                <a:solidFill>
                  <a:srgbClr val="6C6C6C"/>
                </a:solidFill>
                <a:latin typeface="ArialNarrow"/>
              </a:rPr>
              <a:t>get</a:t>
            </a:r>
            <a:r>
              <a:rPr lang="da-DK" sz="1197" dirty="0">
                <a:solidFill>
                  <a:srgbClr val="6C6C6C"/>
                </a:solidFill>
                <a:latin typeface="ArialNarrow"/>
              </a:rPr>
              <a:t> </a:t>
            </a:r>
            <a:r>
              <a:rPr lang="da-DK" sz="1197" dirty="0" err="1">
                <a:solidFill>
                  <a:srgbClr val="6C6C6C"/>
                </a:solidFill>
                <a:latin typeface="ArialNarrow"/>
              </a:rPr>
              <a:t>access</a:t>
            </a:r>
            <a:r>
              <a:rPr lang="da-DK" sz="1197" dirty="0">
                <a:solidFill>
                  <a:srgbClr val="6C6C6C"/>
                </a:solidFill>
                <a:latin typeface="ArialNarrow"/>
              </a:rPr>
              <a:t> to </a:t>
            </a:r>
            <a:r>
              <a:rPr lang="da-DK" sz="1197" dirty="0" err="1">
                <a:solidFill>
                  <a:srgbClr val="6C6C6C"/>
                </a:solidFill>
                <a:latin typeface="ArialNarrow"/>
              </a:rPr>
              <a:t>Valcon's</a:t>
            </a:r>
            <a:r>
              <a:rPr lang="da-DK" sz="1197" dirty="0">
                <a:solidFill>
                  <a:srgbClr val="6C6C6C"/>
                </a:solidFill>
                <a:latin typeface="ArialNarrow"/>
              </a:rPr>
              <a:t> </a:t>
            </a:r>
            <a:r>
              <a:rPr lang="da-DK" sz="1197" dirty="0" err="1">
                <a:solidFill>
                  <a:srgbClr val="6C6C6C"/>
                </a:solidFill>
                <a:latin typeface="ArialNarrow"/>
              </a:rPr>
              <a:t>picture</a:t>
            </a:r>
            <a:r>
              <a:rPr lang="da-DK" sz="1197" dirty="0">
                <a:solidFill>
                  <a:srgbClr val="6C6C6C"/>
                </a:solidFill>
                <a:latin typeface="ArialNarrow"/>
              </a:rPr>
              <a:t> </a:t>
            </a:r>
            <a:r>
              <a:rPr lang="da-DK" sz="1197" dirty="0" err="1">
                <a:solidFill>
                  <a:srgbClr val="6C6C6C"/>
                </a:solidFill>
                <a:latin typeface="ArialNarrow"/>
              </a:rPr>
              <a:t>library</a:t>
            </a:r>
            <a:r>
              <a:rPr lang="da-DK" sz="1197" dirty="0">
                <a:solidFill>
                  <a:srgbClr val="6C6C6C"/>
                </a:solidFill>
                <a:latin typeface="ArialNarrow"/>
              </a:rPr>
              <a:t>, browse to  V:\Media (</a:t>
            </a:r>
            <a:r>
              <a:rPr lang="da-DK" sz="1197" dirty="0" err="1">
                <a:solidFill>
                  <a:srgbClr val="6C6C6C"/>
                </a:solidFill>
                <a:latin typeface="ArialNarrow"/>
              </a:rPr>
              <a:t>pictures</a:t>
            </a:r>
            <a:r>
              <a:rPr lang="da-DK" sz="1197" dirty="0">
                <a:solidFill>
                  <a:srgbClr val="6C6C6C"/>
                </a:solidFill>
                <a:latin typeface="ArialNarrow"/>
              </a:rPr>
              <a:t>, video, audio, </a:t>
            </a:r>
            <a:r>
              <a:rPr lang="da-DK" sz="1197" dirty="0" err="1">
                <a:solidFill>
                  <a:srgbClr val="6C6C6C"/>
                </a:solidFill>
                <a:latin typeface="ArialNarrow"/>
              </a:rPr>
              <a:t>clipart</a:t>
            </a:r>
            <a:r>
              <a:rPr lang="da-DK" sz="1197" dirty="0">
                <a:solidFill>
                  <a:srgbClr val="6C6C6C"/>
                </a:solidFill>
                <a:latin typeface="ArialNarrow"/>
              </a:rPr>
              <a:t>)</a:t>
            </a:r>
            <a:endParaRPr lang="da-DK" noProof="0" dirty="0"/>
          </a:p>
        </p:txBody>
      </p:sp>
      <p:sp>
        <p:nvSpPr>
          <p:cNvPr id="7" name="Title 1"/>
          <p:cNvSpPr>
            <a:spLocks noGrp="1"/>
          </p:cNvSpPr>
          <p:nvPr>
            <p:ph type="title" hasCustomPrompt="1"/>
          </p:nvPr>
        </p:nvSpPr>
        <p:spPr>
          <a:xfrm>
            <a:off x="794923" y="1539796"/>
            <a:ext cx="2216437" cy="672616"/>
          </a:xfrm>
          <a:solidFill>
            <a:srgbClr val="1E2F39">
              <a:alpha val="89804"/>
            </a:srgbClr>
          </a:solidFill>
        </p:spPr>
        <p:txBody>
          <a:bodyPr lIns="215771" tIns="215771" rIns="215771" bIns="215771">
            <a:spAutoFit/>
          </a:bodyPr>
          <a:lstStyle>
            <a:lvl1pPr marL="33826" algn="l">
              <a:lnSpc>
                <a:spcPct val="100000"/>
              </a:lnSpc>
              <a:spcBef>
                <a:spcPts val="1026"/>
              </a:spcBef>
              <a:defRPr lang="en-GB" sz="1539" b="1" kern="1200" cap="all" spc="-9" baseline="0" dirty="0">
                <a:solidFill>
                  <a:srgbClr val="FFFFFF"/>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p:txBody>
      </p:sp>
      <p:sp>
        <p:nvSpPr>
          <p:cNvPr id="30" name="Text Placeholder 2"/>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9" name="AutoShape 4"/>
          <p:cNvSpPr>
            <a:spLocks/>
          </p:cNvSpPr>
          <p:nvPr userDrawn="1"/>
        </p:nvSpPr>
        <p:spPr bwMode="gray">
          <a:xfrm>
            <a:off x="-1800963" y="3001768"/>
            <a:ext cx="1569762"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Highlighted text </a:t>
            </a:r>
          </a:p>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1. </a:t>
            </a:r>
            <a:r>
              <a:rPr lang="da-DK" altLang="da-DK" sz="941" b="0" kern="1200" noProof="1">
                <a:solidFill>
                  <a:schemeClr val="tx2">
                    <a:lumMod val="75000"/>
                  </a:schemeClr>
                </a:solidFill>
                <a:latin typeface="+mn-lt"/>
                <a:ea typeface="+mn-ea"/>
                <a:cs typeface="Arial" charset="0"/>
              </a:rPr>
              <a:t>Select the text to highlight</a:t>
            </a:r>
          </a:p>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2. </a:t>
            </a:r>
            <a:r>
              <a:rPr lang="da-DK" altLang="da-DK" sz="941" b="0" kern="1200" noProof="1">
                <a:solidFill>
                  <a:schemeClr val="tx2">
                    <a:lumMod val="75000"/>
                  </a:schemeClr>
                </a:solidFill>
                <a:latin typeface="+mn-lt"/>
                <a:ea typeface="+mn-ea"/>
                <a:cs typeface="Arial" charset="0"/>
              </a:rPr>
              <a:t>Choose between the colours blue R0 G141 B177 and</a:t>
            </a:r>
            <a:br>
              <a:rPr lang="da-DK" altLang="da-DK" sz="941" b="0" kern="1200" noProof="1">
                <a:solidFill>
                  <a:schemeClr val="tx2">
                    <a:lumMod val="75000"/>
                  </a:schemeClr>
                </a:solidFill>
                <a:latin typeface="+mn-lt"/>
                <a:ea typeface="+mn-ea"/>
                <a:cs typeface="Arial" charset="0"/>
              </a:rPr>
            </a:br>
            <a:r>
              <a:rPr lang="da-DK" altLang="da-DK" sz="941" b="0" kern="1200" noProof="1">
                <a:solidFill>
                  <a:schemeClr val="tx2">
                    <a:lumMod val="75000"/>
                  </a:schemeClr>
                </a:solidFill>
                <a:latin typeface="+mn-lt"/>
                <a:ea typeface="+mn-ea"/>
                <a:cs typeface="Arial" charset="0"/>
              </a:rPr>
              <a:t>orange R246 G158 B0</a:t>
            </a:r>
          </a:p>
        </p:txBody>
      </p:sp>
      <p:sp>
        <p:nvSpPr>
          <p:cNvPr id="11" name="Rektangel 10"/>
          <p:cNvSpPr/>
          <p:nvPr userDrawn="1"/>
        </p:nvSpPr>
        <p:spPr>
          <a:xfrm>
            <a:off x="-183600" y="3655244"/>
            <a:ext cx="72000" cy="108000"/>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eaLnBrk="1"/>
            <a:endParaRPr lang="da-DK" sz="1454" dirty="0"/>
          </a:p>
        </p:txBody>
      </p:sp>
      <p:sp>
        <p:nvSpPr>
          <p:cNvPr id="12" name="Rektangel 11"/>
          <p:cNvSpPr/>
          <p:nvPr userDrawn="1"/>
        </p:nvSpPr>
        <p:spPr>
          <a:xfrm>
            <a:off x="-183600" y="3502932"/>
            <a:ext cx="72000" cy="108000"/>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eaLnBrk="1"/>
            <a:endParaRPr lang="da-DK" sz="1454" dirty="0"/>
          </a:p>
        </p:txBody>
      </p:sp>
      <p:sp>
        <p:nvSpPr>
          <p:cNvPr id="15" name="Tekstboks 14"/>
          <p:cNvSpPr txBox="1"/>
          <p:nvPr userDrawn="1"/>
        </p:nvSpPr>
        <p:spPr>
          <a:xfrm>
            <a:off x="-1574704" y="2252966"/>
            <a:ext cx="1431220" cy="434350"/>
          </a:xfrm>
          <a:prstGeom prst="rect">
            <a:avLst/>
          </a:prstGeom>
          <a:noFill/>
        </p:spPr>
        <p:txBody>
          <a:bodyPr wrap="square" lIns="0" tIns="0" rIns="0" bIns="0" rtlCol="0">
            <a:spAutoFit/>
          </a:bodyPr>
          <a:lstStyle/>
          <a:p>
            <a:pPr algn="r"/>
            <a:r>
              <a:rPr lang="da-DK" sz="941" b="1" kern="1200" dirty="0">
                <a:solidFill>
                  <a:schemeClr val="tx2">
                    <a:lumMod val="75000"/>
                  </a:schemeClr>
                </a:solidFill>
                <a:latin typeface="+mn-lt"/>
                <a:ea typeface="+mn-ea"/>
                <a:cs typeface="Arial" charset="0"/>
              </a:rPr>
              <a:t>Position of </a:t>
            </a:r>
            <a:r>
              <a:rPr lang="da-DK" sz="941" b="1" kern="1200" noProof="0" dirty="0" err="1">
                <a:solidFill>
                  <a:schemeClr val="tx2">
                    <a:lumMod val="75000"/>
                  </a:schemeClr>
                </a:solidFill>
                <a:latin typeface="+mn-lt"/>
                <a:ea typeface="+mn-ea"/>
                <a:cs typeface="Arial" charset="0"/>
              </a:rPr>
              <a:t>text</a:t>
            </a:r>
            <a:r>
              <a:rPr lang="da-DK" sz="941" b="1" kern="1200" dirty="0">
                <a:solidFill>
                  <a:schemeClr val="tx2">
                    <a:lumMod val="75000"/>
                  </a:schemeClr>
                </a:solidFill>
                <a:latin typeface="+mn-lt"/>
                <a:ea typeface="+mn-ea"/>
                <a:cs typeface="Arial" charset="0"/>
              </a:rPr>
              <a:t> </a:t>
            </a:r>
            <a:r>
              <a:rPr lang="da-DK" sz="941" b="1" kern="1200" dirty="0" err="1">
                <a:solidFill>
                  <a:schemeClr val="tx2">
                    <a:lumMod val="75000"/>
                  </a:schemeClr>
                </a:solidFill>
                <a:latin typeface="+mn-lt"/>
                <a:ea typeface="+mn-ea"/>
                <a:cs typeface="Arial" charset="0"/>
              </a:rPr>
              <a:t>box</a:t>
            </a:r>
            <a:r>
              <a:rPr lang="da-DK" sz="941" b="1" kern="1200" dirty="0">
                <a:solidFill>
                  <a:schemeClr val="tx2">
                    <a:lumMod val="75000"/>
                  </a:schemeClr>
                </a:solidFill>
                <a:latin typeface="+mn-lt"/>
                <a:ea typeface="+mn-ea"/>
                <a:cs typeface="Arial" charset="0"/>
              </a:rPr>
              <a:t> </a:t>
            </a:r>
          </a:p>
          <a:p>
            <a:pPr algn="r"/>
            <a:r>
              <a:rPr lang="da-DK" sz="941" kern="1200" dirty="0">
                <a:solidFill>
                  <a:schemeClr val="tx2">
                    <a:lumMod val="75000"/>
                  </a:schemeClr>
                </a:solidFill>
                <a:latin typeface="+mn-lt"/>
                <a:ea typeface="+mn-ea"/>
                <a:cs typeface="Arial" charset="0"/>
              </a:rPr>
              <a:t>The </a:t>
            </a:r>
            <a:r>
              <a:rPr lang="da-DK" sz="941" kern="1200" dirty="0" err="1">
                <a:solidFill>
                  <a:schemeClr val="tx2">
                    <a:lumMod val="75000"/>
                  </a:schemeClr>
                </a:solidFill>
                <a:latin typeface="+mn-lt"/>
                <a:ea typeface="+mn-ea"/>
                <a:cs typeface="Arial" charset="0"/>
              </a:rPr>
              <a:t>box</a:t>
            </a:r>
            <a:r>
              <a:rPr lang="da-DK" sz="941" kern="1200" dirty="0">
                <a:solidFill>
                  <a:schemeClr val="tx2">
                    <a:lumMod val="75000"/>
                  </a:schemeClr>
                </a:solidFill>
                <a:latin typeface="+mn-lt"/>
                <a:ea typeface="+mn-ea"/>
                <a:cs typeface="Arial" charset="0"/>
              </a:rPr>
              <a:t> </a:t>
            </a:r>
            <a:r>
              <a:rPr lang="da-DK" sz="941" kern="1200" dirty="0" err="1">
                <a:solidFill>
                  <a:schemeClr val="tx2">
                    <a:lumMod val="75000"/>
                  </a:schemeClr>
                </a:solidFill>
                <a:latin typeface="+mn-lt"/>
                <a:ea typeface="+mn-ea"/>
                <a:cs typeface="Arial" charset="0"/>
              </a:rPr>
              <a:t>can</a:t>
            </a:r>
            <a:r>
              <a:rPr lang="da-DK" sz="941" kern="1200" dirty="0">
                <a:solidFill>
                  <a:schemeClr val="tx2">
                    <a:lumMod val="75000"/>
                  </a:schemeClr>
                </a:solidFill>
                <a:latin typeface="+mn-lt"/>
                <a:ea typeface="+mn-ea"/>
                <a:cs typeface="Arial" charset="0"/>
              </a:rPr>
              <a:t> </a:t>
            </a:r>
            <a:r>
              <a:rPr lang="da-DK" sz="941" kern="1200" dirty="0" err="1">
                <a:solidFill>
                  <a:schemeClr val="tx2">
                    <a:lumMod val="75000"/>
                  </a:schemeClr>
                </a:solidFill>
                <a:latin typeface="+mn-lt"/>
                <a:ea typeface="+mn-ea"/>
                <a:cs typeface="Arial" charset="0"/>
              </a:rPr>
              <a:t>be</a:t>
            </a:r>
            <a:r>
              <a:rPr lang="da-DK" sz="941" kern="1200" dirty="0">
                <a:solidFill>
                  <a:schemeClr val="tx2">
                    <a:lumMod val="75000"/>
                  </a:schemeClr>
                </a:solidFill>
                <a:latin typeface="+mn-lt"/>
                <a:ea typeface="+mn-ea"/>
                <a:cs typeface="Arial" charset="0"/>
              </a:rPr>
              <a:t> </a:t>
            </a:r>
            <a:r>
              <a:rPr lang="da-DK" sz="941" kern="1200" dirty="0" err="1">
                <a:solidFill>
                  <a:schemeClr val="tx2">
                    <a:lumMod val="75000"/>
                  </a:schemeClr>
                </a:solidFill>
                <a:latin typeface="+mn-lt"/>
                <a:ea typeface="+mn-ea"/>
                <a:cs typeface="Arial" charset="0"/>
              </a:rPr>
              <a:t>placed</a:t>
            </a:r>
            <a:endParaRPr lang="da-DK" sz="941" kern="1200" dirty="0">
              <a:solidFill>
                <a:schemeClr val="tx2">
                  <a:lumMod val="75000"/>
                </a:schemeClr>
              </a:solidFill>
              <a:latin typeface="+mn-lt"/>
              <a:ea typeface="+mn-ea"/>
              <a:cs typeface="Arial" charset="0"/>
            </a:endParaRPr>
          </a:p>
          <a:p>
            <a:pPr algn="r"/>
            <a:r>
              <a:rPr lang="da-DK" sz="941" kern="1200" dirty="0">
                <a:solidFill>
                  <a:schemeClr val="tx2">
                    <a:lumMod val="75000"/>
                  </a:schemeClr>
                </a:solidFill>
                <a:latin typeface="+mn-lt"/>
                <a:ea typeface="+mn-ea"/>
                <a:cs typeface="Arial" charset="0"/>
              </a:rPr>
              <a:t>on </a:t>
            </a:r>
            <a:r>
              <a:rPr lang="da-DK" sz="941" kern="1200" dirty="0" err="1">
                <a:solidFill>
                  <a:schemeClr val="tx2">
                    <a:lumMod val="75000"/>
                  </a:schemeClr>
                </a:solidFill>
                <a:latin typeface="+mn-lt"/>
                <a:ea typeface="+mn-ea"/>
                <a:cs typeface="Arial" charset="0"/>
              </a:rPr>
              <a:t>either</a:t>
            </a:r>
            <a:r>
              <a:rPr lang="da-DK" sz="941" kern="1200" dirty="0">
                <a:solidFill>
                  <a:schemeClr val="tx2">
                    <a:lumMod val="75000"/>
                  </a:schemeClr>
                </a:solidFill>
                <a:latin typeface="+mn-lt"/>
                <a:ea typeface="+mn-ea"/>
                <a:cs typeface="Arial" charset="0"/>
              </a:rPr>
              <a:t> side</a:t>
            </a:r>
          </a:p>
        </p:txBody>
      </p:sp>
      <p:sp>
        <p:nvSpPr>
          <p:cNvPr id="18" name="AutoShape 4"/>
          <p:cNvSpPr>
            <a:spLocks/>
          </p:cNvSpPr>
          <p:nvPr userDrawn="1"/>
        </p:nvSpPr>
        <p:spPr bwMode="gray">
          <a:xfrm>
            <a:off x="-2051999" y="6"/>
            <a:ext cx="1908516"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Picture full screen</a:t>
            </a:r>
          </a:p>
          <a:p>
            <a:pPr algn="r" eaLnBrk="1" hangingPunct="1">
              <a:spcBef>
                <a:spcPct val="0"/>
              </a:spcBef>
              <a:buFontTx/>
              <a:buNone/>
              <a:defRPr/>
            </a:pPr>
            <a:r>
              <a:rPr lang="da-DK" altLang="da-DK" sz="941" b="0" i="0" noProof="1">
                <a:solidFill>
                  <a:schemeClr val="tx2">
                    <a:lumMod val="75000"/>
                  </a:schemeClr>
                </a:solidFill>
                <a:latin typeface="+mn-lt"/>
                <a:cs typeface="Arial" charset="0"/>
              </a:rPr>
              <a:t>Picture slide with the possibility for including a text box which can be moved to other positions on the slide</a:t>
            </a:r>
          </a:p>
        </p:txBody>
      </p:sp>
      <p:grpSp>
        <p:nvGrpSpPr>
          <p:cNvPr id="2" name="Group 1"/>
          <p:cNvGrpSpPr/>
          <p:nvPr userDrawn="1"/>
        </p:nvGrpSpPr>
        <p:grpSpPr>
          <a:xfrm>
            <a:off x="-1345095" y="3909976"/>
            <a:ext cx="1137409" cy="452639"/>
            <a:chOff x="-1573021" y="4310923"/>
            <a:chExt cx="1330137" cy="499056"/>
          </a:xfrm>
        </p:grpSpPr>
        <p:pic>
          <p:nvPicPr>
            <p:cNvPr id="2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3021" y="4310923"/>
              <a:ext cx="1330137" cy="4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ounded Rectangle 43"/>
            <p:cNvSpPr/>
            <p:nvPr userDrawn="1"/>
          </p:nvSpPr>
          <p:spPr>
            <a:xfrm>
              <a:off x="-491976" y="4534961"/>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nvGrpSpPr>
          <p:cNvPr id="34" name="Group 33"/>
          <p:cNvGrpSpPr/>
          <p:nvPr userDrawn="1"/>
        </p:nvGrpSpPr>
        <p:grpSpPr>
          <a:xfrm>
            <a:off x="-1345897" y="4446327"/>
            <a:ext cx="1139002" cy="1427769"/>
            <a:chOff x="9398887" y="4174872"/>
            <a:chExt cx="1332000" cy="1574181"/>
          </a:xfrm>
        </p:grpSpPr>
        <p:pic>
          <p:nvPicPr>
            <p:cNvPr id="3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sp>
          <p:nvSpPr>
            <p:cNvPr id="37"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nvGrpSpPr>
          <p:cNvPr id="25" name="Group 24"/>
          <p:cNvGrpSpPr/>
          <p:nvPr userDrawn="1"/>
        </p:nvGrpSpPr>
        <p:grpSpPr>
          <a:xfrm>
            <a:off x="9253625" y="2383574"/>
            <a:ext cx="1538028" cy="1303049"/>
            <a:chOff x="10821600" y="2628000"/>
            <a:chExt cx="1798638" cy="1436672"/>
          </a:xfrm>
        </p:grpSpPr>
        <p:sp>
          <p:nvSpPr>
            <p:cNvPr id="26" name="TextBox 17"/>
            <p:cNvSpPr txBox="1">
              <a:spLocks noChangeArrowheads="1"/>
            </p:cNvSpPr>
            <p:nvPr userDrawn="1"/>
          </p:nvSpPr>
          <p:spPr bwMode="auto">
            <a:xfrm>
              <a:off x="10821600" y="2628000"/>
              <a:ext cx="1798638" cy="14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Resize, zoom or pan picture</a:t>
              </a:r>
            </a:p>
            <a:p>
              <a:pPr algn="l" fontAlgn="auto">
                <a:spcBef>
                  <a:spcPts val="0"/>
                </a:spcBef>
                <a:spcAft>
                  <a:spcPts val="0"/>
                </a:spcAft>
                <a:buFont typeface="+mj-lt"/>
                <a:buNone/>
                <a:defRPr/>
              </a:pPr>
              <a:r>
                <a:rPr lang="da-DK" sz="941" b="1" kern="1200" noProof="1">
                  <a:solidFill>
                    <a:schemeClr val="tx2">
                      <a:lumMod val="75000"/>
                    </a:schemeClr>
                  </a:solidFill>
                  <a:latin typeface="+mn-lt"/>
                  <a:ea typeface="+mn-ea"/>
                  <a:cs typeface="Arial" charset="0"/>
                </a:rPr>
                <a:t>1.</a:t>
              </a:r>
              <a:r>
                <a:rPr lang="da-DK" sz="855" noProof="1">
                  <a:solidFill>
                    <a:schemeClr val="tx2">
                      <a:lumMod val="75000"/>
                      <a:lumOff val="25000"/>
                    </a:schemeClr>
                  </a:solidFill>
                  <a:cs typeface="Arial" pitchFamily="34" charset="0"/>
                </a:rPr>
                <a:t> </a:t>
              </a:r>
              <a:r>
                <a:rPr lang="da-DK" sz="941" kern="1200" noProof="1">
                  <a:solidFill>
                    <a:schemeClr val="tx2">
                      <a:lumMod val="75000"/>
                    </a:schemeClr>
                  </a:solidFill>
                  <a:latin typeface="+mn-lt"/>
                  <a:ea typeface="+mn-ea"/>
                  <a:cs typeface="Arial" charset="0"/>
                </a:rPr>
                <a:t>Click on picture to activate </a:t>
              </a:r>
              <a:r>
                <a:rPr lang="da-DK" sz="941" b="1" kern="1200" noProof="1">
                  <a:solidFill>
                    <a:schemeClr val="tx2">
                      <a:lumMod val="75000"/>
                    </a:schemeClr>
                  </a:solidFill>
                  <a:latin typeface="+mn-lt"/>
                  <a:ea typeface="+mn-ea"/>
                  <a:cs typeface="Arial" charset="0"/>
                </a:rPr>
                <a:t>Picture-tool</a:t>
              </a:r>
              <a:r>
                <a:rPr lang="da-DK" sz="941" kern="1200" noProof="1">
                  <a:solidFill>
                    <a:schemeClr val="tx2">
                      <a:lumMod val="75000"/>
                    </a:schemeClr>
                  </a:solidFill>
                  <a:latin typeface="+mn-lt"/>
                  <a:ea typeface="+mn-ea"/>
                  <a:cs typeface="Arial" charset="0"/>
                </a:rPr>
                <a:t> in the ribbon</a:t>
              </a:r>
              <a:endParaRPr lang="da-DK" altLang="da-DK" sz="941" kern="1200" dirty="0">
                <a:solidFill>
                  <a:schemeClr val="tx2">
                    <a:lumMod val="75000"/>
                  </a:schemeClr>
                </a:solidFill>
                <a:latin typeface="+mn-lt"/>
                <a:ea typeface="+mn-ea"/>
                <a:cs typeface="Arial" charset="0"/>
              </a:endParaRPr>
            </a:p>
            <a:p>
              <a:pPr algn="l" eaLnBrk="1" hangingPunct="1">
                <a:spcBef>
                  <a:spcPct val="0"/>
                </a:spcBef>
                <a:buFontTx/>
                <a:buNone/>
                <a:defRPr/>
              </a:pPr>
              <a:r>
                <a:rPr lang="da-DK" sz="941" b="1" kern="1200" noProof="1">
                  <a:solidFill>
                    <a:schemeClr val="tx2">
                      <a:lumMod val="75000"/>
                    </a:schemeClr>
                  </a:solidFill>
                  <a:latin typeface="+mn-lt"/>
                  <a:ea typeface="+mn-ea"/>
                  <a:cs typeface="Arial" charset="0"/>
                </a:rPr>
                <a:t>2. </a:t>
              </a:r>
              <a:r>
                <a:rPr lang="da-DK" sz="941" kern="1200" noProof="1">
                  <a:solidFill>
                    <a:schemeClr val="tx2">
                      <a:lumMod val="75000"/>
                    </a:schemeClr>
                  </a:solidFill>
                  <a:latin typeface="+mn-lt"/>
                  <a:ea typeface="+mn-ea"/>
                  <a:cs typeface="Arial" charset="0"/>
                </a:rPr>
                <a:t>Use </a:t>
              </a:r>
              <a:r>
                <a:rPr lang="da-DK" sz="941" b="1" kern="1200" noProof="1">
                  <a:solidFill>
                    <a:schemeClr val="tx2">
                      <a:lumMod val="75000"/>
                    </a:schemeClr>
                  </a:solidFill>
                  <a:latin typeface="+mn-lt"/>
                  <a:ea typeface="+mn-ea"/>
                  <a:cs typeface="Arial" charset="0"/>
                </a:rPr>
                <a:t>Crop-Tool</a:t>
              </a:r>
              <a:endParaRPr lang="da-DK"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da-DK" sz="941" kern="1200" noProof="1">
                  <a:solidFill>
                    <a:schemeClr val="tx2">
                      <a:lumMod val="75000"/>
                    </a:schemeClr>
                  </a:solidFill>
                  <a:latin typeface="+mn-lt"/>
                  <a:ea typeface="+mn-ea"/>
                  <a:cs typeface="Arial" charset="0"/>
                </a:rPr>
                <a:t>for panning and resizing</a:t>
              </a:r>
            </a:p>
            <a:p>
              <a:pPr algn="l"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l"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3. </a:t>
              </a:r>
              <a:r>
                <a:rPr lang="da-DK" sz="941" kern="1200" noProof="1">
                  <a:solidFill>
                    <a:schemeClr val="tx2">
                      <a:lumMod val="75000"/>
                    </a:schemeClr>
                  </a:solidFill>
                  <a:latin typeface="+mn-lt"/>
                  <a:ea typeface="+mn-ea"/>
                  <a:cs typeface="Arial" charset="0"/>
                </a:rPr>
                <a:t>Press Shift-key when resizing picture by the corners</a:t>
              </a:r>
            </a:p>
          </p:txBody>
        </p:sp>
        <p:pic>
          <p:nvPicPr>
            <p:cNvPr id="2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21600" y="3475195"/>
              <a:ext cx="312737" cy="2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276" y="653040"/>
            <a:ext cx="1944023" cy="1459247"/>
          </a:xfrm>
          <a:prstGeom prst="rect">
            <a:avLst/>
          </a:prstGeom>
        </p:spPr>
      </p:pic>
    </p:spTree>
    <p:extLst>
      <p:ext uri="{BB962C8B-B14F-4D97-AF65-F5344CB8AC3E}">
        <p14:creationId xmlns:p14="http://schemas.microsoft.com/office/powerpoint/2010/main" val="244698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4489365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9"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817053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9370" y="3412633"/>
            <a:ext cx="1137396" cy="45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hasCustomPrompt="1"/>
          </p:nvPr>
        </p:nvSpPr>
        <p:spPr/>
        <p:txBody>
          <a:bodyPr/>
          <a:lstStyle/>
          <a:p>
            <a:r>
              <a:rPr lang="da-DK" dirty="0" err="1">
                <a:effectLst/>
              </a:rPr>
              <a:t>Insert</a:t>
            </a:r>
            <a:r>
              <a:rPr lang="da-DK" dirty="0">
                <a:effectLst/>
              </a:rPr>
              <a:t> </a:t>
            </a:r>
            <a:r>
              <a:rPr lang="da-DK" dirty="0" err="1">
                <a:effectLst/>
              </a:rPr>
              <a:t>table</a:t>
            </a:r>
            <a:r>
              <a:rPr lang="da-DK" dirty="0">
                <a:effectLst/>
              </a:rPr>
              <a:t> of </a:t>
            </a:r>
            <a:r>
              <a:rPr lang="da-DK" dirty="0" err="1">
                <a:effectLst/>
              </a:rPr>
              <a:t>contents</a:t>
            </a:r>
            <a:endParaRPr lang="da-DK" dirty="0"/>
          </a:p>
        </p:txBody>
      </p:sp>
      <p:sp>
        <p:nvSpPr>
          <p:cNvPr id="30" name="Subtitle 2"/>
          <p:cNvSpPr>
            <a:spLocks noGrp="1"/>
          </p:cNvSpPr>
          <p:nvPr>
            <p:ph type="subTitle" idx="1" hasCustomPrompt="1"/>
          </p:nvPr>
        </p:nvSpPr>
        <p:spPr>
          <a:xfrm>
            <a:off x="393669" y="764049"/>
            <a:ext cx="8354736"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12" name="Pladsholder til tekst 3"/>
          <p:cNvSpPr>
            <a:spLocks noGrp="1"/>
          </p:cNvSpPr>
          <p:nvPr>
            <p:ph type="body" sz="quarter" idx="13" hasCustomPrompt="1"/>
          </p:nvPr>
        </p:nvSpPr>
        <p:spPr>
          <a:xfrm>
            <a:off x="788698" y="1812791"/>
            <a:ext cx="5652224" cy="318924"/>
          </a:xfrm>
          <a:solidFill>
            <a:srgbClr val="1E2F39"/>
          </a:solidFill>
          <a:ln>
            <a:noFill/>
          </a:ln>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1.     </a:t>
            </a:r>
            <a:r>
              <a:rPr lang="da-DK" dirty="0" err="1">
                <a:effectLst/>
              </a:rPr>
              <a:t>Insert</a:t>
            </a:r>
            <a:r>
              <a:rPr lang="da-DK" dirty="0">
                <a:effectLst/>
              </a:rPr>
              <a:t> </a:t>
            </a:r>
            <a:r>
              <a:rPr lang="da-DK" dirty="0" err="1">
                <a:effectLst/>
              </a:rPr>
              <a:t>content</a:t>
            </a:r>
            <a:r>
              <a:rPr lang="da-DK" dirty="0">
                <a:effectLst/>
              </a:rPr>
              <a:t>	</a:t>
            </a:r>
            <a:endParaRPr lang="da-DK" dirty="0"/>
          </a:p>
        </p:txBody>
      </p:sp>
      <p:sp>
        <p:nvSpPr>
          <p:cNvPr id="41" name="Pladsholder til tekst 4"/>
          <p:cNvSpPr>
            <a:spLocks noGrp="1"/>
          </p:cNvSpPr>
          <p:nvPr>
            <p:ph type="body" sz="quarter" idx="15" hasCustomPrompt="1"/>
          </p:nvPr>
        </p:nvSpPr>
        <p:spPr>
          <a:xfrm>
            <a:off x="788698" y="2203908"/>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2.     </a:t>
            </a:r>
            <a:r>
              <a:rPr lang="da-DK" dirty="0" err="1">
                <a:effectLst/>
              </a:rPr>
              <a:t>Insert</a:t>
            </a:r>
            <a:r>
              <a:rPr lang="da-DK" dirty="0">
                <a:effectLst/>
              </a:rPr>
              <a:t> </a:t>
            </a:r>
            <a:r>
              <a:rPr lang="da-DK" dirty="0" err="1">
                <a:effectLst/>
              </a:rPr>
              <a:t>content</a:t>
            </a:r>
            <a:endParaRPr lang="da-DK" dirty="0"/>
          </a:p>
        </p:txBody>
      </p:sp>
      <p:sp>
        <p:nvSpPr>
          <p:cNvPr id="42" name="Pladsholder til tekst 5"/>
          <p:cNvSpPr>
            <a:spLocks noGrp="1"/>
          </p:cNvSpPr>
          <p:nvPr>
            <p:ph type="body" sz="quarter" idx="16" hasCustomPrompt="1"/>
          </p:nvPr>
        </p:nvSpPr>
        <p:spPr>
          <a:xfrm>
            <a:off x="788698" y="2595026"/>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3.     </a:t>
            </a:r>
            <a:r>
              <a:rPr lang="da-DK" dirty="0" err="1">
                <a:effectLst/>
              </a:rPr>
              <a:t>Insert</a:t>
            </a:r>
            <a:r>
              <a:rPr lang="da-DK" dirty="0">
                <a:effectLst/>
              </a:rPr>
              <a:t> </a:t>
            </a:r>
            <a:r>
              <a:rPr lang="da-DK" dirty="0" err="1">
                <a:effectLst/>
              </a:rPr>
              <a:t>content</a:t>
            </a:r>
            <a:endParaRPr lang="da-DK" dirty="0"/>
          </a:p>
        </p:txBody>
      </p:sp>
      <p:sp>
        <p:nvSpPr>
          <p:cNvPr id="43" name="Pladsholder til tekst 6"/>
          <p:cNvSpPr>
            <a:spLocks noGrp="1"/>
          </p:cNvSpPr>
          <p:nvPr>
            <p:ph type="body" sz="quarter" idx="17" hasCustomPrompt="1"/>
          </p:nvPr>
        </p:nvSpPr>
        <p:spPr>
          <a:xfrm>
            <a:off x="788698" y="2986144"/>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4.     </a:t>
            </a:r>
            <a:r>
              <a:rPr lang="da-DK" dirty="0" err="1">
                <a:effectLst/>
              </a:rPr>
              <a:t>Insert</a:t>
            </a:r>
            <a:r>
              <a:rPr lang="da-DK" dirty="0">
                <a:effectLst/>
              </a:rPr>
              <a:t> </a:t>
            </a:r>
            <a:r>
              <a:rPr lang="da-DK" dirty="0" err="1">
                <a:effectLst/>
              </a:rPr>
              <a:t>content</a:t>
            </a:r>
            <a:endParaRPr lang="da-DK" dirty="0"/>
          </a:p>
        </p:txBody>
      </p:sp>
      <p:sp>
        <p:nvSpPr>
          <p:cNvPr id="44" name="Pladsholder til tekst 7"/>
          <p:cNvSpPr>
            <a:spLocks noGrp="1"/>
          </p:cNvSpPr>
          <p:nvPr>
            <p:ph type="body" sz="quarter" idx="18" hasCustomPrompt="1"/>
          </p:nvPr>
        </p:nvSpPr>
        <p:spPr>
          <a:xfrm>
            <a:off x="788698" y="3377263"/>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5.     </a:t>
            </a:r>
            <a:r>
              <a:rPr lang="da-DK" dirty="0" err="1">
                <a:effectLst/>
              </a:rPr>
              <a:t>Insert</a:t>
            </a:r>
            <a:r>
              <a:rPr lang="da-DK" dirty="0">
                <a:effectLst/>
              </a:rPr>
              <a:t> </a:t>
            </a:r>
            <a:r>
              <a:rPr lang="da-DK" dirty="0" err="1">
                <a:effectLst/>
              </a:rPr>
              <a:t>content</a:t>
            </a:r>
            <a:endParaRPr lang="da-DK" dirty="0"/>
          </a:p>
        </p:txBody>
      </p:sp>
      <p:sp>
        <p:nvSpPr>
          <p:cNvPr id="45" name="Pladsholder til tekst 8"/>
          <p:cNvSpPr>
            <a:spLocks noGrp="1"/>
          </p:cNvSpPr>
          <p:nvPr>
            <p:ph type="body" sz="quarter" idx="19" hasCustomPrompt="1"/>
          </p:nvPr>
        </p:nvSpPr>
        <p:spPr>
          <a:xfrm>
            <a:off x="788698" y="3768380"/>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6.     </a:t>
            </a:r>
            <a:r>
              <a:rPr lang="da-DK" dirty="0" err="1">
                <a:effectLst/>
              </a:rPr>
              <a:t>Insert</a:t>
            </a:r>
            <a:r>
              <a:rPr lang="da-DK" dirty="0">
                <a:effectLst/>
              </a:rPr>
              <a:t> </a:t>
            </a:r>
            <a:r>
              <a:rPr lang="da-DK" dirty="0" err="1">
                <a:effectLst/>
              </a:rPr>
              <a:t>content</a:t>
            </a:r>
            <a:endParaRPr lang="da-DK" dirty="0"/>
          </a:p>
        </p:txBody>
      </p:sp>
      <p:sp>
        <p:nvSpPr>
          <p:cNvPr id="46" name="Pladsholder til tekst 9"/>
          <p:cNvSpPr>
            <a:spLocks noGrp="1"/>
          </p:cNvSpPr>
          <p:nvPr>
            <p:ph type="body" sz="quarter" idx="20" hasCustomPrompt="1"/>
          </p:nvPr>
        </p:nvSpPr>
        <p:spPr>
          <a:xfrm>
            <a:off x="788698" y="4159498"/>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7.     </a:t>
            </a:r>
            <a:r>
              <a:rPr lang="da-DK" dirty="0" err="1">
                <a:effectLst/>
              </a:rPr>
              <a:t>Insert</a:t>
            </a:r>
            <a:r>
              <a:rPr lang="da-DK" dirty="0">
                <a:effectLst/>
              </a:rPr>
              <a:t> </a:t>
            </a:r>
            <a:r>
              <a:rPr lang="da-DK" dirty="0" err="1">
                <a:effectLst/>
              </a:rPr>
              <a:t>content</a:t>
            </a:r>
            <a:endParaRPr lang="da-DK" dirty="0"/>
          </a:p>
        </p:txBody>
      </p:sp>
      <p:sp>
        <p:nvSpPr>
          <p:cNvPr id="47" name="Pladsholder til tekst 10"/>
          <p:cNvSpPr>
            <a:spLocks noGrp="1"/>
          </p:cNvSpPr>
          <p:nvPr>
            <p:ph type="body" sz="quarter" idx="21" hasCustomPrompt="1"/>
          </p:nvPr>
        </p:nvSpPr>
        <p:spPr>
          <a:xfrm>
            <a:off x="788698" y="4550617"/>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8.     </a:t>
            </a:r>
            <a:r>
              <a:rPr lang="da-DK" dirty="0" err="1">
                <a:effectLst/>
              </a:rPr>
              <a:t>Insert</a:t>
            </a:r>
            <a:r>
              <a:rPr lang="da-DK" dirty="0">
                <a:effectLst/>
              </a:rPr>
              <a:t> </a:t>
            </a:r>
            <a:r>
              <a:rPr lang="da-DK" dirty="0" err="1">
                <a:effectLst/>
              </a:rPr>
              <a:t>content</a:t>
            </a:r>
            <a:endParaRPr lang="da-DK" dirty="0"/>
          </a:p>
        </p:txBody>
      </p:sp>
      <p:sp>
        <p:nvSpPr>
          <p:cNvPr id="48" name="Pladsholder til tekst 11"/>
          <p:cNvSpPr>
            <a:spLocks noGrp="1"/>
          </p:cNvSpPr>
          <p:nvPr>
            <p:ph type="body" sz="quarter" idx="22" hasCustomPrompt="1"/>
          </p:nvPr>
        </p:nvSpPr>
        <p:spPr>
          <a:xfrm>
            <a:off x="788698" y="4941734"/>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9.     </a:t>
            </a:r>
            <a:r>
              <a:rPr lang="da-DK" dirty="0" err="1">
                <a:effectLst/>
              </a:rPr>
              <a:t>Insert</a:t>
            </a:r>
            <a:r>
              <a:rPr lang="da-DK" dirty="0">
                <a:effectLst/>
              </a:rPr>
              <a:t> </a:t>
            </a:r>
            <a:r>
              <a:rPr lang="da-DK" dirty="0" err="1">
                <a:effectLst/>
              </a:rPr>
              <a:t>content</a:t>
            </a:r>
            <a:endParaRPr lang="da-DK" dirty="0"/>
          </a:p>
        </p:txBody>
      </p:sp>
      <p:sp>
        <p:nvSpPr>
          <p:cNvPr id="49" name="Pladsholder til tekst 12"/>
          <p:cNvSpPr>
            <a:spLocks noGrp="1"/>
          </p:cNvSpPr>
          <p:nvPr>
            <p:ph type="body" sz="quarter" idx="23" hasCustomPrompt="1"/>
          </p:nvPr>
        </p:nvSpPr>
        <p:spPr>
          <a:xfrm>
            <a:off x="788698" y="5332852"/>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10.   </a:t>
            </a:r>
            <a:r>
              <a:rPr lang="da-DK" dirty="0" err="1">
                <a:effectLst/>
              </a:rPr>
              <a:t>Insert</a:t>
            </a:r>
            <a:r>
              <a:rPr lang="da-DK" dirty="0">
                <a:effectLst/>
              </a:rPr>
              <a:t> </a:t>
            </a:r>
            <a:r>
              <a:rPr lang="da-DK" dirty="0" err="1">
                <a:effectLst/>
              </a:rPr>
              <a:t>content</a:t>
            </a:r>
            <a:endParaRPr lang="da-DK" dirty="0"/>
          </a:p>
        </p:txBody>
      </p:sp>
      <p:sp>
        <p:nvSpPr>
          <p:cNvPr id="32" name="Text Placeholder 13"/>
          <p:cNvSpPr>
            <a:spLocks noGrp="1"/>
          </p:cNvSpPr>
          <p:nvPr>
            <p:ph type="body" sz="quarter" idx="24"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6" name="Pladsholder til diasnummer 14"/>
          <p:cNvSpPr>
            <a:spLocks noGrp="1"/>
          </p:cNvSpPr>
          <p:nvPr>
            <p:ph type="sldNum" sz="quarter" idx="12"/>
          </p:nvPr>
        </p:nvSpPr>
        <p:spPr>
          <a:xfrm>
            <a:off x="393670" y="6458504"/>
            <a:ext cx="395028" cy="401616"/>
          </a:xfrm>
        </p:spPr>
        <p:txBody>
          <a:bodyPr/>
          <a:lstStyle>
            <a:lvl1pPr>
              <a:defRPr b="1"/>
            </a:lvl1pPr>
          </a:lstStyle>
          <a:p>
            <a:fld id="{667EC89C-17A0-4E64-A6D2-B825673CEEDF}" type="slidenum">
              <a:rPr smtClean="0">
                <a:solidFill>
                  <a:srgbClr val="FFFFFF"/>
                </a:solidFill>
              </a:rPr>
              <a:pPr/>
              <a:t>‹nr.›</a:t>
            </a:fld>
            <a:endParaRPr dirty="0">
              <a:solidFill>
                <a:srgbClr val="FFFFFF"/>
              </a:solidFill>
            </a:endParaRPr>
          </a:p>
        </p:txBody>
      </p:sp>
      <p:sp>
        <p:nvSpPr>
          <p:cNvPr id="4" name="Pladsholder til dato 15"/>
          <p:cNvSpPr>
            <a:spLocks noGrp="1"/>
          </p:cNvSpPr>
          <p:nvPr>
            <p:ph type="dt" sz="half" idx="10"/>
          </p:nvPr>
        </p:nvSpPr>
        <p:spPr/>
        <p:txBody>
          <a:bodyPr/>
          <a:lstStyle/>
          <a:p>
            <a:fld id="{5C128B6D-9A0F-4055-B900-F35BDB041AA6}" type="datetime4">
              <a:rPr lang="da-DK"/>
              <a:pPr/>
              <a:t>18-07-05</a:t>
            </a:fld>
            <a:endParaRPr dirty="0"/>
          </a:p>
        </p:txBody>
      </p:sp>
      <p:sp>
        <p:nvSpPr>
          <p:cNvPr id="58" name="AutoShape 4"/>
          <p:cNvSpPr>
            <a:spLocks/>
          </p:cNvSpPr>
          <p:nvPr userDrawn="1"/>
        </p:nvSpPr>
        <p:spPr bwMode="gray">
          <a:xfrm>
            <a:off x="-2025834" y="1980896"/>
            <a:ext cx="1820635"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Numbering </a:t>
            </a:r>
          </a:p>
          <a:p>
            <a:pPr algn="r" eaLnBrk="1" hangingPunct="1">
              <a:spcBef>
                <a:spcPct val="0"/>
              </a:spcBef>
              <a:buFontTx/>
              <a:buNone/>
              <a:defRPr/>
            </a:pPr>
            <a:r>
              <a:rPr lang="da-DK" altLang="da-DK" sz="941" b="1" noProof="1">
                <a:solidFill>
                  <a:srgbClr val="677578">
                    <a:lumMod val="75000"/>
                  </a:srgbClr>
                </a:solidFill>
                <a:latin typeface="Arial Narrow"/>
                <a:cs typeface="Arial" charset="0"/>
              </a:rPr>
              <a:t>1. </a:t>
            </a:r>
            <a:r>
              <a:rPr lang="da-DK" altLang="da-DK" sz="941" noProof="1">
                <a:solidFill>
                  <a:srgbClr val="677578">
                    <a:lumMod val="75000"/>
                  </a:srgbClr>
                </a:solidFill>
                <a:latin typeface="Arial Narrow"/>
                <a:cs typeface="Arial" charset="0"/>
              </a:rPr>
              <a:t>Enter a number</a:t>
            </a:r>
          </a:p>
          <a:p>
            <a:pPr algn="r" eaLnBrk="1" hangingPunct="1">
              <a:spcBef>
                <a:spcPct val="0"/>
              </a:spcBef>
              <a:buFontTx/>
              <a:buNone/>
              <a:defRPr/>
            </a:pPr>
            <a:r>
              <a:rPr lang="da-DK" altLang="da-DK" sz="941" b="1" noProof="1">
                <a:solidFill>
                  <a:srgbClr val="677578">
                    <a:lumMod val="75000"/>
                  </a:srgbClr>
                </a:solidFill>
                <a:latin typeface="Arial Narrow"/>
                <a:cs typeface="Arial" charset="0"/>
              </a:rPr>
              <a:t>2. </a:t>
            </a:r>
            <a:r>
              <a:rPr lang="da-DK" altLang="da-DK" sz="941" noProof="1">
                <a:solidFill>
                  <a:srgbClr val="677578">
                    <a:lumMod val="75000"/>
                  </a:srgbClr>
                </a:solidFill>
                <a:latin typeface="Arial Narrow"/>
                <a:cs typeface="Arial" charset="0"/>
              </a:rPr>
              <a:t>Press the </a:t>
            </a:r>
            <a:r>
              <a:rPr lang="da-DK" altLang="da-DK" sz="941" b="1" noProof="1">
                <a:solidFill>
                  <a:srgbClr val="677578">
                    <a:lumMod val="75000"/>
                  </a:srgbClr>
                </a:solidFill>
                <a:latin typeface="Arial Narrow"/>
                <a:cs typeface="Arial" charset="0"/>
              </a:rPr>
              <a:t>Tab</a:t>
            </a:r>
            <a:r>
              <a:rPr lang="da-DK" altLang="da-DK" sz="941" noProof="1">
                <a:solidFill>
                  <a:srgbClr val="677578">
                    <a:lumMod val="75000"/>
                  </a:srgbClr>
                </a:solidFill>
                <a:latin typeface="Arial Narrow"/>
                <a:cs typeface="Arial" charset="0"/>
              </a:rPr>
              <a:t> button</a:t>
            </a:r>
          </a:p>
          <a:p>
            <a:pPr algn="r" eaLnBrk="1" hangingPunct="1">
              <a:spcBef>
                <a:spcPct val="0"/>
              </a:spcBef>
              <a:buFontTx/>
              <a:buNone/>
              <a:defRPr/>
            </a:pPr>
            <a:r>
              <a:rPr lang="da-DK" altLang="da-DK" sz="941" b="1" noProof="1">
                <a:solidFill>
                  <a:srgbClr val="677578">
                    <a:lumMod val="75000"/>
                  </a:srgbClr>
                </a:solidFill>
                <a:latin typeface="Arial Narrow"/>
                <a:cs typeface="Arial" charset="0"/>
              </a:rPr>
              <a:t>3. </a:t>
            </a:r>
            <a:r>
              <a:rPr lang="da-DK" altLang="da-DK" sz="941" noProof="1">
                <a:solidFill>
                  <a:srgbClr val="677578">
                    <a:lumMod val="75000"/>
                  </a:srgbClr>
                </a:solidFill>
                <a:latin typeface="Arial Narrow"/>
                <a:cs typeface="Arial" charset="0"/>
              </a:rPr>
              <a:t>Write your text</a:t>
            </a:r>
            <a:endParaRPr lang="da-DK" altLang="da-DK" sz="941" noProof="1">
              <a:solidFill>
                <a:srgbClr val="677578">
                  <a:lumMod val="75000"/>
                </a:srgbClr>
              </a:solidFill>
              <a:cs typeface="Arial" charset="0"/>
            </a:endParaRPr>
          </a:p>
        </p:txBody>
      </p:sp>
      <p:sp>
        <p:nvSpPr>
          <p:cNvPr id="36" name="AutoShape 4"/>
          <p:cNvSpPr>
            <a:spLocks/>
          </p:cNvSpPr>
          <p:nvPr userDrawn="1"/>
        </p:nvSpPr>
        <p:spPr bwMode="gray">
          <a:xfrm>
            <a:off x="-1431517" y="5583573"/>
            <a:ext cx="1226312"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noProof="1">
                <a:solidFill>
                  <a:srgbClr val="677578">
                    <a:lumMod val="75000"/>
                  </a:srgbClr>
                </a:solidFill>
                <a:latin typeface="Arial Narrow"/>
                <a:cs typeface="Arial" charset="0"/>
              </a:rPr>
              <a:t>Delete text boxes </a:t>
            </a:r>
          </a:p>
          <a:p>
            <a:pPr algn="r" eaLnBrk="1" hangingPunct="1">
              <a:spcBef>
                <a:spcPct val="0"/>
              </a:spcBef>
              <a:buFontTx/>
              <a:buNone/>
            </a:pPr>
            <a:r>
              <a:rPr lang="da-DK" altLang="da-DK" sz="941" noProof="1">
                <a:solidFill>
                  <a:srgbClr val="677578">
                    <a:lumMod val="75000"/>
                  </a:srgbClr>
                </a:solidFill>
                <a:latin typeface="Arial Narrow"/>
                <a:cs typeface="Arial" charset="0"/>
              </a:rPr>
              <a:t>Delete the text boxes you will not use</a:t>
            </a:r>
            <a:endParaRPr lang="da-DK" altLang="da-DK" sz="941" noProof="1">
              <a:solidFill>
                <a:srgbClr val="677578">
                  <a:lumMod val="75000"/>
                </a:srgbClr>
              </a:solidFill>
              <a:cs typeface="Arial" charset="0"/>
            </a:endParaRPr>
          </a:p>
        </p:txBody>
      </p:sp>
      <p:sp>
        <p:nvSpPr>
          <p:cNvPr id="38" name="AutoShape 4"/>
          <p:cNvSpPr>
            <a:spLocks/>
          </p:cNvSpPr>
          <p:nvPr userDrawn="1"/>
        </p:nvSpPr>
        <p:spPr bwMode="gray">
          <a:xfrm>
            <a:off x="-1730168" y="2826216"/>
            <a:ext cx="1524969"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noProof="1">
                <a:solidFill>
                  <a:srgbClr val="677578">
                    <a:lumMod val="75000"/>
                  </a:srgbClr>
                </a:solidFill>
                <a:latin typeface="Arial Narrow"/>
                <a:cs typeface="Arial" charset="0"/>
              </a:rPr>
              <a:t>Highlighted text </a:t>
            </a:r>
          </a:p>
          <a:p>
            <a:pPr algn="r" eaLnBrk="1" hangingPunct="1">
              <a:spcBef>
                <a:spcPct val="0"/>
              </a:spcBef>
              <a:buFontTx/>
              <a:buNone/>
            </a:pPr>
            <a:r>
              <a:rPr lang="da-DK" altLang="da-DK" sz="941" noProof="1">
                <a:solidFill>
                  <a:srgbClr val="677578">
                    <a:lumMod val="75000"/>
                  </a:srgbClr>
                </a:solidFill>
                <a:latin typeface="Arial Narrow"/>
                <a:cs typeface="Arial" charset="0"/>
              </a:rPr>
              <a:t>The colour of the text must be </a:t>
            </a:r>
          </a:p>
          <a:p>
            <a:pPr algn="r" eaLnBrk="1" hangingPunct="1">
              <a:spcBef>
                <a:spcPct val="0"/>
              </a:spcBef>
              <a:buFontTx/>
              <a:buNone/>
            </a:pPr>
            <a:r>
              <a:rPr lang="da-DK" altLang="da-DK" sz="941" noProof="1">
                <a:solidFill>
                  <a:srgbClr val="677578">
                    <a:lumMod val="75000"/>
                  </a:srgbClr>
                </a:solidFill>
                <a:latin typeface="Arial Narrow"/>
                <a:cs typeface="Arial" charset="0"/>
              </a:rPr>
              <a:t>R246 G158 B0</a:t>
            </a:r>
          </a:p>
        </p:txBody>
      </p:sp>
      <p:sp>
        <p:nvSpPr>
          <p:cNvPr id="40" name="Rektangel 10"/>
          <p:cNvSpPr/>
          <p:nvPr userDrawn="1"/>
        </p:nvSpPr>
        <p:spPr>
          <a:xfrm>
            <a:off x="-182494" y="3156505"/>
            <a:ext cx="72000" cy="108000"/>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defTabSz="850513"/>
            <a:endParaRPr lang="da-DK" sz="1454" dirty="0">
              <a:solidFill>
                <a:srgbClr val="FFFFFF"/>
              </a:solidFill>
            </a:endParaRPr>
          </a:p>
        </p:txBody>
      </p:sp>
      <p:sp>
        <p:nvSpPr>
          <p:cNvPr id="33" name="Rounded Rectangle 43"/>
          <p:cNvSpPr/>
          <p:nvPr userDrawn="1"/>
        </p:nvSpPr>
        <p:spPr>
          <a:xfrm>
            <a:off x="-425769" y="3622953"/>
            <a:ext cx="197890" cy="130621"/>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grpSp>
        <p:nvGrpSpPr>
          <p:cNvPr id="34" name="Group 33"/>
          <p:cNvGrpSpPr/>
          <p:nvPr userDrawn="1"/>
        </p:nvGrpSpPr>
        <p:grpSpPr>
          <a:xfrm>
            <a:off x="-1350975" y="3956110"/>
            <a:ext cx="1139002" cy="1427769"/>
            <a:chOff x="-1591631" y="4653138"/>
            <a:chExt cx="1332000" cy="1574181"/>
          </a:xfrm>
        </p:grpSpPr>
        <p:pic>
          <p:nvPicPr>
            <p:cNvPr id="35"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gr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4511" y="414683"/>
            <a:ext cx="1944023" cy="1459247"/>
          </a:xfrm>
          <a:prstGeom prst="rect">
            <a:avLst/>
          </a:prstGeom>
        </p:spPr>
      </p:pic>
      <p:sp>
        <p:nvSpPr>
          <p:cNvPr id="27"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Agenda</a:t>
            </a:r>
          </a:p>
        </p:txBody>
      </p:sp>
      <p:sp>
        <p:nvSpPr>
          <p:cNvPr id="2" name="Footer Placeholder 1"/>
          <p:cNvSpPr>
            <a:spLocks noGrp="1"/>
          </p:cNvSpPr>
          <p:nvPr>
            <p:ph type="ftr" sz="quarter" idx="25"/>
          </p:nvPr>
        </p:nvSpPr>
        <p:spPr/>
        <p:txBody>
          <a:bodyPr/>
          <a:lstStyle/>
          <a:p>
            <a:endParaRPr lang="da-DK" dirty="0"/>
          </a:p>
        </p:txBody>
      </p:sp>
    </p:spTree>
    <p:extLst>
      <p:ext uri="{BB962C8B-B14F-4D97-AF65-F5344CB8AC3E}">
        <p14:creationId xmlns:p14="http://schemas.microsoft.com/office/powerpoint/2010/main" val="237896340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Picture right side">
    <p:spTree>
      <p:nvGrpSpPr>
        <p:cNvPr id="1" name=""/>
        <p:cNvGrpSpPr/>
        <p:nvPr/>
      </p:nvGrpSpPr>
      <p:grpSpPr>
        <a:xfrm>
          <a:off x="0" y="0"/>
          <a:ext cx="0" cy="0"/>
          <a:chOff x="0" y="0"/>
          <a:chExt cx="0" cy="0"/>
        </a:xfrm>
      </p:grpSpPr>
      <p:sp>
        <p:nvSpPr>
          <p:cNvPr id="30" name="Text Placeholder 3"/>
          <p:cNvSpPr>
            <a:spLocks noGrp="1"/>
          </p:cNvSpPr>
          <p:nvPr>
            <p:ph type="body" sz="quarter" idx="14" hasCustomPrompt="1"/>
          </p:nvPr>
        </p:nvSpPr>
        <p:spPr>
          <a:xfrm>
            <a:off x="408858" y="1541990"/>
            <a:ext cx="3964949" cy="4223075"/>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5" name="Pladsholder til billede 4"/>
          <p:cNvSpPr>
            <a:spLocks noGrp="1"/>
          </p:cNvSpPr>
          <p:nvPr>
            <p:ph type="pic" sz="quarter" idx="17" hasCustomPrompt="1"/>
          </p:nvPr>
        </p:nvSpPr>
        <p:spPr>
          <a:xfrm>
            <a:off x="5162868" y="-3265"/>
            <a:ext cx="398343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smtClean="0"/>
            </a:lvl1pPr>
          </a:lstStyle>
          <a:p>
            <a:r>
              <a:rPr lang="da-DK" sz="1112" kern="1200" spc="-9" baseline="0" noProof="0" dirty="0" err="1">
                <a:solidFill>
                  <a:srgbClr val="677578"/>
                </a:solidFill>
                <a:latin typeface="+mn-lt"/>
                <a:ea typeface="+mn-ea"/>
                <a:cs typeface="+mn-cs"/>
              </a:rPr>
              <a:t>Click</a:t>
            </a:r>
            <a:r>
              <a:rPr lang="da-DK" sz="1112" kern="1200" spc="-9" baseline="0" noProof="0" dirty="0">
                <a:solidFill>
                  <a:srgbClr val="677578"/>
                </a:solidFill>
                <a:latin typeface="+mn-lt"/>
                <a:ea typeface="+mn-ea"/>
                <a:cs typeface="+mn-cs"/>
              </a:rPr>
              <a:t> to </a:t>
            </a:r>
            <a:r>
              <a:rPr lang="da-DK" sz="1112" kern="1200" spc="-9" baseline="0" noProof="0" dirty="0" err="1">
                <a:solidFill>
                  <a:srgbClr val="677578"/>
                </a:solidFill>
                <a:latin typeface="+mn-lt"/>
                <a:ea typeface="+mn-ea"/>
                <a:cs typeface="+mn-cs"/>
              </a:rPr>
              <a:t>insert</a:t>
            </a:r>
            <a:r>
              <a:rPr lang="da-DK" sz="1112" kern="1200" spc="-9" baseline="0" noProof="0" dirty="0">
                <a:solidFill>
                  <a:srgbClr val="677578"/>
                </a:solidFill>
                <a:latin typeface="+mn-lt"/>
                <a:ea typeface="+mn-ea"/>
                <a:cs typeface="+mn-cs"/>
              </a:rPr>
              <a:t> </a:t>
            </a:r>
            <a:r>
              <a:rPr lang="da-DK" sz="1112" kern="1200" spc="-9" baseline="0" noProof="0" dirty="0" err="1">
                <a:solidFill>
                  <a:srgbClr val="677578"/>
                </a:solidFill>
                <a:latin typeface="+mn-lt"/>
                <a:ea typeface="+mn-ea"/>
                <a:cs typeface="+mn-cs"/>
              </a:rPr>
              <a:t>picture</a:t>
            </a:r>
            <a:r>
              <a:rPr lang="da-DK" sz="1112" kern="1200" spc="-9" baseline="0" noProof="0" dirty="0">
                <a:solidFill>
                  <a:srgbClr val="677578"/>
                </a:solidFill>
                <a:latin typeface="+mn-lt"/>
                <a:ea typeface="+mn-ea"/>
                <a:cs typeface="+mn-cs"/>
              </a:rPr>
              <a:t>. </a:t>
            </a:r>
            <a:br>
              <a:rPr lang="da-DK" sz="1112" kern="1200" spc="-9" baseline="0" noProof="0" dirty="0">
                <a:solidFill>
                  <a:srgbClr val="677578"/>
                </a:solidFill>
                <a:latin typeface="+mn-lt"/>
                <a:ea typeface="+mn-ea"/>
                <a:cs typeface="+mn-cs"/>
              </a:rPr>
            </a:br>
            <a:r>
              <a:rPr lang="da-DK" dirty="0"/>
              <a:t>To </a:t>
            </a:r>
            <a:r>
              <a:rPr lang="da-DK" dirty="0" err="1"/>
              <a:t>get</a:t>
            </a:r>
            <a:r>
              <a:rPr lang="da-DK" dirty="0"/>
              <a:t> </a:t>
            </a:r>
            <a:r>
              <a:rPr lang="da-DK" dirty="0" err="1"/>
              <a:t>access</a:t>
            </a:r>
            <a:r>
              <a:rPr lang="da-DK" dirty="0"/>
              <a:t> to </a:t>
            </a:r>
            <a:r>
              <a:rPr lang="da-DK" dirty="0" err="1"/>
              <a:t>Valcon's</a:t>
            </a:r>
            <a:r>
              <a:rPr lang="da-DK" dirty="0"/>
              <a:t> </a:t>
            </a:r>
            <a:r>
              <a:rPr lang="da-DK" dirty="0" err="1"/>
              <a:t>picture</a:t>
            </a:r>
            <a:r>
              <a:rPr lang="da-DK" dirty="0"/>
              <a:t> </a:t>
            </a:r>
            <a:r>
              <a:rPr lang="da-DK" dirty="0" err="1"/>
              <a:t>library</a:t>
            </a:r>
            <a:r>
              <a:rPr lang="da-DK" dirty="0"/>
              <a:t>, browse to  V:\Media (</a:t>
            </a:r>
            <a:r>
              <a:rPr lang="da-DK" dirty="0" err="1"/>
              <a:t>pictures</a:t>
            </a:r>
            <a:r>
              <a:rPr lang="da-DK" dirty="0"/>
              <a:t>, video, audio, </a:t>
            </a:r>
            <a:r>
              <a:rPr lang="da-DK" dirty="0" err="1"/>
              <a:t>clipart</a:t>
            </a:r>
            <a:r>
              <a:rPr lang="da-DK" dirty="0"/>
              <a:t>)</a:t>
            </a:r>
            <a:endParaRPr lang="da-DK" noProof="0" dirty="0"/>
          </a:p>
        </p:txBody>
      </p:sp>
      <p:sp>
        <p:nvSpPr>
          <p:cNvPr id="31"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sp>
        <p:nvSpPr>
          <p:cNvPr id="38" name="AutoShape 4"/>
          <p:cNvSpPr>
            <a:spLocks/>
          </p:cNvSpPr>
          <p:nvPr userDrawn="1"/>
        </p:nvSpPr>
        <p:spPr bwMode="gray">
          <a:xfrm>
            <a:off x="-2051999" y="3"/>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Picture left side </a:t>
            </a:r>
          </a:p>
          <a:p>
            <a:pPr algn="r" eaLnBrk="1" hangingPunct="1">
              <a:spcBef>
                <a:spcPct val="0"/>
              </a:spcBef>
              <a:buFontTx/>
              <a:buNone/>
              <a:defRPr/>
            </a:pPr>
            <a:r>
              <a:rPr lang="da-DK" altLang="da-DK" sz="941" b="0" noProof="1">
                <a:solidFill>
                  <a:schemeClr val="tx2">
                    <a:lumMod val="75000"/>
                  </a:schemeClr>
                </a:solidFill>
                <a:latin typeface="+mn-lt"/>
                <a:cs typeface="Arial" charset="0"/>
              </a:rPr>
              <a:t>Picture slide, half page</a:t>
            </a:r>
            <a:r>
              <a:rPr lang="da-DK" altLang="da-DK" sz="941" b="0" baseline="0" noProof="1">
                <a:solidFill>
                  <a:schemeClr val="tx2">
                    <a:lumMod val="75000"/>
                  </a:schemeClr>
                </a:solidFill>
                <a:latin typeface="+mn-lt"/>
                <a:cs typeface="Arial" charset="0"/>
              </a:rPr>
              <a:t> </a:t>
            </a:r>
            <a:r>
              <a:rPr lang="da-DK" altLang="da-DK" sz="941" b="0" noProof="1">
                <a:solidFill>
                  <a:schemeClr val="tx2">
                    <a:lumMod val="75000"/>
                  </a:schemeClr>
                </a:solidFill>
                <a:latin typeface="+mn-lt"/>
                <a:cs typeface="Arial" charset="0"/>
              </a:rPr>
              <a:t>with text</a:t>
            </a:r>
            <a:r>
              <a:rPr lang="da-DK" altLang="da-DK" sz="941" b="0" baseline="0" noProof="1">
                <a:solidFill>
                  <a:schemeClr val="tx2">
                    <a:lumMod val="75000"/>
                  </a:schemeClr>
                </a:solidFill>
                <a:latin typeface="+mn-lt"/>
                <a:cs typeface="Arial" charset="0"/>
              </a:rPr>
              <a:t> </a:t>
            </a:r>
            <a:r>
              <a:rPr lang="da-DK" altLang="da-DK" sz="941" b="0" noProof="1">
                <a:solidFill>
                  <a:schemeClr val="tx2">
                    <a:lumMod val="75000"/>
                  </a:schemeClr>
                </a:solidFill>
                <a:latin typeface="+mn-lt"/>
                <a:cs typeface="Arial" charset="0"/>
              </a:rPr>
              <a:t>on the left</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grpSp>
        <p:nvGrpSpPr>
          <p:cNvPr id="6" name="Group 5"/>
          <p:cNvGrpSpPr/>
          <p:nvPr userDrawn="1"/>
        </p:nvGrpSpPr>
        <p:grpSpPr>
          <a:xfrm>
            <a:off x="9253625" y="2383574"/>
            <a:ext cx="1538028" cy="1303049"/>
            <a:chOff x="10821600" y="2628000"/>
            <a:chExt cx="1798638" cy="1436672"/>
          </a:xfrm>
        </p:grpSpPr>
        <p:sp>
          <p:nvSpPr>
            <p:cNvPr id="23" name="TextBox 17"/>
            <p:cNvSpPr txBox="1">
              <a:spLocks noChangeArrowheads="1"/>
            </p:cNvSpPr>
            <p:nvPr userDrawn="1"/>
          </p:nvSpPr>
          <p:spPr bwMode="auto">
            <a:xfrm>
              <a:off x="10821600" y="2628000"/>
              <a:ext cx="1798638" cy="14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Resize, zoom or pan picture</a:t>
              </a:r>
            </a:p>
            <a:p>
              <a:pPr algn="l" fontAlgn="auto">
                <a:spcBef>
                  <a:spcPts val="0"/>
                </a:spcBef>
                <a:spcAft>
                  <a:spcPts val="0"/>
                </a:spcAft>
                <a:buFont typeface="+mj-lt"/>
                <a:buNone/>
                <a:defRPr/>
              </a:pPr>
              <a:r>
                <a:rPr lang="da-DK" sz="941" b="1" kern="1200" noProof="1">
                  <a:solidFill>
                    <a:schemeClr val="tx2">
                      <a:lumMod val="75000"/>
                    </a:schemeClr>
                  </a:solidFill>
                  <a:latin typeface="+mn-lt"/>
                  <a:ea typeface="+mn-ea"/>
                  <a:cs typeface="Arial" charset="0"/>
                </a:rPr>
                <a:t>1.</a:t>
              </a:r>
              <a:r>
                <a:rPr lang="da-DK" sz="855" noProof="1">
                  <a:solidFill>
                    <a:schemeClr val="tx2">
                      <a:lumMod val="75000"/>
                      <a:lumOff val="25000"/>
                    </a:schemeClr>
                  </a:solidFill>
                  <a:cs typeface="Arial" pitchFamily="34" charset="0"/>
                </a:rPr>
                <a:t> </a:t>
              </a:r>
              <a:r>
                <a:rPr lang="da-DK" sz="941" kern="1200" noProof="1">
                  <a:solidFill>
                    <a:schemeClr val="tx2">
                      <a:lumMod val="75000"/>
                    </a:schemeClr>
                  </a:solidFill>
                  <a:latin typeface="+mn-lt"/>
                  <a:ea typeface="+mn-ea"/>
                  <a:cs typeface="Arial" charset="0"/>
                </a:rPr>
                <a:t>Click on picture to activate </a:t>
              </a:r>
              <a:r>
                <a:rPr lang="da-DK" sz="941" b="1" kern="1200" noProof="1">
                  <a:solidFill>
                    <a:schemeClr val="tx2">
                      <a:lumMod val="75000"/>
                    </a:schemeClr>
                  </a:solidFill>
                  <a:latin typeface="+mn-lt"/>
                  <a:ea typeface="+mn-ea"/>
                  <a:cs typeface="Arial" charset="0"/>
                </a:rPr>
                <a:t>Picture-tool</a:t>
              </a:r>
              <a:r>
                <a:rPr lang="da-DK" sz="941" kern="1200" noProof="1">
                  <a:solidFill>
                    <a:schemeClr val="tx2">
                      <a:lumMod val="75000"/>
                    </a:schemeClr>
                  </a:solidFill>
                  <a:latin typeface="+mn-lt"/>
                  <a:ea typeface="+mn-ea"/>
                  <a:cs typeface="Arial" charset="0"/>
                </a:rPr>
                <a:t> in the ribbon</a:t>
              </a:r>
              <a:endParaRPr lang="da-DK" altLang="da-DK" sz="941" kern="1200" dirty="0">
                <a:solidFill>
                  <a:schemeClr val="tx2">
                    <a:lumMod val="75000"/>
                  </a:schemeClr>
                </a:solidFill>
                <a:latin typeface="+mn-lt"/>
                <a:ea typeface="+mn-ea"/>
                <a:cs typeface="Arial" charset="0"/>
              </a:endParaRPr>
            </a:p>
            <a:p>
              <a:pPr algn="l" eaLnBrk="1" hangingPunct="1">
                <a:spcBef>
                  <a:spcPct val="0"/>
                </a:spcBef>
                <a:buFontTx/>
                <a:buNone/>
                <a:defRPr/>
              </a:pPr>
              <a:r>
                <a:rPr lang="da-DK" sz="941" b="1" kern="1200" noProof="1">
                  <a:solidFill>
                    <a:schemeClr val="tx2">
                      <a:lumMod val="75000"/>
                    </a:schemeClr>
                  </a:solidFill>
                  <a:latin typeface="+mn-lt"/>
                  <a:ea typeface="+mn-ea"/>
                  <a:cs typeface="Arial" charset="0"/>
                </a:rPr>
                <a:t>2. </a:t>
              </a:r>
              <a:r>
                <a:rPr lang="da-DK" sz="941" kern="1200" noProof="1">
                  <a:solidFill>
                    <a:schemeClr val="tx2">
                      <a:lumMod val="75000"/>
                    </a:schemeClr>
                  </a:solidFill>
                  <a:latin typeface="+mn-lt"/>
                  <a:ea typeface="+mn-ea"/>
                  <a:cs typeface="Arial" charset="0"/>
                </a:rPr>
                <a:t>Use </a:t>
              </a:r>
              <a:r>
                <a:rPr lang="da-DK" sz="941" b="1" kern="1200" noProof="1">
                  <a:solidFill>
                    <a:schemeClr val="tx2">
                      <a:lumMod val="75000"/>
                    </a:schemeClr>
                  </a:solidFill>
                  <a:latin typeface="+mn-lt"/>
                  <a:ea typeface="+mn-ea"/>
                  <a:cs typeface="Arial" charset="0"/>
                </a:rPr>
                <a:t>Crop-Tool</a:t>
              </a:r>
              <a:endParaRPr lang="da-DK"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da-DK" sz="941" kern="1200" noProof="1">
                  <a:solidFill>
                    <a:schemeClr val="tx2">
                      <a:lumMod val="75000"/>
                    </a:schemeClr>
                  </a:solidFill>
                  <a:latin typeface="+mn-lt"/>
                  <a:ea typeface="+mn-ea"/>
                  <a:cs typeface="Arial" charset="0"/>
                </a:rPr>
                <a:t>for panning and resizing</a:t>
              </a:r>
            </a:p>
            <a:p>
              <a:pPr algn="l"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l"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3. </a:t>
              </a:r>
              <a:r>
                <a:rPr lang="da-DK" sz="941" kern="1200" noProof="1">
                  <a:solidFill>
                    <a:schemeClr val="tx2">
                      <a:lumMod val="75000"/>
                    </a:schemeClr>
                  </a:solidFill>
                  <a:latin typeface="+mn-lt"/>
                  <a:ea typeface="+mn-ea"/>
                  <a:cs typeface="Arial" charset="0"/>
                </a:rPr>
                <a:t>Press Shift-key when resizing picture by the corners</a:t>
              </a:r>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1600" y="3475195"/>
              <a:ext cx="312737" cy="2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userDrawn="1"/>
        </p:nvGrpSpPr>
        <p:grpSpPr>
          <a:xfrm>
            <a:off x="-1907998" y="1981961"/>
            <a:ext cx="1801661" cy="1324642"/>
            <a:chOff x="-2231300" y="2231625"/>
            <a:chExt cx="2106943" cy="1460479"/>
          </a:xfrm>
        </p:grpSpPr>
        <p:sp>
          <p:nvSpPr>
            <p:cNvPr id="27"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bullets</a:t>
              </a:r>
              <a:r>
                <a:rPr lang="da-DK" altLang="da-DK" sz="941" kern="1200" dirty="0">
                  <a:solidFill>
                    <a:schemeClr val="tx2">
                      <a:lumMod val="75000"/>
                    </a:schemeClr>
                  </a:solidFill>
                  <a:latin typeface="+mn-lt"/>
                  <a:ea typeface="+mn-ea"/>
                  <a:cs typeface="Arial" charset="0"/>
                </a:rPr>
                <a:t>,</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a:t>
              </a:r>
              <a:r>
                <a:rPr lang="da-DK" altLang="da-DK" sz="941" b="0" kern="1200" dirty="0" err="1">
                  <a:solidFill>
                    <a:schemeClr val="tx2">
                      <a:lumMod val="75000"/>
                    </a:schemeClr>
                  </a:solidFill>
                  <a:latin typeface="+mn-lt"/>
                  <a:ea typeface="+mn-ea"/>
                  <a:cs typeface="Arial" charset="0"/>
                </a:rPr>
                <a:t>return</a:t>
              </a:r>
              <a:r>
                <a:rPr lang="da-DK" altLang="da-DK" sz="941" b="0" kern="1200" dirty="0">
                  <a:solidFill>
                    <a:schemeClr val="tx2">
                      <a:lumMod val="75000"/>
                    </a:schemeClr>
                  </a:solidFill>
                  <a:latin typeface="+mn-lt"/>
                  <a:ea typeface="+mn-ea"/>
                  <a:cs typeface="Arial" charset="0"/>
                </a:rPr>
                <a:t>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37" name="Group 36"/>
            <p:cNvGrpSpPr/>
            <p:nvPr userDrawn="1"/>
          </p:nvGrpSpPr>
          <p:grpSpPr>
            <a:xfrm>
              <a:off x="-544672" y="2787459"/>
              <a:ext cx="419742" cy="242548"/>
              <a:chOff x="-832082" y="3336845"/>
              <a:chExt cx="358924" cy="219989"/>
            </a:xfrm>
          </p:grpSpPr>
          <p:pic>
            <p:nvPicPr>
              <p:cNvPr id="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39" name="Group 38"/>
            <p:cNvGrpSpPr/>
            <p:nvPr userDrawn="1"/>
          </p:nvGrpSpPr>
          <p:grpSpPr>
            <a:xfrm>
              <a:off x="-531551" y="3446578"/>
              <a:ext cx="407194" cy="245526"/>
              <a:chOff x="-474298" y="3689019"/>
              <a:chExt cx="348194" cy="222690"/>
            </a:xfrm>
          </p:grpSpPr>
          <p:pic>
            <p:nvPicPr>
              <p:cNvPr id="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22" name="Title 1"/>
          <p:cNvSpPr>
            <a:spLocks noGrp="1"/>
          </p:cNvSpPr>
          <p:nvPr>
            <p:ph type="title" hasCustomPrompt="1"/>
          </p:nvPr>
        </p:nvSpPr>
        <p:spPr>
          <a:xfrm>
            <a:off x="408859" y="433279"/>
            <a:ext cx="3966310"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5" name="Subtitle 2"/>
          <p:cNvSpPr>
            <a:spLocks noGrp="1"/>
          </p:cNvSpPr>
          <p:nvPr>
            <p:ph type="subTitle" idx="1" hasCustomPrompt="1"/>
          </p:nvPr>
        </p:nvSpPr>
        <p:spPr>
          <a:xfrm>
            <a:off x="408859" y="764049"/>
            <a:ext cx="3966310"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241687819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Picture left side ">
    <p:spTree>
      <p:nvGrpSpPr>
        <p:cNvPr id="1" name=""/>
        <p:cNvGrpSpPr/>
        <p:nvPr/>
      </p:nvGrpSpPr>
      <p:grpSpPr>
        <a:xfrm>
          <a:off x="0" y="0"/>
          <a:ext cx="0" cy="0"/>
          <a:chOff x="0" y="0"/>
          <a:chExt cx="0" cy="0"/>
        </a:xfrm>
      </p:grpSpPr>
      <p:sp>
        <p:nvSpPr>
          <p:cNvPr id="26" name="Text Placeholder 3"/>
          <p:cNvSpPr>
            <a:spLocks noGrp="1"/>
          </p:cNvSpPr>
          <p:nvPr>
            <p:ph type="body" sz="quarter" idx="14" hasCustomPrompt="1"/>
          </p:nvPr>
        </p:nvSpPr>
        <p:spPr>
          <a:xfrm>
            <a:off x="4776369" y="1541990"/>
            <a:ext cx="3973961" cy="4223075"/>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21" name="Pladsholder til billede 4"/>
          <p:cNvSpPr>
            <a:spLocks noGrp="1"/>
          </p:cNvSpPr>
          <p:nvPr userDrawn="1">
            <p:ph type="pic" sz="quarter" idx="28" hasCustomPrompt="1"/>
          </p:nvPr>
        </p:nvSpPr>
        <p:spPr>
          <a:xfrm>
            <a:off x="-3078" y="-3265"/>
            <a:ext cx="398343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smtClean="0"/>
            </a:lvl1pPr>
          </a:lstStyle>
          <a:p>
            <a:r>
              <a:rPr lang="da-DK" sz="1112" kern="1200" spc="-9" baseline="0" noProof="0" dirty="0" err="1">
                <a:solidFill>
                  <a:srgbClr val="677578"/>
                </a:solidFill>
                <a:latin typeface="+mn-lt"/>
                <a:ea typeface="+mn-ea"/>
                <a:cs typeface="+mn-cs"/>
              </a:rPr>
              <a:t>Click</a:t>
            </a:r>
            <a:r>
              <a:rPr lang="da-DK" sz="1112" kern="1200" spc="-9" baseline="0" noProof="0" dirty="0">
                <a:solidFill>
                  <a:srgbClr val="677578"/>
                </a:solidFill>
                <a:latin typeface="+mn-lt"/>
                <a:ea typeface="+mn-ea"/>
                <a:cs typeface="+mn-cs"/>
              </a:rPr>
              <a:t> to </a:t>
            </a:r>
            <a:r>
              <a:rPr lang="da-DK" sz="1112" kern="1200" spc="-9" baseline="0" noProof="0" dirty="0" err="1">
                <a:solidFill>
                  <a:srgbClr val="677578"/>
                </a:solidFill>
                <a:latin typeface="+mn-lt"/>
                <a:ea typeface="+mn-ea"/>
                <a:cs typeface="+mn-cs"/>
              </a:rPr>
              <a:t>insert</a:t>
            </a:r>
            <a:r>
              <a:rPr lang="da-DK" sz="1112" kern="1200" spc="-9" baseline="0" noProof="0" dirty="0">
                <a:solidFill>
                  <a:srgbClr val="677578"/>
                </a:solidFill>
                <a:latin typeface="+mn-lt"/>
                <a:ea typeface="+mn-ea"/>
                <a:cs typeface="+mn-cs"/>
              </a:rPr>
              <a:t> </a:t>
            </a:r>
            <a:r>
              <a:rPr lang="da-DK" sz="1112" kern="1200" spc="-9" baseline="0" noProof="0" dirty="0" err="1">
                <a:solidFill>
                  <a:srgbClr val="677578"/>
                </a:solidFill>
                <a:latin typeface="+mn-lt"/>
                <a:ea typeface="+mn-ea"/>
                <a:cs typeface="+mn-cs"/>
              </a:rPr>
              <a:t>picture</a:t>
            </a:r>
            <a:r>
              <a:rPr lang="da-DK" sz="1112" kern="1200" spc="-9" baseline="0" noProof="0" dirty="0">
                <a:solidFill>
                  <a:srgbClr val="677578"/>
                </a:solidFill>
                <a:latin typeface="+mn-lt"/>
                <a:ea typeface="+mn-ea"/>
                <a:cs typeface="+mn-cs"/>
              </a:rPr>
              <a:t>. </a:t>
            </a:r>
            <a:br>
              <a:rPr lang="da-DK" sz="1112" kern="1200" spc="-9" baseline="0" noProof="0" dirty="0">
                <a:solidFill>
                  <a:srgbClr val="677578"/>
                </a:solidFill>
                <a:latin typeface="+mn-lt"/>
                <a:ea typeface="+mn-ea"/>
                <a:cs typeface="+mn-cs"/>
              </a:rPr>
            </a:br>
            <a:r>
              <a:rPr lang="da-DK" dirty="0"/>
              <a:t>To </a:t>
            </a:r>
            <a:r>
              <a:rPr lang="da-DK" dirty="0" err="1"/>
              <a:t>get</a:t>
            </a:r>
            <a:r>
              <a:rPr lang="da-DK" dirty="0"/>
              <a:t> </a:t>
            </a:r>
            <a:r>
              <a:rPr lang="da-DK" dirty="0" err="1"/>
              <a:t>access</a:t>
            </a:r>
            <a:r>
              <a:rPr lang="da-DK" dirty="0"/>
              <a:t> to </a:t>
            </a:r>
            <a:r>
              <a:rPr lang="da-DK" dirty="0" err="1"/>
              <a:t>Valcon's</a:t>
            </a:r>
            <a:r>
              <a:rPr lang="da-DK" dirty="0"/>
              <a:t> </a:t>
            </a:r>
            <a:r>
              <a:rPr lang="da-DK" dirty="0" err="1"/>
              <a:t>picture</a:t>
            </a:r>
            <a:r>
              <a:rPr lang="da-DK" dirty="0"/>
              <a:t> </a:t>
            </a:r>
            <a:r>
              <a:rPr lang="da-DK" dirty="0" err="1"/>
              <a:t>library</a:t>
            </a:r>
            <a:r>
              <a:rPr lang="da-DK" dirty="0"/>
              <a:t>, browse to  V:\Media (</a:t>
            </a:r>
            <a:r>
              <a:rPr lang="da-DK" dirty="0" err="1"/>
              <a:t>pictures</a:t>
            </a:r>
            <a:r>
              <a:rPr lang="da-DK" dirty="0"/>
              <a:t>, video, audio, </a:t>
            </a:r>
            <a:r>
              <a:rPr lang="da-DK" dirty="0" err="1"/>
              <a:t>clipart</a:t>
            </a:r>
            <a:r>
              <a:rPr lang="da-DK" dirty="0"/>
              <a:t>)</a:t>
            </a:r>
            <a:endParaRPr lang="da-DK" noProof="0" dirty="0"/>
          </a:p>
        </p:txBody>
      </p:sp>
      <p:sp>
        <p:nvSpPr>
          <p:cNvPr id="28"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13" name="Pladsholder til diasnummer 6"/>
          <p:cNvSpPr>
            <a:spLocks noGrp="1"/>
          </p:cNvSpPr>
          <p:nvPr>
            <p:ph type="sldNum" sz="quarter" idx="21"/>
          </p:nvPr>
        </p:nvSpPr>
        <p:spPr/>
        <p:txBody>
          <a:bodyPr/>
          <a:lstStyle/>
          <a:p>
            <a:fld id="{667EC89C-17A0-4E64-A6D2-B825673CEEDF}" type="slidenum">
              <a:rPr lang="da-DK" smtClean="0"/>
              <a:pPr/>
              <a:t>‹nr.›</a:t>
            </a:fld>
            <a:endParaRPr lang="da-DK" dirty="0"/>
          </a:p>
        </p:txBody>
      </p:sp>
      <p:sp>
        <p:nvSpPr>
          <p:cNvPr id="38" name="AutoShape 4"/>
          <p:cNvSpPr>
            <a:spLocks/>
          </p:cNvSpPr>
          <p:nvPr userDrawn="1"/>
        </p:nvSpPr>
        <p:spPr bwMode="gray">
          <a:xfrm>
            <a:off x="-2051999" y="3"/>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Picture right side </a:t>
            </a:r>
          </a:p>
          <a:p>
            <a:pPr algn="r" eaLnBrk="1" hangingPunct="1">
              <a:spcBef>
                <a:spcPct val="0"/>
              </a:spcBef>
              <a:buFontTx/>
              <a:buNone/>
              <a:defRPr/>
            </a:pPr>
            <a:r>
              <a:rPr lang="da-DK" altLang="da-DK" sz="941" b="0" noProof="1">
                <a:solidFill>
                  <a:schemeClr val="tx2">
                    <a:lumMod val="75000"/>
                  </a:schemeClr>
                </a:solidFill>
                <a:latin typeface="+mn-lt"/>
                <a:cs typeface="Arial" charset="0"/>
              </a:rPr>
              <a:t>Picture slide, half page</a:t>
            </a:r>
            <a:r>
              <a:rPr lang="da-DK" altLang="da-DK" sz="941" b="0" baseline="0" noProof="1">
                <a:solidFill>
                  <a:schemeClr val="tx2">
                    <a:lumMod val="75000"/>
                  </a:schemeClr>
                </a:solidFill>
                <a:latin typeface="+mn-lt"/>
                <a:cs typeface="Arial" charset="0"/>
              </a:rPr>
              <a:t> </a:t>
            </a:r>
            <a:r>
              <a:rPr lang="da-DK" altLang="da-DK" sz="941" b="0" noProof="1">
                <a:solidFill>
                  <a:schemeClr val="tx2">
                    <a:lumMod val="75000"/>
                  </a:schemeClr>
                </a:solidFill>
                <a:latin typeface="+mn-lt"/>
                <a:cs typeface="Arial" charset="0"/>
              </a:rPr>
              <a:t>with text on the right</a:t>
            </a:r>
          </a:p>
        </p:txBody>
      </p:sp>
      <p:grpSp>
        <p:nvGrpSpPr>
          <p:cNvPr id="2" name="Group 1"/>
          <p:cNvGrpSpPr/>
          <p:nvPr userDrawn="1"/>
        </p:nvGrpSpPr>
        <p:grpSpPr>
          <a:xfrm>
            <a:off x="9252520" y="2024070"/>
            <a:ext cx="1800000" cy="1324464"/>
            <a:chOff x="10820308" y="2231625"/>
            <a:chExt cx="2105000" cy="1460283"/>
          </a:xfrm>
        </p:grpSpPr>
        <p:sp>
          <p:nvSpPr>
            <p:cNvPr id="40" name="TextBox 17"/>
            <p:cNvSpPr txBox="1">
              <a:spLocks noChangeArrowheads="1"/>
            </p:cNvSpPr>
            <p:nvPr userDrawn="1"/>
          </p:nvSpPr>
          <p:spPr bwMode="auto">
            <a:xfrm>
              <a:off x="10820308" y="2231625"/>
              <a:ext cx="2105000" cy="1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da-DK" altLang="da-DK" sz="941" kern="1200" dirty="0">
                  <a:solidFill>
                    <a:schemeClr val="tx2">
                      <a:lumMod val="75000"/>
                    </a:schemeClr>
                  </a:solidFill>
                  <a:latin typeface="+mj-lt"/>
                  <a:ea typeface="+mn-ea"/>
                  <a:cs typeface="Arial" charset="0"/>
                </a:rPr>
                <a:t>To </a:t>
              </a:r>
              <a:r>
                <a:rPr lang="da-DK" altLang="da-DK" sz="941" kern="1200" dirty="0" err="1">
                  <a:solidFill>
                    <a:schemeClr val="tx2">
                      <a:lumMod val="75000"/>
                    </a:schemeClr>
                  </a:solidFill>
                  <a:latin typeface="+mj-lt"/>
                  <a:ea typeface="+mn-ea"/>
                  <a:cs typeface="Arial" charset="0"/>
                </a:rPr>
                <a:t>add</a:t>
              </a:r>
              <a:r>
                <a:rPr lang="da-DK" altLang="da-DK" sz="941" kern="1200" dirty="0">
                  <a:solidFill>
                    <a:schemeClr val="tx2">
                      <a:lumMod val="75000"/>
                    </a:schemeClr>
                  </a:solidFill>
                  <a:latin typeface="+mj-lt"/>
                  <a:ea typeface="+mn-ea"/>
                  <a:cs typeface="Arial" charset="0"/>
                </a:rPr>
                <a:t> </a:t>
              </a:r>
              <a:r>
                <a:rPr lang="da-DK" altLang="da-DK" sz="941" kern="1200" dirty="0" err="1">
                  <a:solidFill>
                    <a:schemeClr val="tx2">
                      <a:lumMod val="75000"/>
                    </a:schemeClr>
                  </a:solidFill>
                  <a:latin typeface="+mj-lt"/>
                  <a:ea typeface="+mn-ea"/>
                  <a:cs typeface="Arial" charset="0"/>
                </a:rPr>
                <a:t>preformatted</a:t>
              </a:r>
              <a:r>
                <a:rPr lang="da-DK" altLang="da-DK" sz="941" kern="1200" dirty="0">
                  <a:solidFill>
                    <a:schemeClr val="tx2">
                      <a:lumMod val="75000"/>
                    </a:schemeClr>
                  </a:solidFill>
                  <a:latin typeface="+mj-lt"/>
                  <a:ea typeface="+mn-ea"/>
                  <a:cs typeface="Arial" charset="0"/>
                </a:rPr>
                <a:t> </a:t>
              </a:r>
              <a:r>
                <a:rPr lang="da-DK" altLang="da-DK" sz="941" kern="1200" dirty="0" err="1">
                  <a:solidFill>
                    <a:schemeClr val="tx2">
                      <a:lumMod val="75000"/>
                    </a:schemeClr>
                  </a:solidFill>
                  <a:latin typeface="+mj-lt"/>
                  <a:ea typeface="+mn-ea"/>
                  <a:cs typeface="Arial" charset="0"/>
                </a:rPr>
                <a:t>bullets</a:t>
              </a:r>
              <a:r>
                <a:rPr lang="da-DK" altLang="da-DK" sz="941" kern="1200" dirty="0">
                  <a:solidFill>
                    <a:schemeClr val="tx2">
                      <a:lumMod val="75000"/>
                    </a:schemeClr>
                  </a:solidFill>
                  <a:latin typeface="+mj-lt"/>
                  <a:ea typeface="+mn-ea"/>
                  <a:cs typeface="Arial" charset="0"/>
                </a:rPr>
                <a:t>,</a:t>
              </a:r>
            </a:p>
            <a:p>
              <a:pPr algn="l" eaLnBrk="1" hangingPunct="1">
                <a:spcBef>
                  <a:spcPct val="0"/>
                </a:spcBef>
                <a:buFontTx/>
                <a:buNone/>
              </a:pPr>
              <a:r>
                <a:rPr lang="da-DK" altLang="da-DK" sz="941" kern="1200" dirty="0" err="1">
                  <a:solidFill>
                    <a:schemeClr val="tx2">
                      <a:lumMod val="75000"/>
                    </a:schemeClr>
                  </a:solidFill>
                  <a:latin typeface="+mj-lt"/>
                  <a:ea typeface="+mn-ea"/>
                  <a:cs typeface="Arial" charset="0"/>
                </a:rPr>
                <a:t>click</a:t>
              </a:r>
              <a:r>
                <a:rPr lang="da-DK" altLang="da-DK" sz="941" kern="1200" dirty="0">
                  <a:solidFill>
                    <a:schemeClr val="tx2">
                      <a:lumMod val="75000"/>
                    </a:schemeClr>
                  </a:solidFill>
                  <a:latin typeface="+mj-lt"/>
                  <a:ea typeface="+mn-ea"/>
                  <a:cs typeface="Arial" charset="0"/>
                </a:rPr>
                <a:t> the </a:t>
              </a:r>
              <a:r>
                <a:rPr lang="da-DK" altLang="da-DK" sz="941" b="1" kern="1200" dirty="0">
                  <a:solidFill>
                    <a:schemeClr val="tx2">
                      <a:lumMod val="75000"/>
                    </a:schemeClr>
                  </a:solidFill>
                  <a:latin typeface="+mj-lt"/>
                  <a:ea typeface="+mn-ea"/>
                  <a:cs typeface="Arial" charset="0"/>
                </a:rPr>
                <a:t>Home</a:t>
              </a:r>
              <a:r>
                <a:rPr lang="da-DK" altLang="da-DK" sz="941" kern="1200" dirty="0">
                  <a:solidFill>
                    <a:schemeClr val="tx2">
                      <a:lumMod val="75000"/>
                    </a:schemeClr>
                  </a:solidFill>
                  <a:latin typeface="+mj-lt"/>
                  <a:ea typeface="+mn-ea"/>
                  <a:cs typeface="Arial" charset="0"/>
                </a:rPr>
                <a:t> tab and </a:t>
              </a:r>
              <a:r>
                <a:rPr lang="da-DK" altLang="da-DK" sz="941" kern="1200" dirty="0" err="1">
                  <a:solidFill>
                    <a:schemeClr val="tx2">
                      <a:lumMod val="75000"/>
                    </a:schemeClr>
                  </a:solidFill>
                  <a:latin typeface="+mj-lt"/>
                  <a:ea typeface="+mn-ea"/>
                  <a:cs typeface="Arial" charset="0"/>
                </a:rPr>
                <a:t>select</a:t>
              </a:r>
              <a:endParaRPr lang="da-DK" altLang="da-DK" sz="941" kern="1200" dirty="0">
                <a:solidFill>
                  <a:schemeClr val="tx2">
                    <a:lumMod val="75000"/>
                  </a:schemeClr>
                </a:solidFill>
                <a:latin typeface="+mj-lt"/>
                <a:ea typeface="+mn-ea"/>
                <a:cs typeface="Arial" charset="0"/>
              </a:endParaRPr>
            </a:p>
            <a:p>
              <a:pPr algn="l" eaLnBrk="1" hangingPunct="1">
                <a:spcBef>
                  <a:spcPct val="0"/>
                </a:spcBef>
                <a:buFontTx/>
                <a:buNone/>
              </a:pPr>
              <a:r>
                <a:rPr lang="da-DK" altLang="da-DK" sz="941" b="1" kern="1200" dirty="0" err="1">
                  <a:solidFill>
                    <a:schemeClr val="tx2">
                      <a:lumMod val="75000"/>
                    </a:schemeClr>
                  </a:solidFill>
                  <a:latin typeface="+mj-lt"/>
                  <a:ea typeface="+mn-ea"/>
                  <a:cs typeface="Arial" charset="0"/>
                </a:rPr>
                <a:t>Increase</a:t>
              </a:r>
              <a:r>
                <a:rPr lang="da-DK" altLang="da-DK" sz="941" b="1" kern="1200" dirty="0">
                  <a:solidFill>
                    <a:schemeClr val="tx2">
                      <a:lumMod val="75000"/>
                    </a:schemeClr>
                  </a:solidFill>
                  <a:latin typeface="+mj-lt"/>
                  <a:ea typeface="+mn-ea"/>
                  <a:cs typeface="Arial" charset="0"/>
                </a:rPr>
                <a:t> </a:t>
              </a:r>
              <a:r>
                <a:rPr lang="da-DK" altLang="da-DK" sz="941" b="1" kern="1200" dirty="0" err="1">
                  <a:solidFill>
                    <a:schemeClr val="tx2">
                      <a:lumMod val="75000"/>
                    </a:schemeClr>
                  </a:solidFill>
                  <a:latin typeface="+mj-lt"/>
                  <a:ea typeface="+mn-ea"/>
                  <a:cs typeface="Arial" charset="0"/>
                </a:rPr>
                <a:t>Indent</a:t>
              </a:r>
              <a:endParaRPr lang="da-DK" altLang="da-DK" sz="941" b="1" kern="1200" dirty="0">
                <a:solidFill>
                  <a:schemeClr val="tx2">
                    <a:lumMod val="75000"/>
                  </a:schemeClr>
                </a:solidFill>
                <a:latin typeface="+mj-lt"/>
                <a:ea typeface="+mn-ea"/>
                <a:cs typeface="Arial" charset="0"/>
              </a:endParaRPr>
            </a:p>
            <a:p>
              <a:pPr algn="l" eaLnBrk="1" hangingPunct="1">
                <a:spcBef>
                  <a:spcPct val="0"/>
                </a:spcBef>
                <a:buFontTx/>
                <a:buNone/>
              </a:pPr>
              <a:endParaRPr lang="da-DK" altLang="da-DK" sz="941" kern="1200" dirty="0">
                <a:solidFill>
                  <a:schemeClr val="tx2">
                    <a:lumMod val="75000"/>
                  </a:schemeClr>
                </a:solidFill>
                <a:latin typeface="+mj-lt"/>
                <a:ea typeface="+mn-ea"/>
                <a:cs typeface="Arial" charset="0"/>
              </a:endParaRPr>
            </a:p>
            <a:p>
              <a:pPr algn="l" eaLnBrk="1" hangingPunct="1">
                <a:spcBef>
                  <a:spcPct val="0"/>
                </a:spcBef>
                <a:buFontTx/>
                <a:buNone/>
              </a:pPr>
              <a:endParaRPr lang="da-DK" altLang="da-DK" sz="941" kern="1200" dirty="0">
                <a:solidFill>
                  <a:schemeClr val="tx2">
                    <a:lumMod val="75000"/>
                  </a:schemeClr>
                </a:solidFill>
                <a:latin typeface="+mj-lt"/>
                <a:ea typeface="+mn-ea"/>
                <a:cs typeface="Arial" charset="0"/>
              </a:endParaRPr>
            </a:p>
            <a:p>
              <a:pPr algn="l" eaLnBrk="1" hangingPunct="1">
                <a:spcBef>
                  <a:spcPct val="0"/>
                </a:spcBef>
                <a:buFontTx/>
                <a:buNone/>
              </a:pPr>
              <a:r>
                <a:rPr lang="da-DK" altLang="da-DK" sz="941" kern="1200" dirty="0" err="1">
                  <a:solidFill>
                    <a:schemeClr val="tx2">
                      <a:lumMod val="75000"/>
                    </a:schemeClr>
                  </a:solidFill>
                  <a:latin typeface="+mj-lt"/>
                  <a:ea typeface="+mn-ea"/>
                  <a:cs typeface="Arial" charset="0"/>
                </a:rPr>
                <a:t>Click</a:t>
              </a:r>
              <a:r>
                <a:rPr lang="da-DK" altLang="da-DK" sz="941" kern="1200" dirty="0">
                  <a:solidFill>
                    <a:schemeClr val="tx2">
                      <a:lumMod val="75000"/>
                    </a:schemeClr>
                  </a:solidFill>
                  <a:latin typeface="+mj-lt"/>
                  <a:ea typeface="+mn-ea"/>
                  <a:cs typeface="Arial" charset="0"/>
                </a:rPr>
                <a:t> </a:t>
              </a:r>
              <a:r>
                <a:rPr lang="da-DK" altLang="da-DK" sz="941" b="1" kern="1200" dirty="0" err="1">
                  <a:solidFill>
                    <a:schemeClr val="tx2">
                      <a:lumMod val="75000"/>
                    </a:schemeClr>
                  </a:solidFill>
                  <a:latin typeface="+mj-lt"/>
                  <a:ea typeface="+mn-ea"/>
                  <a:cs typeface="Arial" charset="0"/>
                </a:rPr>
                <a:t>Decrease</a:t>
              </a:r>
              <a:r>
                <a:rPr lang="da-DK" altLang="da-DK" sz="941" b="1" kern="1200" dirty="0">
                  <a:solidFill>
                    <a:schemeClr val="tx2">
                      <a:lumMod val="75000"/>
                    </a:schemeClr>
                  </a:solidFill>
                  <a:latin typeface="+mj-lt"/>
                  <a:ea typeface="+mn-ea"/>
                  <a:cs typeface="Arial" charset="0"/>
                </a:rPr>
                <a:t> </a:t>
              </a:r>
              <a:r>
                <a:rPr lang="da-DK" altLang="da-DK" sz="941" b="1" kern="1200" dirty="0" err="1">
                  <a:solidFill>
                    <a:schemeClr val="tx2">
                      <a:lumMod val="75000"/>
                    </a:schemeClr>
                  </a:solidFill>
                  <a:latin typeface="+mj-lt"/>
                  <a:ea typeface="+mn-ea"/>
                  <a:cs typeface="Arial" charset="0"/>
                </a:rPr>
                <a:t>Indent</a:t>
              </a:r>
              <a:endParaRPr lang="da-DK" altLang="da-DK" sz="941" b="1" kern="1200" dirty="0">
                <a:solidFill>
                  <a:schemeClr val="tx2">
                    <a:lumMod val="75000"/>
                  </a:schemeClr>
                </a:solidFill>
                <a:latin typeface="+mj-lt"/>
                <a:ea typeface="+mn-ea"/>
                <a:cs typeface="Arial" charset="0"/>
              </a:endParaRPr>
            </a:p>
            <a:p>
              <a:pPr algn="l" eaLnBrk="1" hangingPunct="1">
                <a:spcBef>
                  <a:spcPct val="0"/>
                </a:spcBef>
                <a:buFontTx/>
                <a:buNone/>
              </a:pPr>
              <a:r>
                <a:rPr lang="da-DK" altLang="da-DK" sz="941" b="0" kern="1200" dirty="0">
                  <a:solidFill>
                    <a:schemeClr val="tx2">
                      <a:lumMod val="75000"/>
                    </a:schemeClr>
                  </a:solidFill>
                  <a:latin typeface="+mj-lt"/>
                  <a:ea typeface="+mn-ea"/>
                  <a:cs typeface="Arial" charset="0"/>
                </a:rPr>
                <a:t>to </a:t>
              </a:r>
              <a:r>
                <a:rPr lang="da-DK" altLang="da-DK" sz="941" b="0" kern="1200" dirty="0" err="1">
                  <a:solidFill>
                    <a:schemeClr val="tx2">
                      <a:lumMod val="75000"/>
                    </a:schemeClr>
                  </a:solidFill>
                  <a:latin typeface="+mj-lt"/>
                  <a:ea typeface="+mn-ea"/>
                  <a:cs typeface="Arial" charset="0"/>
                </a:rPr>
                <a:t>return</a:t>
              </a:r>
              <a:r>
                <a:rPr lang="da-DK" altLang="da-DK" sz="941" b="0" kern="1200" dirty="0">
                  <a:solidFill>
                    <a:schemeClr val="tx2">
                      <a:lumMod val="75000"/>
                    </a:schemeClr>
                  </a:solidFill>
                  <a:latin typeface="+mj-lt"/>
                  <a:ea typeface="+mn-ea"/>
                  <a:cs typeface="Arial" charset="0"/>
                </a:rPr>
                <a:t> to the </a:t>
              </a:r>
              <a:r>
                <a:rPr lang="da-DK" altLang="da-DK" sz="941" b="0" kern="1200" dirty="0" err="1">
                  <a:solidFill>
                    <a:schemeClr val="tx2">
                      <a:lumMod val="75000"/>
                    </a:schemeClr>
                  </a:solidFill>
                  <a:latin typeface="+mj-lt"/>
                  <a:ea typeface="+mn-ea"/>
                  <a:cs typeface="Arial" charset="0"/>
                </a:rPr>
                <a:t>previous</a:t>
              </a:r>
              <a:r>
                <a:rPr lang="da-DK" altLang="da-DK" sz="941" b="0" kern="1200" dirty="0">
                  <a:solidFill>
                    <a:schemeClr val="tx2">
                      <a:lumMod val="75000"/>
                    </a:schemeClr>
                  </a:solidFill>
                  <a:latin typeface="+mj-lt"/>
                  <a:ea typeface="+mn-ea"/>
                  <a:cs typeface="Arial" charset="0"/>
                </a:rPr>
                <a:t> list design</a:t>
              </a:r>
            </a:p>
          </p:txBody>
        </p:sp>
        <p:grpSp>
          <p:nvGrpSpPr>
            <p:cNvPr id="41" name="Group 40"/>
            <p:cNvGrpSpPr/>
            <p:nvPr userDrawn="1"/>
          </p:nvGrpSpPr>
          <p:grpSpPr>
            <a:xfrm>
              <a:off x="10825037" y="2787459"/>
              <a:ext cx="419742" cy="242548"/>
              <a:chOff x="-859529" y="3694453"/>
              <a:chExt cx="358924" cy="219989"/>
            </a:xfrm>
          </p:grpSpPr>
          <p:pic>
            <p:nvPicPr>
              <p:cNvPr id="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29" y="3694453"/>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46"/>
              <p:cNvSpPr/>
              <p:nvPr/>
            </p:nvSpPr>
            <p:spPr bwMode="auto">
              <a:xfrm>
                <a:off x="-680141"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42" name="Group 41"/>
            <p:cNvGrpSpPr/>
            <p:nvPr userDrawn="1"/>
          </p:nvGrpSpPr>
          <p:grpSpPr>
            <a:xfrm>
              <a:off x="10837585" y="3446382"/>
              <a:ext cx="407194" cy="245526"/>
              <a:chOff x="-474298" y="3689019"/>
              <a:chExt cx="348194" cy="222690"/>
            </a:xfrm>
          </p:grpSpPr>
          <p:pic>
            <p:nvPicPr>
              <p:cNvPr id="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bwMode="auto">
              <a:xfrm>
                <a:off x="-297554" y="3692194"/>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5" name="Rounded Rectangle 44"/>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sp>
        <p:nvSpPr>
          <p:cNvPr id="23" name="TextBox 17"/>
          <p:cNvSpPr txBox="1">
            <a:spLocks noChangeArrowheads="1"/>
          </p:cNvSpPr>
          <p:nvPr userDrawn="1"/>
        </p:nvSpPr>
        <p:spPr bwMode="auto">
          <a:xfrm>
            <a:off x="-1650440" y="2514651"/>
            <a:ext cx="1538028" cy="130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Resize, zoom or pan picture</a:t>
            </a:r>
          </a:p>
          <a:p>
            <a:pPr algn="r" fontAlgn="auto">
              <a:spcBef>
                <a:spcPts val="0"/>
              </a:spcBef>
              <a:spcAft>
                <a:spcPts val="0"/>
              </a:spcAft>
              <a:buFont typeface="+mj-lt"/>
              <a:buNone/>
              <a:defRPr/>
            </a:pPr>
            <a:r>
              <a:rPr lang="da-DK" sz="941" b="1" kern="1200" noProof="1">
                <a:solidFill>
                  <a:schemeClr val="tx2">
                    <a:lumMod val="75000"/>
                  </a:schemeClr>
                </a:solidFill>
                <a:latin typeface="+mn-lt"/>
                <a:ea typeface="+mn-ea"/>
                <a:cs typeface="Arial" charset="0"/>
              </a:rPr>
              <a:t>1.</a:t>
            </a:r>
            <a:r>
              <a:rPr lang="da-DK" sz="855" noProof="1">
                <a:solidFill>
                  <a:schemeClr val="tx2">
                    <a:lumMod val="75000"/>
                    <a:lumOff val="25000"/>
                  </a:schemeClr>
                </a:solidFill>
                <a:cs typeface="Arial" pitchFamily="34" charset="0"/>
              </a:rPr>
              <a:t> </a:t>
            </a:r>
            <a:r>
              <a:rPr lang="da-DK" sz="941" kern="1200" noProof="1">
                <a:solidFill>
                  <a:schemeClr val="tx2">
                    <a:lumMod val="75000"/>
                  </a:schemeClr>
                </a:solidFill>
                <a:latin typeface="+mn-lt"/>
                <a:ea typeface="+mn-ea"/>
                <a:cs typeface="Arial" charset="0"/>
              </a:rPr>
              <a:t>Click on picture to activate </a:t>
            </a:r>
            <a:r>
              <a:rPr lang="da-DK" sz="941" b="1" kern="1200" noProof="1">
                <a:solidFill>
                  <a:schemeClr val="tx2">
                    <a:lumMod val="75000"/>
                  </a:schemeClr>
                </a:solidFill>
                <a:latin typeface="+mn-lt"/>
                <a:ea typeface="+mn-ea"/>
                <a:cs typeface="Arial" charset="0"/>
              </a:rPr>
              <a:t>Picture-tool</a:t>
            </a:r>
            <a:r>
              <a:rPr lang="da-DK" sz="941" kern="1200" noProof="1">
                <a:solidFill>
                  <a:schemeClr val="tx2">
                    <a:lumMod val="75000"/>
                  </a:schemeClr>
                </a:solidFill>
                <a:latin typeface="+mn-lt"/>
                <a:ea typeface="+mn-ea"/>
                <a:cs typeface="Arial" charset="0"/>
              </a:rPr>
              <a:t> in the ribbon</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defRPr/>
            </a:pPr>
            <a:r>
              <a:rPr lang="da-DK" sz="941" b="1" kern="1200" noProof="1">
                <a:solidFill>
                  <a:schemeClr val="tx2">
                    <a:lumMod val="75000"/>
                  </a:schemeClr>
                </a:solidFill>
                <a:latin typeface="+mn-lt"/>
                <a:ea typeface="+mn-ea"/>
                <a:cs typeface="Arial" charset="0"/>
              </a:rPr>
              <a:t>2. </a:t>
            </a:r>
            <a:r>
              <a:rPr lang="da-DK" sz="941" kern="1200" noProof="1">
                <a:solidFill>
                  <a:schemeClr val="tx2">
                    <a:lumMod val="75000"/>
                  </a:schemeClr>
                </a:solidFill>
                <a:latin typeface="+mn-lt"/>
                <a:ea typeface="+mn-ea"/>
                <a:cs typeface="Arial" charset="0"/>
              </a:rPr>
              <a:t>Use </a:t>
            </a:r>
            <a:r>
              <a:rPr lang="da-DK" sz="941" b="1" kern="1200" noProof="1">
                <a:solidFill>
                  <a:schemeClr val="tx2">
                    <a:lumMod val="75000"/>
                  </a:schemeClr>
                </a:solidFill>
                <a:latin typeface="+mn-lt"/>
                <a:ea typeface="+mn-ea"/>
                <a:cs typeface="Arial" charset="0"/>
              </a:rPr>
              <a:t>Crop-Tool</a:t>
            </a:r>
            <a:endParaRPr lang="da-DK" sz="941" kern="1200" noProof="1">
              <a:solidFill>
                <a:schemeClr val="tx2">
                  <a:lumMod val="75000"/>
                </a:schemeClr>
              </a:solidFill>
              <a:latin typeface="+mn-lt"/>
              <a:ea typeface="+mn-ea"/>
              <a:cs typeface="Arial" charset="0"/>
            </a:endParaRPr>
          </a:p>
          <a:p>
            <a:pPr algn="r" defTabSz="1041409" eaLnBrk="1" fontAlgn="auto" hangingPunct="1">
              <a:spcBef>
                <a:spcPct val="0"/>
              </a:spcBef>
              <a:spcAft>
                <a:spcPts val="0"/>
              </a:spcAft>
              <a:buFontTx/>
              <a:buNone/>
              <a:defRPr/>
            </a:pPr>
            <a:r>
              <a:rPr lang="da-DK" sz="941" kern="1200" noProof="1">
                <a:solidFill>
                  <a:schemeClr val="tx2">
                    <a:lumMod val="75000"/>
                  </a:schemeClr>
                </a:solidFill>
                <a:latin typeface="+mn-lt"/>
                <a:ea typeface="+mn-ea"/>
                <a:cs typeface="Arial" charset="0"/>
              </a:rPr>
              <a:t>for panning and resizing</a:t>
            </a:r>
          </a:p>
          <a:p>
            <a:pPr algn="r"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r"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r"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3. </a:t>
            </a:r>
            <a:r>
              <a:rPr lang="da-DK" sz="941" kern="1200" noProof="1">
                <a:solidFill>
                  <a:schemeClr val="tx2">
                    <a:lumMod val="75000"/>
                  </a:schemeClr>
                </a:solidFill>
                <a:latin typeface="+mn-lt"/>
                <a:ea typeface="+mn-ea"/>
                <a:cs typeface="Arial" charset="0"/>
              </a:rPr>
              <a:t>Press Shift-key when resizing picture by the corners</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0814" y="3283052"/>
            <a:ext cx="267424" cy="26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1"/>
          <p:cNvSpPr>
            <a:spLocks noGrp="1"/>
          </p:cNvSpPr>
          <p:nvPr>
            <p:ph type="title" hasCustomPrompt="1"/>
          </p:nvPr>
        </p:nvSpPr>
        <p:spPr>
          <a:xfrm>
            <a:off x="4768834" y="433279"/>
            <a:ext cx="398149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7" name="Subtitle 2"/>
          <p:cNvSpPr>
            <a:spLocks noGrp="1"/>
          </p:cNvSpPr>
          <p:nvPr>
            <p:ph type="subTitle" idx="1" hasCustomPrompt="1"/>
          </p:nvPr>
        </p:nvSpPr>
        <p:spPr>
          <a:xfrm>
            <a:off x="4768835" y="764049"/>
            <a:ext cx="3981496"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205298049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1"/>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2"/>
          <p:cNvSpPr>
            <a:spLocks noGrp="1"/>
          </p:cNvSpPr>
          <p:nvPr>
            <p:ph type="sldNum" sz="quarter" idx="12"/>
          </p:nvPr>
        </p:nvSpPr>
        <p:spPr/>
        <p:txBody>
          <a:bodyPr/>
          <a:lstStyle/>
          <a:p>
            <a:fld id="{667EC89C-17A0-4E64-A6D2-B825673CEEDF}" type="slidenum">
              <a:rPr lang="da-DK" smtClean="0"/>
              <a:pPr/>
              <a:t>‹nr.›</a:t>
            </a:fld>
            <a:endParaRPr lang="da-DK" dirty="0"/>
          </a:p>
        </p:txBody>
      </p:sp>
      <p:sp>
        <p:nvSpPr>
          <p:cNvPr id="6" name="AutoShape 4"/>
          <p:cNvSpPr>
            <a:spLocks/>
          </p:cNvSpPr>
          <p:nvPr userDrawn="1"/>
        </p:nvSpPr>
        <p:spPr bwMode="gray">
          <a:xfrm>
            <a:off x="-2051999" y="8"/>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Blank</a:t>
            </a:r>
          </a:p>
        </p:txBody>
      </p:sp>
    </p:spTree>
    <p:extLst>
      <p:ext uri="{BB962C8B-B14F-4D97-AF65-F5344CB8AC3E}">
        <p14:creationId xmlns:p14="http://schemas.microsoft.com/office/powerpoint/2010/main" val="220037687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92382364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085"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06887301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109"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48400252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83896738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70173941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61335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134"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78170338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1067466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6" name="baggrund"/>
          <p:cNvSpPr/>
          <p:nvPr userDrawn="1"/>
        </p:nvSpPr>
        <p:spPr>
          <a:xfrm>
            <a:off x="2" y="4"/>
            <a:ext cx="9142803" cy="6859015"/>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defTabSz="850513"/>
            <a:endParaRPr lang="da-DK" sz="1796" dirty="0">
              <a:solidFill>
                <a:srgbClr val="FFFFFF"/>
              </a:solidFill>
            </a:endParaRPr>
          </a:p>
        </p:txBody>
      </p:sp>
      <p:sp>
        <p:nvSpPr>
          <p:cNvPr id="26" name="Grå kasse"/>
          <p:cNvSpPr/>
          <p:nvPr userDrawn="1"/>
        </p:nvSpPr>
        <p:spPr>
          <a:xfrm>
            <a:off x="0" y="6173332"/>
            <a:ext cx="9144000" cy="685685"/>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defTabSz="850513"/>
            <a:endParaRPr lang="da-DK" sz="1796" dirty="0">
              <a:solidFill>
                <a:srgbClr val="1E2F39"/>
              </a:solidFill>
            </a:endParaRPr>
          </a:p>
        </p:txBody>
      </p:sp>
      <p:sp>
        <p:nvSpPr>
          <p:cNvPr id="15" name="Title 1"/>
          <p:cNvSpPr>
            <a:spLocks noGrp="1"/>
          </p:cNvSpPr>
          <p:nvPr>
            <p:ph type="title" hasCustomPrompt="1"/>
          </p:nvPr>
        </p:nvSpPr>
        <p:spPr>
          <a:xfrm>
            <a:off x="788704" y="2292148"/>
            <a:ext cx="7563591" cy="1371371"/>
          </a:xfrm>
        </p:spPr>
        <p:txBody>
          <a:bodyPr/>
          <a:lstStyle>
            <a:lvl1pPr algn="ctr">
              <a:defRPr lang="en-GB" sz="4276" b="1" kern="1200" cap="all" spc="-9" baseline="0" noProof="0" dirty="0" smtClean="0">
                <a:solidFill>
                  <a:schemeClr val="bg1"/>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breaker</a:t>
            </a:r>
            <a:r>
              <a:rPr lang="da-DK" noProof="0" dirty="0"/>
              <a:t> </a:t>
            </a:r>
            <a:r>
              <a:rPr lang="da-DK" noProof="0" dirty="0" err="1"/>
              <a:t>text</a:t>
            </a:r>
            <a:endParaRPr lang="da-DK" noProof="0" dirty="0"/>
          </a:p>
        </p:txBody>
      </p:sp>
      <p:sp>
        <p:nvSpPr>
          <p:cNvPr id="27" name="Text Placeholder 2"/>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3"/>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3" name="Pladsholder til dato 4"/>
          <p:cNvSpPr>
            <a:spLocks noGrp="1"/>
          </p:cNvSpPr>
          <p:nvPr>
            <p:ph type="dt" sz="half" idx="10"/>
          </p:nvPr>
        </p:nvSpPr>
        <p:spPr/>
        <p:txBody>
          <a:bodyPr/>
          <a:lstStyle/>
          <a:p>
            <a:fld id="{E7DEA667-961C-44BD-B21B-9C56D7C84C76}" type="datetime4">
              <a:rPr lang="da-DK"/>
              <a:pPr/>
              <a:t>18-07-05</a:t>
            </a:fld>
            <a:endParaRPr dirty="0"/>
          </a:p>
        </p:txBody>
      </p:sp>
      <p:sp>
        <p:nvSpPr>
          <p:cNvPr id="28" name="AutoShape 4"/>
          <p:cNvSpPr>
            <a:spLocks/>
          </p:cNvSpPr>
          <p:nvPr userDrawn="1"/>
        </p:nvSpPr>
        <p:spPr bwMode="gray">
          <a:xfrm>
            <a:off x="-2052735" y="2"/>
            <a:ext cx="1943100"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Breaker</a:t>
            </a:r>
          </a:p>
          <a:p>
            <a:pPr algn="r" eaLnBrk="1" hangingPunct="1">
              <a:spcBef>
                <a:spcPct val="0"/>
              </a:spcBef>
              <a:buFontTx/>
              <a:buNone/>
              <a:defRPr/>
            </a:pPr>
            <a:r>
              <a:rPr lang="da-DK" altLang="da-DK" sz="941" noProof="1">
                <a:solidFill>
                  <a:srgbClr val="677578">
                    <a:lumMod val="75000"/>
                  </a:srgbClr>
                </a:solidFill>
                <a:latin typeface="Arial Narrow"/>
                <a:cs typeface="Arial" charset="0"/>
              </a:rPr>
              <a:t>Breaker slide, three colours</a:t>
            </a:r>
          </a:p>
        </p:txBody>
      </p:sp>
      <p:grpSp>
        <p:nvGrpSpPr>
          <p:cNvPr id="10" name="Group 9"/>
          <p:cNvGrpSpPr/>
          <p:nvPr userDrawn="1"/>
        </p:nvGrpSpPr>
        <p:grpSpPr>
          <a:xfrm>
            <a:off x="9290833" y="2671603"/>
            <a:ext cx="1470330" cy="3077452"/>
            <a:chOff x="10865113" y="2945566"/>
            <a:chExt cx="1719469" cy="3393033"/>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1478" y="3928392"/>
              <a:ext cx="1557700" cy="58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ktangel 12"/>
            <p:cNvSpPr/>
            <p:nvPr userDrawn="1"/>
          </p:nvSpPr>
          <p:spPr>
            <a:xfrm>
              <a:off x="10865113" y="3305492"/>
              <a:ext cx="84200" cy="1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defTabSz="850513"/>
              <a:endParaRPr lang="da-DK" sz="1454" dirty="0">
                <a:solidFill>
                  <a:srgbClr val="FFFFFF"/>
                </a:solidFill>
              </a:endParaRPr>
            </a:p>
          </p:txBody>
        </p:sp>
        <p:sp>
          <p:nvSpPr>
            <p:cNvPr id="20" name="AutoShape 4"/>
            <p:cNvSpPr>
              <a:spLocks/>
            </p:cNvSpPr>
            <p:nvPr userDrawn="1"/>
          </p:nvSpPr>
          <p:spPr bwMode="gray">
            <a:xfrm>
              <a:off x="10991477" y="2945566"/>
              <a:ext cx="1593105" cy="7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buFontTx/>
                <a:buNone/>
              </a:pPr>
              <a:r>
                <a:rPr lang="da-DK" altLang="da-DK" sz="941" b="1" noProof="1">
                  <a:solidFill>
                    <a:srgbClr val="677578">
                      <a:lumMod val="75000"/>
                    </a:srgbClr>
                  </a:solidFill>
                  <a:latin typeface="Arial Narrow"/>
                  <a:cs typeface="Arial" charset="0"/>
                </a:rPr>
                <a:t>Colour theme for text</a:t>
              </a:r>
            </a:p>
            <a:p>
              <a:pPr eaLnBrk="1" hangingPunct="1">
                <a:spcBef>
                  <a:spcPct val="0"/>
                </a:spcBef>
                <a:buFontTx/>
                <a:buNone/>
              </a:pPr>
              <a:r>
                <a:rPr lang="da-DK" altLang="da-DK" sz="941" noProof="1">
                  <a:solidFill>
                    <a:srgbClr val="677578">
                      <a:lumMod val="75000"/>
                    </a:srgbClr>
                  </a:solidFill>
                  <a:latin typeface="Arial Narrow"/>
                  <a:cs typeface="Arial" charset="0"/>
                </a:rPr>
                <a:t>Choose between the colours white R255 G255 B255</a:t>
              </a:r>
              <a:br>
                <a:rPr lang="da-DK" altLang="da-DK" sz="941" noProof="1">
                  <a:solidFill>
                    <a:srgbClr val="677578">
                      <a:lumMod val="75000"/>
                    </a:srgbClr>
                  </a:solidFill>
                  <a:latin typeface="Arial Narrow"/>
                  <a:cs typeface="Arial" charset="0"/>
                </a:rPr>
              </a:br>
              <a:r>
                <a:rPr lang="da-DK" altLang="da-DK" sz="941" noProof="1">
                  <a:solidFill>
                    <a:srgbClr val="677578">
                      <a:lumMod val="75000"/>
                    </a:srgbClr>
                  </a:solidFill>
                  <a:latin typeface="Arial Narrow"/>
                  <a:cs typeface="Arial" charset="0"/>
                </a:rPr>
                <a:t>blue R0 G141 B177 and</a:t>
              </a:r>
            </a:p>
            <a:p>
              <a:pPr eaLnBrk="1" hangingPunct="1">
                <a:spcBef>
                  <a:spcPct val="0"/>
                </a:spcBef>
                <a:buFontTx/>
                <a:buNone/>
              </a:pPr>
              <a:r>
                <a:rPr lang="da-DK" altLang="da-DK" sz="941" noProof="1">
                  <a:solidFill>
                    <a:srgbClr val="677578">
                      <a:lumMod val="75000"/>
                    </a:srgbClr>
                  </a:solidFill>
                  <a:latin typeface="Arial Narrow"/>
                  <a:cs typeface="Arial" charset="0"/>
                </a:rPr>
                <a:t>orange R246 G158 B0</a:t>
              </a:r>
            </a:p>
          </p:txBody>
        </p:sp>
        <p:sp>
          <p:nvSpPr>
            <p:cNvPr id="21" name="Rektangel 20"/>
            <p:cNvSpPr/>
            <p:nvPr userDrawn="1"/>
          </p:nvSpPr>
          <p:spPr>
            <a:xfrm>
              <a:off x="10865113" y="3650494"/>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defTabSz="850513"/>
              <a:endParaRPr lang="da-DK" sz="1454" dirty="0">
                <a:solidFill>
                  <a:srgbClr val="FFFFFF"/>
                </a:solidFill>
              </a:endParaRPr>
            </a:p>
          </p:txBody>
        </p:sp>
        <p:sp>
          <p:nvSpPr>
            <p:cNvPr id="22" name="Rektangel 21"/>
            <p:cNvSpPr/>
            <p:nvPr userDrawn="1"/>
          </p:nvSpPr>
          <p:spPr>
            <a:xfrm>
              <a:off x="10865113" y="3477714"/>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defTabSz="850513"/>
              <a:endParaRPr lang="da-DK" sz="1454" dirty="0">
                <a:solidFill>
                  <a:srgbClr val="FFFFFF"/>
                </a:solidFill>
              </a:endParaRPr>
            </a:p>
          </p:txBody>
        </p:sp>
        <p:sp>
          <p:nvSpPr>
            <p:cNvPr id="34" name="Rounded Rectangle 43"/>
            <p:cNvSpPr/>
            <p:nvPr userDrawn="1"/>
          </p:nvSpPr>
          <p:spPr>
            <a:xfrm>
              <a:off x="12256788" y="4197996"/>
              <a:ext cx="270634" cy="15878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223" dirty="0">
                <a:solidFill>
                  <a:srgbClr val="FFFFFF"/>
                </a:solidFill>
              </a:endParaRPr>
            </a:p>
          </p:txBody>
        </p:sp>
        <p:grpSp>
          <p:nvGrpSpPr>
            <p:cNvPr id="8" name="Group 7"/>
            <p:cNvGrpSpPr/>
            <p:nvPr userDrawn="1"/>
          </p:nvGrpSpPr>
          <p:grpSpPr>
            <a:xfrm>
              <a:off x="10991477" y="4602991"/>
              <a:ext cx="1557700" cy="1735608"/>
              <a:chOff x="9398887" y="4174872"/>
              <a:chExt cx="1332000" cy="1574181"/>
            </a:xfrm>
          </p:grpSpPr>
          <p:pic>
            <p:nvPicPr>
              <p:cNvPr id="3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223" dirty="0">
                  <a:solidFill>
                    <a:srgbClr val="FFFFFF"/>
                  </a:solidFill>
                </a:endParaRPr>
              </a:p>
            </p:txBody>
          </p:sp>
          <p:sp>
            <p:nvSpPr>
              <p:cNvPr id="38"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223" dirty="0">
                  <a:solidFill>
                    <a:srgbClr val="FFFFFF"/>
                  </a:solidFill>
                </a:endParaRPr>
              </a:p>
            </p:txBody>
          </p:sp>
          <p:sp>
            <p:nvSpPr>
              <p:cNvPr id="39" name="Rounded Rectangle 43"/>
              <p:cNvSpPr/>
              <p:nvPr userDrawn="1"/>
            </p:nvSpPr>
            <p:spPr>
              <a:xfrm>
                <a:off x="9398887"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223" dirty="0">
                  <a:solidFill>
                    <a:srgbClr val="FFFFFF"/>
                  </a:solidFill>
                </a:endParaRPr>
              </a:p>
            </p:txBody>
          </p:sp>
        </p:grpSp>
      </p:grpSp>
      <p:pic>
        <p:nvPicPr>
          <p:cNvPr id="25" name="Logo"/>
          <p:cNvPicPr>
            <a:picLocks noChangeAspect="1"/>
          </p:cNvPicPr>
          <p:nvPr userDrawn="1"/>
        </p:nvPicPr>
        <p:blipFill rotWithShape="1">
          <a:blip r:embed="rId4"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652" y="3519111"/>
            <a:ext cx="1944023" cy="1459247"/>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652" y="1967140"/>
            <a:ext cx="1944023" cy="1459247"/>
          </a:xfrm>
          <a:prstGeom prst="rect">
            <a:avLst/>
          </a:prstGeom>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3652" y="415169"/>
            <a:ext cx="1944023" cy="1459247"/>
          </a:xfrm>
          <a:prstGeom prst="rect">
            <a:avLst/>
          </a:prstGeom>
        </p:spPr>
      </p:pic>
      <p:sp>
        <p:nvSpPr>
          <p:cNvPr id="11" name="Footer Placeholder 10"/>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8871048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51CE59-97AB-4845-ADAD-9AAD88D833B0}"/>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57" name="think-cell Slide" r:id="rId4" imgW="592" imgH="588" progId="TCLayout.ActiveDocument.1">
                  <p:embed/>
                </p:oleObj>
              </mc:Choice>
              <mc:Fallback>
                <p:oleObj name="think-cell Slide" r:id="rId4" imgW="592" imgH="588" progId="TCLayout.ActiveDocument.1">
                  <p:embed/>
                  <p:pic>
                    <p:nvPicPr>
                      <p:cNvPr id="2" name="Object 1" hidden="1">
                        <a:extLst>
                          <a:ext uri="{FF2B5EF4-FFF2-40B4-BE49-F238E27FC236}">
                            <a16:creationId xmlns:a16="http://schemas.microsoft.com/office/drawing/2014/main" id="{7651CE59-97AB-4845-ADAD-9AAD88D833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5202185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22905826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27337084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64173159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74232332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94410876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09424293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42202911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83681345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057840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7" name="Baggrund"/>
          <p:cNvSpPr/>
          <p:nvPr userDrawn="1"/>
        </p:nvSpPr>
        <p:spPr>
          <a:xfrm>
            <a:off x="0" y="0"/>
            <a:ext cx="9144000" cy="6859014"/>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defTabSz="850513"/>
            <a:endParaRPr lang="da-DK" sz="1796" dirty="0">
              <a:solidFill>
                <a:srgbClr val="FFFFFF"/>
              </a:solidFill>
            </a:endParaRPr>
          </a:p>
        </p:txBody>
      </p:sp>
      <p:sp>
        <p:nvSpPr>
          <p:cNvPr id="22" name="Blå kasse"/>
          <p:cNvSpPr/>
          <p:nvPr userDrawn="1"/>
        </p:nvSpPr>
        <p:spPr>
          <a:xfrm>
            <a:off x="0" y="6173332"/>
            <a:ext cx="9144000" cy="685685"/>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defTabSz="850513"/>
            <a:endParaRPr lang="da-DK" sz="1796" dirty="0">
              <a:solidFill>
                <a:srgbClr val="1E2F39"/>
              </a:solidFill>
            </a:endParaRPr>
          </a:p>
        </p:txBody>
      </p:sp>
      <p:sp>
        <p:nvSpPr>
          <p:cNvPr id="6" name="Titel 1"/>
          <p:cNvSpPr>
            <a:spLocks noGrp="1"/>
          </p:cNvSpPr>
          <p:nvPr>
            <p:ph type="title" hasCustomPrompt="1"/>
          </p:nvPr>
        </p:nvSpPr>
        <p:spPr>
          <a:xfrm>
            <a:off x="788703" y="730690"/>
            <a:ext cx="7563591" cy="1080640"/>
          </a:xfrm>
        </p:spPr>
        <p:txBody>
          <a:bodyPr anchor="b" anchorCtr="0"/>
          <a:lstStyle>
            <a:lvl1pPr algn="r">
              <a:spcBef>
                <a:spcPts val="0"/>
              </a:spcBef>
              <a:defRPr lang="da-DK" sz="2223" b="1" kern="1200" cap="all" spc="-9" baseline="0" dirty="0">
                <a:solidFill>
                  <a:schemeClr val="bg1"/>
                </a:solidFill>
                <a:latin typeface="+mn-lt"/>
                <a:ea typeface="+mn-ea"/>
                <a:cs typeface="+mn-cs"/>
              </a:defRPr>
            </a:lvl1pPr>
          </a:lstStyle>
          <a:p>
            <a:pPr lvl="0"/>
            <a:r>
              <a:rPr lang="da-DK" dirty="0" err="1"/>
              <a:t>Click</a:t>
            </a:r>
            <a:r>
              <a:rPr lang="da-DK" dirty="0"/>
              <a:t> to </a:t>
            </a:r>
            <a:r>
              <a:rPr lang="da-DK" dirty="0" err="1"/>
              <a:t>add</a:t>
            </a:r>
            <a:r>
              <a:rPr lang="da-DK" dirty="0"/>
              <a:t> </a:t>
            </a:r>
            <a:r>
              <a:rPr lang="da-DK" dirty="0" err="1"/>
              <a:t>title</a:t>
            </a:r>
            <a:endParaRPr lang="da-DK" dirty="0"/>
          </a:p>
        </p:txBody>
      </p:sp>
      <p:sp>
        <p:nvSpPr>
          <p:cNvPr id="26" name="Text Placeholder 2"/>
          <p:cNvSpPr>
            <a:spLocks noGrp="1"/>
          </p:cNvSpPr>
          <p:nvPr>
            <p:ph type="body" sz="quarter" idx="17"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10" name="Pladsholder til diasnummer 3"/>
          <p:cNvSpPr>
            <a:spLocks noGrp="1"/>
          </p:cNvSpPr>
          <p:nvPr userDrawn="1">
            <p:ph type="sldNum" sz="quarter" idx="16"/>
          </p:nvPr>
        </p:nvSpPr>
        <p:spPr/>
        <p:txBody>
          <a:bodyPr/>
          <a:lstStyle/>
          <a:p>
            <a:fld id="{667EC89C-17A0-4E64-A6D2-B825673CEEDF}" type="slidenum">
              <a:rPr>
                <a:solidFill>
                  <a:srgbClr val="FFFFFF"/>
                </a:solidFill>
              </a:rPr>
              <a:pPr/>
              <a:t>‹nr.›</a:t>
            </a:fld>
            <a:endParaRPr dirty="0">
              <a:solidFill>
                <a:srgbClr val="FFFFFF"/>
              </a:solidFill>
            </a:endParaRPr>
          </a:p>
        </p:txBody>
      </p:sp>
      <p:sp>
        <p:nvSpPr>
          <p:cNvPr id="8" name="Pladsholder til sidefod 4"/>
          <p:cNvSpPr>
            <a:spLocks noGrp="1"/>
          </p:cNvSpPr>
          <p:nvPr userDrawn="1">
            <p:ph type="ftr" sz="quarter" idx="15"/>
          </p:nvPr>
        </p:nvSpPr>
        <p:spPr/>
        <p:txBody>
          <a:bodyPr/>
          <a:lstStyle/>
          <a:p>
            <a:endParaRPr lang="da-DK" dirty="0"/>
          </a:p>
        </p:txBody>
      </p:sp>
      <p:sp>
        <p:nvSpPr>
          <p:cNvPr id="2" name="Pladsholder til dato 5"/>
          <p:cNvSpPr>
            <a:spLocks noGrp="1"/>
          </p:cNvSpPr>
          <p:nvPr userDrawn="1">
            <p:ph type="dt" sz="half" idx="14"/>
          </p:nvPr>
        </p:nvSpPr>
        <p:spPr/>
        <p:txBody>
          <a:bodyPr/>
          <a:lstStyle/>
          <a:p>
            <a:fld id="{70F1D033-5F6F-4E65-A243-FC2A8EAEDBB3}" type="datetime4">
              <a:rPr lang="da-DK"/>
              <a:pPr/>
              <a:t>18-07-05</a:t>
            </a:fld>
            <a:endParaRPr dirty="0"/>
          </a:p>
        </p:txBody>
      </p:sp>
      <p:sp>
        <p:nvSpPr>
          <p:cNvPr id="24" name="AutoShape 4"/>
          <p:cNvSpPr>
            <a:spLocks/>
          </p:cNvSpPr>
          <p:nvPr userDrawn="1"/>
        </p:nvSpPr>
        <p:spPr bwMode="gray">
          <a:xfrm>
            <a:off x="-2385922" y="3"/>
            <a:ext cx="2242439"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Transition</a:t>
            </a:r>
          </a:p>
          <a:p>
            <a:pPr algn="r" eaLnBrk="1" hangingPunct="1">
              <a:spcBef>
                <a:spcPct val="0"/>
              </a:spcBef>
              <a:buFontTx/>
              <a:buNone/>
              <a:defRPr/>
            </a:pPr>
            <a:r>
              <a:rPr lang="da-DK" altLang="da-DK" sz="941" noProof="1">
                <a:solidFill>
                  <a:srgbClr val="677578">
                    <a:lumMod val="75000"/>
                  </a:srgbClr>
                </a:solidFill>
                <a:latin typeface="Arial Narrow"/>
                <a:cs typeface="Arial" charset="0"/>
              </a:rPr>
              <a:t>Transition Slide - to create flow and highlight point</a:t>
            </a:r>
          </a:p>
        </p:txBody>
      </p:sp>
      <p:pic>
        <p:nvPicPr>
          <p:cNvPr id="20" name="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grpSp>
        <p:nvGrpSpPr>
          <p:cNvPr id="3" name="Gruppe 2"/>
          <p:cNvGrpSpPr/>
          <p:nvPr userDrawn="1"/>
        </p:nvGrpSpPr>
        <p:grpSpPr>
          <a:xfrm>
            <a:off x="-1733623" y="1981958"/>
            <a:ext cx="1622027" cy="3122164"/>
            <a:chOff x="-2027380" y="2398708"/>
            <a:chExt cx="1896871" cy="3442331"/>
          </a:xfrm>
        </p:grpSpPr>
        <p:sp>
          <p:nvSpPr>
            <p:cNvPr id="14" name="AutoShape 4"/>
            <p:cNvSpPr>
              <a:spLocks/>
            </p:cNvSpPr>
            <p:nvPr userDrawn="1"/>
          </p:nvSpPr>
          <p:spPr bwMode="gray">
            <a:xfrm>
              <a:off x="-2027380" y="2398708"/>
              <a:ext cx="1752417" cy="1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noProof="1">
                  <a:solidFill>
                    <a:srgbClr val="677578">
                      <a:lumMod val="75000"/>
                    </a:srgbClr>
                  </a:solidFill>
                  <a:latin typeface="Arial Narrow"/>
                  <a:cs typeface="Arial" charset="0"/>
                </a:rPr>
                <a:t>Highlighted text</a:t>
              </a:r>
            </a:p>
            <a:p>
              <a:pPr algn="r" eaLnBrk="1" hangingPunct="1">
                <a:spcBef>
                  <a:spcPct val="0"/>
                </a:spcBef>
                <a:buFontTx/>
                <a:buNone/>
              </a:pPr>
              <a:r>
                <a:rPr lang="da-DK" altLang="da-DK" sz="941" b="1" noProof="1">
                  <a:solidFill>
                    <a:srgbClr val="677578">
                      <a:lumMod val="75000"/>
                    </a:srgbClr>
                  </a:solidFill>
                  <a:latin typeface="Arial Narrow"/>
                  <a:cs typeface="Arial" charset="0"/>
                </a:rPr>
                <a:t>1. </a:t>
              </a:r>
              <a:r>
                <a:rPr lang="da-DK" altLang="da-DK" sz="941" noProof="1">
                  <a:solidFill>
                    <a:srgbClr val="677578">
                      <a:lumMod val="75000"/>
                    </a:srgbClr>
                  </a:solidFill>
                  <a:latin typeface="Arial Narrow"/>
                  <a:cs typeface="Arial" charset="0"/>
                </a:rPr>
                <a:t>Select the text to</a:t>
              </a:r>
            </a:p>
            <a:p>
              <a:pPr algn="r" eaLnBrk="1" hangingPunct="1">
                <a:spcBef>
                  <a:spcPct val="0"/>
                </a:spcBef>
                <a:buFontTx/>
                <a:buNone/>
              </a:pPr>
              <a:r>
                <a:rPr lang="da-DK" altLang="da-DK" sz="941" noProof="1">
                  <a:solidFill>
                    <a:srgbClr val="677578">
                      <a:lumMod val="75000"/>
                    </a:srgbClr>
                  </a:solidFill>
                  <a:latin typeface="Arial Narrow"/>
                  <a:cs typeface="Arial" charset="0"/>
                </a:rPr>
                <a:t>highlight and make larger</a:t>
              </a:r>
              <a:br>
                <a:rPr lang="da-DK" altLang="da-DK" sz="941" noProof="1">
                  <a:solidFill>
                    <a:srgbClr val="677578">
                      <a:lumMod val="75000"/>
                    </a:srgbClr>
                  </a:solidFill>
                  <a:latin typeface="Arial Narrow"/>
                  <a:cs typeface="Arial" charset="0"/>
                </a:rPr>
              </a:br>
              <a:r>
                <a:rPr lang="da-DK" altLang="da-DK" sz="941" b="1" noProof="1">
                  <a:solidFill>
                    <a:srgbClr val="677578">
                      <a:lumMod val="75000"/>
                    </a:srgbClr>
                  </a:solidFill>
                  <a:latin typeface="Arial Narrow"/>
                  <a:cs typeface="Arial" charset="0"/>
                </a:rPr>
                <a:t>2. </a:t>
              </a:r>
              <a:r>
                <a:rPr lang="da-DK" altLang="da-DK" sz="941" noProof="1">
                  <a:solidFill>
                    <a:srgbClr val="677578">
                      <a:lumMod val="75000"/>
                    </a:srgbClr>
                  </a:solidFill>
                  <a:latin typeface="Arial Narrow"/>
                  <a:cs typeface="Arial" charset="0"/>
                </a:rPr>
                <a:t>Choose 50 pkt. Choose between the colours</a:t>
              </a:r>
            </a:p>
            <a:p>
              <a:pPr algn="r" eaLnBrk="1" hangingPunct="1">
                <a:spcBef>
                  <a:spcPct val="0"/>
                </a:spcBef>
                <a:buFontTx/>
                <a:buNone/>
              </a:pPr>
              <a:r>
                <a:rPr lang="da-DK" altLang="da-DK" sz="941" noProof="1">
                  <a:solidFill>
                    <a:srgbClr val="677578">
                      <a:lumMod val="75000"/>
                    </a:srgbClr>
                  </a:solidFill>
                  <a:latin typeface="Arial Narrow"/>
                  <a:cs typeface="Arial" charset="0"/>
                </a:rPr>
                <a:t>blue R0 G141 B177 </a:t>
              </a:r>
              <a:br>
                <a:rPr lang="da-DK" altLang="da-DK" sz="941" noProof="1">
                  <a:solidFill>
                    <a:srgbClr val="677578">
                      <a:lumMod val="75000"/>
                    </a:srgbClr>
                  </a:solidFill>
                  <a:latin typeface="Arial Narrow"/>
                  <a:cs typeface="Arial" charset="0"/>
                </a:rPr>
              </a:br>
              <a:r>
                <a:rPr lang="da-DK" altLang="da-DK" sz="941" noProof="1">
                  <a:solidFill>
                    <a:srgbClr val="677578">
                      <a:lumMod val="75000"/>
                    </a:srgbClr>
                  </a:solidFill>
                  <a:latin typeface="Arial Narrow"/>
                  <a:cs typeface="Arial" charset="0"/>
                </a:rPr>
                <a:t>and orange R246 G158 B0</a:t>
              </a:r>
              <a:endParaRPr lang="da-DK" altLang="da-DK" sz="941" noProof="1">
                <a:solidFill>
                  <a:srgbClr val="677578">
                    <a:lumMod val="75000"/>
                  </a:srgbClr>
                </a:solidFill>
                <a:cs typeface="Arial" charset="0"/>
              </a:endParaRPr>
            </a:p>
          </p:txBody>
        </p:sp>
        <p:sp>
          <p:nvSpPr>
            <p:cNvPr id="31" name="Rektangel 30"/>
            <p:cNvSpPr/>
            <p:nvPr userDrawn="1"/>
          </p:nvSpPr>
          <p:spPr>
            <a:xfrm>
              <a:off x="-214709" y="3436377"/>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50513"/>
              <a:endParaRPr lang="da-DK" sz="1454" dirty="0">
                <a:solidFill>
                  <a:srgbClr val="FFFFFF"/>
                </a:solidFill>
              </a:endParaRPr>
            </a:p>
          </p:txBody>
        </p:sp>
        <p:sp>
          <p:nvSpPr>
            <p:cNvPr id="32" name="Rektangel 31"/>
            <p:cNvSpPr/>
            <p:nvPr userDrawn="1"/>
          </p:nvSpPr>
          <p:spPr>
            <a:xfrm>
              <a:off x="-214709" y="3270296"/>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50513"/>
              <a:endParaRPr lang="da-DK" sz="1454" dirty="0">
                <a:solidFill>
                  <a:srgbClr val="FFFFFF"/>
                </a:solidFill>
              </a:endParaRPr>
            </a:p>
          </p:txBody>
        </p:sp>
        <p:grpSp>
          <p:nvGrpSpPr>
            <p:cNvPr id="35" name="Group 34"/>
            <p:cNvGrpSpPr/>
            <p:nvPr userDrawn="1"/>
          </p:nvGrpSpPr>
          <p:grpSpPr>
            <a:xfrm>
              <a:off x="-1611413" y="4266858"/>
              <a:ext cx="1332000" cy="1574181"/>
              <a:chOff x="9398887" y="4174872"/>
              <a:chExt cx="1332000" cy="1574181"/>
            </a:xfrm>
          </p:grpSpPr>
          <p:pic>
            <p:nvPicPr>
              <p:cNvPr id="3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sp>
            <p:nvSpPr>
              <p:cNvPr id="38"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grpSp>
        <p:grpSp>
          <p:nvGrpSpPr>
            <p:cNvPr id="4" name="Group 3"/>
            <p:cNvGrpSpPr/>
            <p:nvPr userDrawn="1"/>
          </p:nvGrpSpPr>
          <p:grpSpPr>
            <a:xfrm>
              <a:off x="-1611413" y="3649266"/>
              <a:ext cx="1354805" cy="535816"/>
              <a:chOff x="-1611413" y="3649266"/>
              <a:chExt cx="1354805" cy="535816"/>
            </a:xfrm>
          </p:grpSpPr>
          <p:pic>
            <p:nvPicPr>
              <p:cNvPr id="205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11413" y="3649266"/>
                <a:ext cx="1354805"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ounded Rectangle 43"/>
              <p:cNvSpPr/>
              <p:nvPr userDrawn="1"/>
            </p:nvSpPr>
            <p:spPr>
              <a:xfrm>
                <a:off x="-505269" y="3887456"/>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sp>
            <p:nvSpPr>
              <p:cNvPr id="25" name="Rounded Rectangle 43"/>
              <p:cNvSpPr/>
              <p:nvPr userDrawn="1"/>
            </p:nvSpPr>
            <p:spPr>
              <a:xfrm>
                <a:off x="-985668" y="3679969"/>
                <a:ext cx="299416" cy="18633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grpSp>
      </p:gr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Tree>
    <p:extLst>
      <p:ext uri="{BB962C8B-B14F-4D97-AF65-F5344CB8AC3E}">
        <p14:creationId xmlns:p14="http://schemas.microsoft.com/office/powerpoint/2010/main" val="288886658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72045648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97662749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288433999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3082648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Content Placeholder 2"/>
          <p:cNvSpPr>
            <a:spLocks noGrp="1"/>
          </p:cNvSpPr>
          <p:nvPr>
            <p:ph idx="1"/>
          </p:nvPr>
        </p:nvSpPr>
        <p:spPr/>
        <p:txBody>
          <a:bodyPr/>
          <a:lstStyle>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200579037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Tree>
    <p:extLst>
      <p:ext uri="{BB962C8B-B14F-4D97-AF65-F5344CB8AC3E}">
        <p14:creationId xmlns:p14="http://schemas.microsoft.com/office/powerpoint/2010/main" val="61223351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44265062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i master</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19843325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i master</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19208943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14" name="Titel 1"/>
          <p:cNvSpPr>
            <a:spLocks noGrp="1"/>
          </p:cNvSpPr>
          <p:nvPr>
            <p:ph type="title"/>
          </p:nvPr>
        </p:nvSpPr>
        <p:spPr>
          <a:xfrm>
            <a:off x="720000" y="720000"/>
            <a:ext cx="7704000" cy="360000"/>
          </a:xfrm>
        </p:spPr>
        <p:txBody>
          <a:bodyPr/>
          <a:lstStyle/>
          <a:p>
            <a:r>
              <a:rPr lang="da-DK"/>
              <a:t>Klik for at redigere i master</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970673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28" name="Pladsholder til billede 1"/>
          <p:cNvSpPr>
            <a:spLocks noGrp="1"/>
          </p:cNvSpPr>
          <p:nvPr>
            <p:ph type="pic" sz="quarter" idx="17" hasCustomPrompt="1"/>
          </p:nvPr>
        </p:nvSpPr>
        <p:spPr>
          <a:xfrm>
            <a:off x="-3079" y="-3265"/>
            <a:ext cx="9148960" cy="6174434"/>
          </a:xfrm>
        </p:spPr>
        <p:txBody>
          <a:bodyPr tIns="626542" anchor="ctr" anchorCtr="0"/>
          <a:lstStyle>
            <a:lvl1pPr marL="0" indent="0" algn="ctr">
              <a:spcBef>
                <a:spcPts val="0"/>
              </a:spcBef>
              <a:buNone/>
              <a:defRPr lang="da-DK" sz="1112" smtClean="0">
                <a:solidFill>
                  <a:srgbClr val="677578"/>
                </a:solidFill>
              </a:defRPr>
            </a:lvl1pPr>
          </a:lstStyle>
          <a:p>
            <a:r>
              <a:rPr lang="en-US" sz="1112" kern="1200" spc="-9" baseline="0" noProof="0" dirty="0">
                <a:solidFill>
                  <a:srgbClr val="677578"/>
                </a:solidFill>
                <a:latin typeface="+mn-lt"/>
                <a:ea typeface="+mn-ea"/>
                <a:cs typeface="+mn-cs"/>
              </a:rPr>
              <a:t>Click to insert picture. </a:t>
            </a:r>
            <a:br>
              <a:rPr lang="en-US" sz="1112" kern="1200" spc="-9" baseline="0" noProof="0" dirty="0">
                <a:solidFill>
                  <a:srgbClr val="677578"/>
                </a:solidFill>
                <a:latin typeface="+mn-lt"/>
                <a:ea typeface="+mn-ea"/>
                <a:cs typeface="+mn-cs"/>
              </a:rPr>
            </a:br>
            <a:r>
              <a:rPr lang="da-DK" sz="1197" dirty="0">
                <a:solidFill>
                  <a:srgbClr val="6C6C6C"/>
                </a:solidFill>
                <a:latin typeface="ArialNarrow"/>
              </a:rPr>
              <a:t>To </a:t>
            </a:r>
            <a:r>
              <a:rPr lang="da-DK" sz="1197" dirty="0" err="1">
                <a:solidFill>
                  <a:srgbClr val="6C6C6C"/>
                </a:solidFill>
                <a:latin typeface="ArialNarrow"/>
              </a:rPr>
              <a:t>get</a:t>
            </a:r>
            <a:r>
              <a:rPr lang="da-DK" sz="1197" dirty="0">
                <a:solidFill>
                  <a:srgbClr val="6C6C6C"/>
                </a:solidFill>
                <a:latin typeface="ArialNarrow"/>
              </a:rPr>
              <a:t> </a:t>
            </a:r>
            <a:r>
              <a:rPr lang="da-DK" sz="1197" dirty="0" err="1">
                <a:solidFill>
                  <a:srgbClr val="6C6C6C"/>
                </a:solidFill>
                <a:latin typeface="ArialNarrow"/>
              </a:rPr>
              <a:t>access</a:t>
            </a:r>
            <a:r>
              <a:rPr lang="da-DK" sz="1197" dirty="0">
                <a:solidFill>
                  <a:srgbClr val="6C6C6C"/>
                </a:solidFill>
                <a:latin typeface="ArialNarrow"/>
              </a:rPr>
              <a:t> to </a:t>
            </a:r>
            <a:r>
              <a:rPr lang="da-DK" sz="1197" dirty="0" err="1">
                <a:solidFill>
                  <a:srgbClr val="6C6C6C"/>
                </a:solidFill>
                <a:latin typeface="ArialNarrow"/>
              </a:rPr>
              <a:t>Valcon's</a:t>
            </a:r>
            <a:r>
              <a:rPr lang="da-DK" sz="1197" dirty="0">
                <a:solidFill>
                  <a:srgbClr val="6C6C6C"/>
                </a:solidFill>
                <a:latin typeface="ArialNarrow"/>
              </a:rPr>
              <a:t> </a:t>
            </a:r>
            <a:r>
              <a:rPr lang="da-DK" sz="1197" dirty="0" err="1">
                <a:solidFill>
                  <a:srgbClr val="6C6C6C"/>
                </a:solidFill>
                <a:latin typeface="ArialNarrow"/>
              </a:rPr>
              <a:t>picture</a:t>
            </a:r>
            <a:r>
              <a:rPr lang="da-DK" sz="1197" dirty="0">
                <a:solidFill>
                  <a:srgbClr val="6C6C6C"/>
                </a:solidFill>
                <a:latin typeface="ArialNarrow"/>
              </a:rPr>
              <a:t> </a:t>
            </a:r>
            <a:r>
              <a:rPr lang="da-DK" sz="1197" dirty="0" err="1">
                <a:solidFill>
                  <a:srgbClr val="6C6C6C"/>
                </a:solidFill>
                <a:latin typeface="ArialNarrow"/>
              </a:rPr>
              <a:t>library</a:t>
            </a:r>
            <a:r>
              <a:rPr lang="da-DK" sz="1197" dirty="0">
                <a:solidFill>
                  <a:srgbClr val="6C6C6C"/>
                </a:solidFill>
                <a:latin typeface="ArialNarrow"/>
              </a:rPr>
              <a:t>, browse to  V:\Media (</a:t>
            </a:r>
            <a:r>
              <a:rPr lang="da-DK" sz="1197" dirty="0" err="1">
                <a:solidFill>
                  <a:srgbClr val="6C6C6C"/>
                </a:solidFill>
                <a:latin typeface="ArialNarrow"/>
              </a:rPr>
              <a:t>pictures</a:t>
            </a:r>
            <a:r>
              <a:rPr lang="da-DK" sz="1197" dirty="0">
                <a:solidFill>
                  <a:srgbClr val="6C6C6C"/>
                </a:solidFill>
                <a:latin typeface="ArialNarrow"/>
              </a:rPr>
              <a:t>, video, audio, </a:t>
            </a:r>
            <a:r>
              <a:rPr lang="da-DK" sz="1197" dirty="0" err="1">
                <a:solidFill>
                  <a:srgbClr val="6C6C6C"/>
                </a:solidFill>
                <a:latin typeface="ArialNarrow"/>
              </a:rPr>
              <a:t>clipart</a:t>
            </a:r>
            <a:r>
              <a:rPr lang="da-DK" sz="1197" dirty="0">
                <a:solidFill>
                  <a:srgbClr val="6C6C6C"/>
                </a:solidFill>
                <a:latin typeface="ArialNarrow"/>
              </a:rPr>
              <a:t>)</a:t>
            </a:r>
            <a:endParaRPr lang="en-US" noProof="0" dirty="0"/>
          </a:p>
        </p:txBody>
      </p:sp>
      <p:sp>
        <p:nvSpPr>
          <p:cNvPr id="7" name="Title 1"/>
          <p:cNvSpPr>
            <a:spLocks noGrp="1"/>
          </p:cNvSpPr>
          <p:nvPr>
            <p:ph type="title" hasCustomPrompt="1"/>
          </p:nvPr>
        </p:nvSpPr>
        <p:spPr>
          <a:xfrm>
            <a:off x="787878" y="1531364"/>
            <a:ext cx="2216437" cy="672616"/>
          </a:xfrm>
          <a:solidFill>
            <a:srgbClr val="1E2F39">
              <a:alpha val="89804"/>
            </a:srgbClr>
          </a:solidFill>
        </p:spPr>
        <p:txBody>
          <a:bodyPr lIns="215771" tIns="215771" rIns="215771" bIns="215771">
            <a:spAutoFit/>
          </a:bodyPr>
          <a:lstStyle>
            <a:lvl1pPr marL="33826" algn="l">
              <a:lnSpc>
                <a:spcPct val="100000"/>
              </a:lnSpc>
              <a:spcBef>
                <a:spcPts val="1026"/>
              </a:spcBef>
              <a:defRPr lang="en-GB" sz="1539" b="1" kern="1200" cap="all" spc="-9" baseline="0" dirty="0">
                <a:solidFill>
                  <a:srgbClr val="FFFFFF"/>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p:txBody>
      </p:sp>
      <p:sp>
        <p:nvSpPr>
          <p:cNvPr id="30" name="Text Placeholder 2"/>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4"/>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4" name="Pladsholder til sidefod 5"/>
          <p:cNvSpPr>
            <a:spLocks noGrp="1"/>
          </p:cNvSpPr>
          <p:nvPr>
            <p:ph type="ftr" sz="quarter" idx="11"/>
          </p:nvPr>
        </p:nvSpPr>
        <p:spPr/>
        <p:txBody>
          <a:bodyPr/>
          <a:lstStyle/>
          <a:p>
            <a:endParaRPr lang="da-DK" dirty="0"/>
          </a:p>
        </p:txBody>
      </p:sp>
      <p:sp>
        <p:nvSpPr>
          <p:cNvPr id="3" name="Pladsholder til dato 6"/>
          <p:cNvSpPr>
            <a:spLocks noGrp="1"/>
          </p:cNvSpPr>
          <p:nvPr>
            <p:ph type="dt" sz="half" idx="10"/>
          </p:nvPr>
        </p:nvSpPr>
        <p:spPr/>
        <p:txBody>
          <a:bodyPr/>
          <a:lstStyle/>
          <a:p>
            <a:fld id="{5D30D004-5E53-4ADB-AF58-8C2EB05253D7}" type="datetime4">
              <a:rPr lang="da-DK"/>
              <a:pPr/>
              <a:t>18-07-05</a:t>
            </a:fld>
            <a:endParaRPr dirty="0"/>
          </a:p>
        </p:txBody>
      </p:sp>
      <p:sp>
        <p:nvSpPr>
          <p:cNvPr id="9" name="AutoShape 4"/>
          <p:cNvSpPr>
            <a:spLocks/>
          </p:cNvSpPr>
          <p:nvPr userDrawn="1"/>
        </p:nvSpPr>
        <p:spPr bwMode="gray">
          <a:xfrm>
            <a:off x="-1800963" y="3001768"/>
            <a:ext cx="1569762"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noProof="1">
                <a:solidFill>
                  <a:srgbClr val="677578">
                    <a:lumMod val="75000"/>
                  </a:srgbClr>
                </a:solidFill>
                <a:latin typeface="Arial Narrow"/>
                <a:cs typeface="Arial" charset="0"/>
              </a:rPr>
              <a:t>Highlighted text </a:t>
            </a:r>
          </a:p>
          <a:p>
            <a:pPr algn="r" eaLnBrk="1" hangingPunct="1">
              <a:spcBef>
                <a:spcPct val="0"/>
              </a:spcBef>
              <a:buFontTx/>
              <a:buNone/>
            </a:pPr>
            <a:r>
              <a:rPr lang="da-DK" altLang="da-DK" sz="941" b="1" noProof="1">
                <a:solidFill>
                  <a:srgbClr val="677578">
                    <a:lumMod val="75000"/>
                  </a:srgbClr>
                </a:solidFill>
                <a:latin typeface="Arial Narrow"/>
                <a:cs typeface="Arial" charset="0"/>
              </a:rPr>
              <a:t>1. </a:t>
            </a:r>
            <a:r>
              <a:rPr lang="da-DK" altLang="da-DK" sz="941" noProof="1">
                <a:solidFill>
                  <a:srgbClr val="677578">
                    <a:lumMod val="75000"/>
                  </a:srgbClr>
                </a:solidFill>
                <a:latin typeface="Arial Narrow"/>
                <a:cs typeface="Arial" charset="0"/>
              </a:rPr>
              <a:t>Select the text to highlight</a:t>
            </a:r>
          </a:p>
          <a:p>
            <a:pPr algn="r" eaLnBrk="1" hangingPunct="1">
              <a:spcBef>
                <a:spcPct val="0"/>
              </a:spcBef>
              <a:buFontTx/>
              <a:buNone/>
            </a:pPr>
            <a:r>
              <a:rPr lang="da-DK" altLang="da-DK" sz="941" b="1" noProof="1">
                <a:solidFill>
                  <a:srgbClr val="677578">
                    <a:lumMod val="75000"/>
                  </a:srgbClr>
                </a:solidFill>
                <a:latin typeface="Arial Narrow"/>
                <a:cs typeface="Arial" charset="0"/>
              </a:rPr>
              <a:t>2. </a:t>
            </a:r>
            <a:r>
              <a:rPr lang="da-DK" altLang="da-DK" sz="941" noProof="1">
                <a:solidFill>
                  <a:srgbClr val="677578">
                    <a:lumMod val="75000"/>
                  </a:srgbClr>
                </a:solidFill>
                <a:latin typeface="Arial Narrow"/>
                <a:cs typeface="Arial" charset="0"/>
              </a:rPr>
              <a:t>Choose between the colours blue R0 G141 B177 and</a:t>
            </a:r>
            <a:br>
              <a:rPr lang="da-DK" altLang="da-DK" sz="941" noProof="1">
                <a:solidFill>
                  <a:srgbClr val="677578">
                    <a:lumMod val="75000"/>
                  </a:srgbClr>
                </a:solidFill>
                <a:latin typeface="Arial Narrow"/>
                <a:cs typeface="Arial" charset="0"/>
              </a:rPr>
            </a:br>
            <a:r>
              <a:rPr lang="da-DK" altLang="da-DK" sz="941" noProof="1">
                <a:solidFill>
                  <a:srgbClr val="677578">
                    <a:lumMod val="75000"/>
                  </a:srgbClr>
                </a:solidFill>
                <a:latin typeface="Arial Narrow"/>
                <a:cs typeface="Arial" charset="0"/>
              </a:rPr>
              <a:t>orange R246 G158 B0</a:t>
            </a:r>
          </a:p>
        </p:txBody>
      </p:sp>
      <p:sp>
        <p:nvSpPr>
          <p:cNvPr id="11" name="Rektangel 10"/>
          <p:cNvSpPr/>
          <p:nvPr userDrawn="1"/>
        </p:nvSpPr>
        <p:spPr>
          <a:xfrm>
            <a:off x="-183600" y="3655244"/>
            <a:ext cx="72000" cy="108000"/>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defTabSz="850513"/>
            <a:endParaRPr lang="da-DK" sz="1454" dirty="0">
              <a:solidFill>
                <a:srgbClr val="FFFFFF"/>
              </a:solidFill>
            </a:endParaRPr>
          </a:p>
        </p:txBody>
      </p:sp>
      <p:sp>
        <p:nvSpPr>
          <p:cNvPr id="12" name="Rektangel 11"/>
          <p:cNvSpPr/>
          <p:nvPr userDrawn="1"/>
        </p:nvSpPr>
        <p:spPr>
          <a:xfrm>
            <a:off x="-183600" y="3502932"/>
            <a:ext cx="72000" cy="108000"/>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defTabSz="850513"/>
            <a:endParaRPr lang="da-DK" sz="1454" dirty="0">
              <a:solidFill>
                <a:srgbClr val="FFFFFF"/>
              </a:solidFill>
            </a:endParaRPr>
          </a:p>
        </p:txBody>
      </p:sp>
      <p:sp>
        <p:nvSpPr>
          <p:cNvPr id="15" name="Tekstboks 14"/>
          <p:cNvSpPr txBox="1"/>
          <p:nvPr userDrawn="1"/>
        </p:nvSpPr>
        <p:spPr>
          <a:xfrm>
            <a:off x="-1574704" y="2252966"/>
            <a:ext cx="1431220" cy="434350"/>
          </a:xfrm>
          <a:prstGeom prst="rect">
            <a:avLst/>
          </a:prstGeom>
          <a:noFill/>
        </p:spPr>
        <p:txBody>
          <a:bodyPr wrap="square" lIns="0" tIns="0" rIns="0" bIns="0" rtlCol="0">
            <a:spAutoFit/>
          </a:bodyPr>
          <a:lstStyle/>
          <a:p>
            <a:pPr algn="r" defTabSz="850513"/>
            <a:r>
              <a:rPr lang="da-DK" sz="941" b="1" dirty="0">
                <a:solidFill>
                  <a:srgbClr val="677578">
                    <a:lumMod val="75000"/>
                  </a:srgbClr>
                </a:solidFill>
                <a:cs typeface="Arial" charset="0"/>
              </a:rPr>
              <a:t>Position of </a:t>
            </a:r>
            <a:r>
              <a:rPr lang="da-DK" sz="941" b="1" dirty="0" err="1">
                <a:solidFill>
                  <a:srgbClr val="677578">
                    <a:lumMod val="75000"/>
                  </a:srgbClr>
                </a:solidFill>
                <a:cs typeface="Arial" charset="0"/>
              </a:rPr>
              <a:t>text</a:t>
            </a:r>
            <a:r>
              <a:rPr lang="da-DK" sz="941" b="1" dirty="0">
                <a:solidFill>
                  <a:srgbClr val="677578">
                    <a:lumMod val="75000"/>
                  </a:srgbClr>
                </a:solidFill>
                <a:cs typeface="Arial" charset="0"/>
              </a:rPr>
              <a:t> </a:t>
            </a:r>
            <a:r>
              <a:rPr lang="da-DK" sz="941" b="1" dirty="0" err="1">
                <a:solidFill>
                  <a:srgbClr val="677578">
                    <a:lumMod val="75000"/>
                  </a:srgbClr>
                </a:solidFill>
                <a:cs typeface="Arial" charset="0"/>
              </a:rPr>
              <a:t>box</a:t>
            </a:r>
            <a:r>
              <a:rPr lang="da-DK" sz="941" b="1" dirty="0">
                <a:solidFill>
                  <a:srgbClr val="677578">
                    <a:lumMod val="75000"/>
                  </a:srgbClr>
                </a:solidFill>
                <a:cs typeface="Arial" charset="0"/>
              </a:rPr>
              <a:t> </a:t>
            </a:r>
          </a:p>
          <a:p>
            <a:pPr algn="r" defTabSz="850513"/>
            <a:r>
              <a:rPr lang="da-DK" sz="941" dirty="0">
                <a:solidFill>
                  <a:srgbClr val="677578">
                    <a:lumMod val="75000"/>
                  </a:srgbClr>
                </a:solidFill>
                <a:cs typeface="Arial" charset="0"/>
              </a:rPr>
              <a:t>The </a:t>
            </a:r>
            <a:r>
              <a:rPr lang="da-DK" sz="941" dirty="0" err="1">
                <a:solidFill>
                  <a:srgbClr val="677578">
                    <a:lumMod val="75000"/>
                  </a:srgbClr>
                </a:solidFill>
                <a:cs typeface="Arial" charset="0"/>
              </a:rPr>
              <a:t>box</a:t>
            </a:r>
            <a:r>
              <a:rPr lang="da-DK" sz="941" dirty="0">
                <a:solidFill>
                  <a:srgbClr val="677578">
                    <a:lumMod val="75000"/>
                  </a:srgbClr>
                </a:solidFill>
                <a:cs typeface="Arial" charset="0"/>
              </a:rPr>
              <a:t> </a:t>
            </a:r>
            <a:r>
              <a:rPr lang="da-DK" sz="941" dirty="0" err="1">
                <a:solidFill>
                  <a:srgbClr val="677578">
                    <a:lumMod val="75000"/>
                  </a:srgbClr>
                </a:solidFill>
                <a:cs typeface="Arial" charset="0"/>
              </a:rPr>
              <a:t>can</a:t>
            </a:r>
            <a:r>
              <a:rPr lang="da-DK" sz="941" dirty="0">
                <a:solidFill>
                  <a:srgbClr val="677578">
                    <a:lumMod val="75000"/>
                  </a:srgbClr>
                </a:solidFill>
                <a:cs typeface="Arial" charset="0"/>
              </a:rPr>
              <a:t> </a:t>
            </a:r>
            <a:r>
              <a:rPr lang="da-DK" sz="941" dirty="0" err="1">
                <a:solidFill>
                  <a:srgbClr val="677578">
                    <a:lumMod val="75000"/>
                  </a:srgbClr>
                </a:solidFill>
                <a:cs typeface="Arial" charset="0"/>
              </a:rPr>
              <a:t>be</a:t>
            </a:r>
            <a:r>
              <a:rPr lang="da-DK" sz="941" dirty="0">
                <a:solidFill>
                  <a:srgbClr val="677578">
                    <a:lumMod val="75000"/>
                  </a:srgbClr>
                </a:solidFill>
                <a:cs typeface="Arial" charset="0"/>
              </a:rPr>
              <a:t> </a:t>
            </a:r>
            <a:r>
              <a:rPr lang="da-DK" sz="941" dirty="0" err="1">
                <a:solidFill>
                  <a:srgbClr val="677578">
                    <a:lumMod val="75000"/>
                  </a:srgbClr>
                </a:solidFill>
                <a:cs typeface="Arial" charset="0"/>
              </a:rPr>
              <a:t>placed</a:t>
            </a:r>
            <a:endParaRPr lang="da-DK" sz="941" dirty="0">
              <a:solidFill>
                <a:srgbClr val="677578">
                  <a:lumMod val="75000"/>
                </a:srgbClr>
              </a:solidFill>
              <a:cs typeface="Arial" charset="0"/>
            </a:endParaRPr>
          </a:p>
          <a:p>
            <a:pPr algn="r" defTabSz="850513"/>
            <a:r>
              <a:rPr lang="da-DK" sz="941" dirty="0">
                <a:solidFill>
                  <a:srgbClr val="677578">
                    <a:lumMod val="75000"/>
                  </a:srgbClr>
                </a:solidFill>
                <a:cs typeface="Arial" charset="0"/>
              </a:rPr>
              <a:t>on </a:t>
            </a:r>
            <a:r>
              <a:rPr lang="da-DK" sz="941" dirty="0" err="1">
                <a:solidFill>
                  <a:srgbClr val="677578">
                    <a:lumMod val="75000"/>
                  </a:srgbClr>
                </a:solidFill>
                <a:cs typeface="Arial" charset="0"/>
              </a:rPr>
              <a:t>either</a:t>
            </a:r>
            <a:r>
              <a:rPr lang="da-DK" sz="941" dirty="0">
                <a:solidFill>
                  <a:srgbClr val="677578">
                    <a:lumMod val="75000"/>
                  </a:srgbClr>
                </a:solidFill>
                <a:cs typeface="Arial" charset="0"/>
              </a:rPr>
              <a:t> side</a:t>
            </a:r>
          </a:p>
        </p:txBody>
      </p:sp>
      <p:sp>
        <p:nvSpPr>
          <p:cNvPr id="18" name="AutoShape 4"/>
          <p:cNvSpPr>
            <a:spLocks/>
          </p:cNvSpPr>
          <p:nvPr userDrawn="1"/>
        </p:nvSpPr>
        <p:spPr bwMode="gray">
          <a:xfrm>
            <a:off x="-2051999" y="6"/>
            <a:ext cx="1908516"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Picture full screen</a:t>
            </a:r>
          </a:p>
          <a:p>
            <a:pPr algn="r" eaLnBrk="1" hangingPunct="1">
              <a:spcBef>
                <a:spcPct val="0"/>
              </a:spcBef>
              <a:buFontTx/>
              <a:buNone/>
              <a:defRPr/>
            </a:pPr>
            <a:r>
              <a:rPr lang="da-DK" altLang="da-DK" sz="941" noProof="1">
                <a:solidFill>
                  <a:srgbClr val="677578">
                    <a:lumMod val="75000"/>
                  </a:srgbClr>
                </a:solidFill>
                <a:latin typeface="Arial Narrow"/>
                <a:cs typeface="Arial" charset="0"/>
              </a:rPr>
              <a:t>Picture slide with the possibility for including a text box which can be moved to other positions on the slide</a:t>
            </a:r>
          </a:p>
        </p:txBody>
      </p:sp>
      <p:grpSp>
        <p:nvGrpSpPr>
          <p:cNvPr id="2" name="Group 1"/>
          <p:cNvGrpSpPr/>
          <p:nvPr userDrawn="1"/>
        </p:nvGrpSpPr>
        <p:grpSpPr>
          <a:xfrm>
            <a:off x="-1345095" y="3909976"/>
            <a:ext cx="1137409" cy="452639"/>
            <a:chOff x="-1573021" y="4310923"/>
            <a:chExt cx="1330137" cy="499056"/>
          </a:xfrm>
        </p:grpSpPr>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3021" y="4310923"/>
              <a:ext cx="1330137" cy="4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ounded Rectangle 43"/>
            <p:cNvSpPr/>
            <p:nvPr userDrawn="1"/>
          </p:nvSpPr>
          <p:spPr>
            <a:xfrm>
              <a:off x="-491976" y="4534961"/>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grpSp>
      <p:grpSp>
        <p:nvGrpSpPr>
          <p:cNvPr id="34" name="Group 33"/>
          <p:cNvGrpSpPr/>
          <p:nvPr userDrawn="1"/>
        </p:nvGrpSpPr>
        <p:grpSpPr>
          <a:xfrm>
            <a:off x="-1345897" y="4446327"/>
            <a:ext cx="1139002" cy="1427769"/>
            <a:chOff x="9398887" y="4174872"/>
            <a:chExt cx="1332000" cy="1574181"/>
          </a:xfrm>
        </p:grpSpPr>
        <p:pic>
          <p:nvPicPr>
            <p:cNvPr id="35"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sp>
          <p:nvSpPr>
            <p:cNvPr id="37"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2052" dirty="0">
                <a:solidFill>
                  <a:srgbClr val="FFFFFF"/>
                </a:solidFill>
              </a:endParaRPr>
            </a:p>
          </p:txBody>
        </p:sp>
      </p:grpSp>
      <p:grpSp>
        <p:nvGrpSpPr>
          <p:cNvPr id="25" name="Group 24"/>
          <p:cNvGrpSpPr/>
          <p:nvPr userDrawn="1"/>
        </p:nvGrpSpPr>
        <p:grpSpPr>
          <a:xfrm>
            <a:off x="9253625" y="2383574"/>
            <a:ext cx="1538028" cy="1303049"/>
            <a:chOff x="10821600" y="2628000"/>
            <a:chExt cx="1798638" cy="1436672"/>
          </a:xfrm>
        </p:grpSpPr>
        <p:sp>
          <p:nvSpPr>
            <p:cNvPr id="26" name="TextBox 17"/>
            <p:cNvSpPr txBox="1">
              <a:spLocks noChangeArrowheads="1"/>
            </p:cNvSpPr>
            <p:nvPr userDrawn="1"/>
          </p:nvSpPr>
          <p:spPr bwMode="auto">
            <a:xfrm>
              <a:off x="10821600" y="2628000"/>
              <a:ext cx="1798638" cy="14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1041409" eaLnBrk="1" hangingPunct="1">
                <a:spcBef>
                  <a:spcPct val="0"/>
                </a:spcBef>
                <a:buFontTx/>
                <a:buNone/>
                <a:defRPr/>
              </a:pPr>
              <a:r>
                <a:rPr lang="da-DK" sz="941" b="1" noProof="1">
                  <a:solidFill>
                    <a:srgbClr val="677578">
                      <a:lumMod val="75000"/>
                    </a:srgbClr>
                  </a:solidFill>
                  <a:latin typeface="Arial Narrow"/>
                  <a:cs typeface="Arial" charset="0"/>
                </a:rPr>
                <a:t>Resize, zoom or pan picture</a:t>
              </a:r>
            </a:p>
            <a:p>
              <a:pPr defTabSz="850513">
                <a:spcBef>
                  <a:spcPts val="0"/>
                </a:spcBef>
                <a:buFont typeface="+mj-lt"/>
                <a:buNone/>
                <a:defRPr/>
              </a:pPr>
              <a:r>
                <a:rPr lang="da-DK" sz="941" b="1" noProof="1">
                  <a:solidFill>
                    <a:srgbClr val="677578">
                      <a:lumMod val="75000"/>
                    </a:srgbClr>
                  </a:solidFill>
                  <a:latin typeface="Arial Narrow"/>
                  <a:cs typeface="Arial" charset="0"/>
                </a:rPr>
                <a:t>1.</a:t>
              </a:r>
              <a:r>
                <a:rPr lang="da-DK" sz="855" noProof="1">
                  <a:solidFill>
                    <a:srgbClr val="677578">
                      <a:lumMod val="75000"/>
                      <a:lumOff val="25000"/>
                    </a:srgbClr>
                  </a:solidFill>
                  <a:cs typeface="Arial" pitchFamily="34" charset="0"/>
                </a:rPr>
                <a:t> </a:t>
              </a:r>
              <a:r>
                <a:rPr lang="da-DK" sz="941" noProof="1">
                  <a:solidFill>
                    <a:srgbClr val="677578">
                      <a:lumMod val="75000"/>
                    </a:srgbClr>
                  </a:solidFill>
                  <a:latin typeface="Arial Narrow"/>
                  <a:cs typeface="Arial" charset="0"/>
                </a:rPr>
                <a:t>Click on picture to activate </a:t>
              </a:r>
              <a:r>
                <a:rPr lang="da-DK" sz="941" b="1" noProof="1">
                  <a:solidFill>
                    <a:srgbClr val="677578">
                      <a:lumMod val="75000"/>
                    </a:srgbClr>
                  </a:solidFill>
                  <a:latin typeface="Arial Narrow"/>
                  <a:cs typeface="Arial" charset="0"/>
                </a:rPr>
                <a:t>Picture-tool</a:t>
              </a:r>
              <a:r>
                <a:rPr lang="da-DK" sz="941" noProof="1">
                  <a:solidFill>
                    <a:srgbClr val="677578">
                      <a:lumMod val="75000"/>
                    </a:srgbClr>
                  </a:solidFill>
                  <a:latin typeface="Arial Narrow"/>
                  <a:cs typeface="Arial" charset="0"/>
                </a:rPr>
                <a:t> in the ribbon</a:t>
              </a:r>
              <a:endParaRPr lang="da-DK" altLang="da-DK" sz="941" dirty="0">
                <a:solidFill>
                  <a:srgbClr val="677578">
                    <a:lumMod val="75000"/>
                  </a:srgbClr>
                </a:solidFill>
                <a:latin typeface="Arial Narrow"/>
                <a:cs typeface="Arial" charset="0"/>
              </a:endParaRPr>
            </a:p>
            <a:p>
              <a:pPr defTabSz="850513" eaLnBrk="1" hangingPunct="1">
                <a:spcBef>
                  <a:spcPct val="0"/>
                </a:spcBef>
                <a:buFontTx/>
                <a:buNone/>
                <a:defRPr/>
              </a:pPr>
              <a:r>
                <a:rPr lang="da-DK" sz="941" b="1" noProof="1">
                  <a:solidFill>
                    <a:srgbClr val="677578">
                      <a:lumMod val="75000"/>
                    </a:srgbClr>
                  </a:solidFill>
                  <a:latin typeface="Arial Narrow"/>
                  <a:cs typeface="Arial" charset="0"/>
                </a:rPr>
                <a:t>2. </a:t>
              </a:r>
              <a:r>
                <a:rPr lang="da-DK" sz="941" noProof="1">
                  <a:solidFill>
                    <a:srgbClr val="677578">
                      <a:lumMod val="75000"/>
                    </a:srgbClr>
                  </a:solidFill>
                  <a:latin typeface="Arial Narrow"/>
                  <a:cs typeface="Arial" charset="0"/>
                </a:rPr>
                <a:t>Use </a:t>
              </a:r>
              <a:r>
                <a:rPr lang="da-DK" sz="941" b="1" noProof="1">
                  <a:solidFill>
                    <a:srgbClr val="677578">
                      <a:lumMod val="75000"/>
                    </a:srgbClr>
                  </a:solidFill>
                  <a:latin typeface="Arial Narrow"/>
                  <a:cs typeface="Arial" charset="0"/>
                </a:rPr>
                <a:t>Crop-Tool</a:t>
              </a:r>
              <a:endParaRPr lang="da-DK" sz="941" noProof="1">
                <a:solidFill>
                  <a:srgbClr val="677578">
                    <a:lumMod val="75000"/>
                  </a:srgbClr>
                </a:solidFill>
                <a:latin typeface="Arial Narrow"/>
                <a:cs typeface="Arial" charset="0"/>
              </a:endParaRPr>
            </a:p>
            <a:p>
              <a:pPr defTabSz="1041409" eaLnBrk="1" hangingPunct="1">
                <a:spcBef>
                  <a:spcPct val="0"/>
                </a:spcBef>
                <a:buFontTx/>
                <a:buNone/>
                <a:defRPr/>
              </a:pPr>
              <a:r>
                <a:rPr lang="da-DK" sz="941" noProof="1">
                  <a:solidFill>
                    <a:srgbClr val="677578">
                      <a:lumMod val="75000"/>
                    </a:srgbClr>
                  </a:solidFill>
                  <a:latin typeface="Arial Narrow"/>
                  <a:cs typeface="Arial" charset="0"/>
                </a:rPr>
                <a:t>for panning and resizing</a:t>
              </a:r>
            </a:p>
            <a:p>
              <a:pPr defTabSz="850513" eaLnBrk="1" hangingPunct="1">
                <a:spcBef>
                  <a:spcPct val="0"/>
                </a:spcBef>
                <a:buFontTx/>
                <a:buNone/>
                <a:defRPr/>
              </a:pPr>
              <a:endParaRPr lang="da-DK" sz="941" noProof="1">
                <a:solidFill>
                  <a:srgbClr val="677578">
                    <a:lumMod val="75000"/>
                  </a:srgbClr>
                </a:solidFill>
                <a:latin typeface="Arial Narrow"/>
                <a:cs typeface="Arial" charset="0"/>
              </a:endParaRPr>
            </a:p>
            <a:p>
              <a:pPr defTabSz="850513" eaLnBrk="1" hangingPunct="1">
                <a:spcBef>
                  <a:spcPct val="0"/>
                </a:spcBef>
                <a:buFontTx/>
                <a:buNone/>
                <a:defRPr/>
              </a:pPr>
              <a:endParaRPr lang="da-DK" sz="941" noProof="1">
                <a:solidFill>
                  <a:srgbClr val="677578">
                    <a:lumMod val="75000"/>
                  </a:srgbClr>
                </a:solidFill>
                <a:latin typeface="Arial Narrow"/>
                <a:cs typeface="Arial" charset="0"/>
              </a:endParaRPr>
            </a:p>
            <a:p>
              <a:pPr defTabSz="1041409" eaLnBrk="1" hangingPunct="1">
                <a:spcBef>
                  <a:spcPct val="0"/>
                </a:spcBef>
                <a:buFontTx/>
                <a:buNone/>
                <a:defRPr/>
              </a:pPr>
              <a:r>
                <a:rPr lang="da-DK" sz="941" b="1" noProof="1">
                  <a:solidFill>
                    <a:srgbClr val="677578">
                      <a:lumMod val="75000"/>
                    </a:srgbClr>
                  </a:solidFill>
                  <a:latin typeface="Arial Narrow"/>
                  <a:cs typeface="Arial" charset="0"/>
                </a:rPr>
                <a:t>3. </a:t>
              </a:r>
              <a:r>
                <a:rPr lang="da-DK" sz="941" noProof="1">
                  <a:solidFill>
                    <a:srgbClr val="677578">
                      <a:lumMod val="75000"/>
                    </a:srgbClr>
                  </a:solidFill>
                  <a:latin typeface="Arial Narrow"/>
                  <a:cs typeface="Arial" charset="0"/>
                </a:rPr>
                <a:t>Press Shift-key when resizing picture by the corners</a:t>
              </a:r>
            </a:p>
          </p:txBody>
        </p:sp>
        <p:pic>
          <p:nvPicPr>
            <p:cNvPr id="2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21600" y="3475195"/>
              <a:ext cx="312737" cy="2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276" y="653040"/>
            <a:ext cx="1944023" cy="1459247"/>
          </a:xfrm>
          <a:prstGeom prst="rect">
            <a:avLst/>
          </a:prstGeom>
        </p:spPr>
      </p:pic>
    </p:spTree>
    <p:extLst>
      <p:ext uri="{BB962C8B-B14F-4D97-AF65-F5344CB8AC3E}">
        <p14:creationId xmlns:p14="http://schemas.microsoft.com/office/powerpoint/2010/main" val="378787737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solidFill>
                <a:prstClr val="white"/>
              </a:solidFill>
            </a:endParaRPr>
          </a:p>
        </p:txBody>
      </p:sp>
    </p:spTree>
    <p:extLst>
      <p:ext uri="{BB962C8B-B14F-4D97-AF65-F5344CB8AC3E}">
        <p14:creationId xmlns:p14="http://schemas.microsoft.com/office/powerpoint/2010/main" val="257995534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i master</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solidFill>
                  <a:prstClr val="white"/>
                </a:solidFill>
              </a:rPr>
              <a:pPr/>
              <a:t>‹nr.›</a:t>
            </a:fld>
            <a:endParaRPr lang="da-DK" dirty="0">
              <a:solidFill>
                <a:prstClr val="white"/>
              </a:solidFill>
            </a:endParaRPr>
          </a:p>
        </p:txBody>
      </p:sp>
    </p:spTree>
    <p:extLst>
      <p:ext uri="{BB962C8B-B14F-4D97-AF65-F5344CB8AC3E}">
        <p14:creationId xmlns:p14="http://schemas.microsoft.com/office/powerpoint/2010/main" val="263478494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90588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81342934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0056554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72067365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55303313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73000092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69754746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421817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right side">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393676" y="417168"/>
            <a:ext cx="3981495"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8" name="Subtitle 2"/>
          <p:cNvSpPr>
            <a:spLocks noGrp="1"/>
          </p:cNvSpPr>
          <p:nvPr>
            <p:ph type="subTitle" idx="1" hasCustomPrompt="1"/>
          </p:nvPr>
        </p:nvSpPr>
        <p:spPr>
          <a:xfrm>
            <a:off x="393669" y="764049"/>
            <a:ext cx="3981497"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30" name="Text Placeholder 3"/>
          <p:cNvSpPr>
            <a:spLocks noGrp="1"/>
          </p:cNvSpPr>
          <p:nvPr>
            <p:ph type="body" sz="quarter" idx="14" hasCustomPrompt="1"/>
          </p:nvPr>
        </p:nvSpPr>
        <p:spPr>
          <a:xfrm>
            <a:off x="788698" y="1811330"/>
            <a:ext cx="3585686" cy="3946626"/>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5" name="Pladsholder til billede 4"/>
          <p:cNvSpPr>
            <a:spLocks noGrp="1"/>
          </p:cNvSpPr>
          <p:nvPr>
            <p:ph type="pic" sz="quarter" idx="17" hasCustomPrompt="1"/>
          </p:nvPr>
        </p:nvSpPr>
        <p:spPr>
          <a:xfrm>
            <a:off x="5162868" y="-3265"/>
            <a:ext cx="398343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smtClean="0"/>
            </a:lvl1pPr>
          </a:lstStyle>
          <a:p>
            <a:r>
              <a:rPr lang="en-US" sz="1112" kern="1200" spc="-9" baseline="0" noProof="0" dirty="0">
                <a:solidFill>
                  <a:srgbClr val="677578"/>
                </a:solidFill>
                <a:latin typeface="+mn-lt"/>
                <a:ea typeface="+mn-ea"/>
                <a:cs typeface="+mn-cs"/>
              </a:rPr>
              <a:t>Click to insert picture. </a:t>
            </a:r>
            <a:br>
              <a:rPr lang="en-US" sz="1112" kern="1200" spc="-9" baseline="0" noProof="0" dirty="0">
                <a:solidFill>
                  <a:srgbClr val="677578"/>
                </a:solidFill>
                <a:latin typeface="+mn-lt"/>
                <a:ea typeface="+mn-ea"/>
                <a:cs typeface="+mn-cs"/>
              </a:rPr>
            </a:br>
            <a:r>
              <a:rPr lang="en-US" dirty="0"/>
              <a:t>To get access to </a:t>
            </a:r>
            <a:r>
              <a:rPr lang="en-US" dirty="0" err="1"/>
              <a:t>Valcon's</a:t>
            </a:r>
            <a:r>
              <a:rPr lang="en-US" dirty="0"/>
              <a:t> picture library, browse to  V:\Media (pictures, video, audio, clipart)</a:t>
            </a:r>
            <a:endParaRPr lang="en-US" noProof="0" dirty="0"/>
          </a:p>
        </p:txBody>
      </p:sp>
      <p:sp>
        <p:nvSpPr>
          <p:cNvPr id="31"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6"/>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4" name="Pladsholder til sidefod 7"/>
          <p:cNvSpPr>
            <a:spLocks noGrp="1"/>
          </p:cNvSpPr>
          <p:nvPr>
            <p:ph type="ftr" sz="quarter" idx="11"/>
          </p:nvPr>
        </p:nvSpPr>
        <p:spPr/>
        <p:txBody>
          <a:bodyPr/>
          <a:lstStyle/>
          <a:p>
            <a:endParaRPr lang="da-DK" dirty="0"/>
          </a:p>
        </p:txBody>
      </p:sp>
      <p:sp>
        <p:nvSpPr>
          <p:cNvPr id="3" name="Pladsholder til dato 8"/>
          <p:cNvSpPr>
            <a:spLocks noGrp="1"/>
          </p:cNvSpPr>
          <p:nvPr>
            <p:ph type="dt" sz="half" idx="10"/>
          </p:nvPr>
        </p:nvSpPr>
        <p:spPr/>
        <p:txBody>
          <a:bodyPr/>
          <a:lstStyle/>
          <a:p>
            <a:fld id="{640BBB8E-0C5D-4EDD-BBEC-126FCE558C58}" type="datetime4">
              <a:rPr lang="da-DK"/>
              <a:pPr/>
              <a:t>18-07-05</a:t>
            </a:fld>
            <a:endParaRPr dirty="0"/>
          </a:p>
        </p:txBody>
      </p:sp>
      <p:sp>
        <p:nvSpPr>
          <p:cNvPr id="38" name="AutoShape 4"/>
          <p:cNvSpPr>
            <a:spLocks/>
          </p:cNvSpPr>
          <p:nvPr userDrawn="1"/>
        </p:nvSpPr>
        <p:spPr bwMode="gray">
          <a:xfrm>
            <a:off x="-2051999" y="3"/>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Picture left side </a:t>
            </a:r>
          </a:p>
          <a:p>
            <a:pPr algn="r" eaLnBrk="1" hangingPunct="1">
              <a:spcBef>
                <a:spcPct val="0"/>
              </a:spcBef>
              <a:buFontTx/>
              <a:buNone/>
              <a:defRPr/>
            </a:pPr>
            <a:r>
              <a:rPr lang="da-DK" altLang="da-DK" sz="941" noProof="1">
                <a:solidFill>
                  <a:srgbClr val="677578">
                    <a:lumMod val="75000"/>
                  </a:srgbClr>
                </a:solidFill>
                <a:latin typeface="Arial Narrow"/>
                <a:cs typeface="Arial" charset="0"/>
              </a:rPr>
              <a:t>Picture slide, half page with text on the left</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grpSp>
        <p:nvGrpSpPr>
          <p:cNvPr id="6" name="Group 5"/>
          <p:cNvGrpSpPr/>
          <p:nvPr userDrawn="1"/>
        </p:nvGrpSpPr>
        <p:grpSpPr>
          <a:xfrm>
            <a:off x="9253625" y="2383574"/>
            <a:ext cx="1538028" cy="1303049"/>
            <a:chOff x="10821600" y="2628000"/>
            <a:chExt cx="1798638" cy="1436672"/>
          </a:xfrm>
        </p:grpSpPr>
        <p:sp>
          <p:nvSpPr>
            <p:cNvPr id="23" name="TextBox 17"/>
            <p:cNvSpPr txBox="1">
              <a:spLocks noChangeArrowheads="1"/>
            </p:cNvSpPr>
            <p:nvPr userDrawn="1"/>
          </p:nvSpPr>
          <p:spPr bwMode="auto">
            <a:xfrm>
              <a:off x="10821600" y="2628000"/>
              <a:ext cx="1798638" cy="14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1041409" eaLnBrk="1" hangingPunct="1">
                <a:spcBef>
                  <a:spcPct val="0"/>
                </a:spcBef>
                <a:buFontTx/>
                <a:buNone/>
                <a:defRPr/>
              </a:pPr>
              <a:r>
                <a:rPr lang="da-DK" sz="941" b="1" noProof="1">
                  <a:solidFill>
                    <a:srgbClr val="677578">
                      <a:lumMod val="75000"/>
                    </a:srgbClr>
                  </a:solidFill>
                  <a:latin typeface="Arial Narrow"/>
                  <a:cs typeface="Arial" charset="0"/>
                </a:rPr>
                <a:t>Resize, zoom or pan picture</a:t>
              </a:r>
            </a:p>
            <a:p>
              <a:pPr defTabSz="850513">
                <a:spcBef>
                  <a:spcPts val="0"/>
                </a:spcBef>
                <a:buFont typeface="+mj-lt"/>
                <a:buNone/>
                <a:defRPr/>
              </a:pPr>
              <a:r>
                <a:rPr lang="da-DK" sz="941" b="1" noProof="1">
                  <a:solidFill>
                    <a:srgbClr val="677578">
                      <a:lumMod val="75000"/>
                    </a:srgbClr>
                  </a:solidFill>
                  <a:latin typeface="Arial Narrow"/>
                  <a:cs typeface="Arial" charset="0"/>
                </a:rPr>
                <a:t>1.</a:t>
              </a:r>
              <a:r>
                <a:rPr lang="da-DK" sz="855" noProof="1">
                  <a:solidFill>
                    <a:srgbClr val="677578">
                      <a:lumMod val="75000"/>
                      <a:lumOff val="25000"/>
                    </a:srgbClr>
                  </a:solidFill>
                  <a:cs typeface="Arial" pitchFamily="34" charset="0"/>
                </a:rPr>
                <a:t> </a:t>
              </a:r>
              <a:r>
                <a:rPr lang="da-DK" sz="941" noProof="1">
                  <a:solidFill>
                    <a:srgbClr val="677578">
                      <a:lumMod val="75000"/>
                    </a:srgbClr>
                  </a:solidFill>
                  <a:latin typeface="Arial Narrow"/>
                  <a:cs typeface="Arial" charset="0"/>
                </a:rPr>
                <a:t>Click on picture to activate </a:t>
              </a:r>
              <a:r>
                <a:rPr lang="da-DK" sz="941" b="1" noProof="1">
                  <a:solidFill>
                    <a:srgbClr val="677578">
                      <a:lumMod val="75000"/>
                    </a:srgbClr>
                  </a:solidFill>
                  <a:latin typeface="Arial Narrow"/>
                  <a:cs typeface="Arial" charset="0"/>
                </a:rPr>
                <a:t>Picture-tool</a:t>
              </a:r>
              <a:r>
                <a:rPr lang="da-DK" sz="941" noProof="1">
                  <a:solidFill>
                    <a:srgbClr val="677578">
                      <a:lumMod val="75000"/>
                    </a:srgbClr>
                  </a:solidFill>
                  <a:latin typeface="Arial Narrow"/>
                  <a:cs typeface="Arial" charset="0"/>
                </a:rPr>
                <a:t> in the ribbon</a:t>
              </a:r>
              <a:endParaRPr lang="da-DK" altLang="da-DK" sz="941" dirty="0">
                <a:solidFill>
                  <a:srgbClr val="677578">
                    <a:lumMod val="75000"/>
                  </a:srgbClr>
                </a:solidFill>
                <a:latin typeface="Arial Narrow"/>
                <a:cs typeface="Arial" charset="0"/>
              </a:endParaRPr>
            </a:p>
            <a:p>
              <a:pPr defTabSz="850513" eaLnBrk="1" hangingPunct="1">
                <a:spcBef>
                  <a:spcPct val="0"/>
                </a:spcBef>
                <a:buFontTx/>
                <a:buNone/>
                <a:defRPr/>
              </a:pPr>
              <a:r>
                <a:rPr lang="da-DK" sz="941" b="1" noProof="1">
                  <a:solidFill>
                    <a:srgbClr val="677578">
                      <a:lumMod val="75000"/>
                    </a:srgbClr>
                  </a:solidFill>
                  <a:latin typeface="Arial Narrow"/>
                  <a:cs typeface="Arial" charset="0"/>
                </a:rPr>
                <a:t>2. </a:t>
              </a:r>
              <a:r>
                <a:rPr lang="da-DK" sz="941" noProof="1">
                  <a:solidFill>
                    <a:srgbClr val="677578">
                      <a:lumMod val="75000"/>
                    </a:srgbClr>
                  </a:solidFill>
                  <a:latin typeface="Arial Narrow"/>
                  <a:cs typeface="Arial" charset="0"/>
                </a:rPr>
                <a:t>Use </a:t>
              </a:r>
              <a:r>
                <a:rPr lang="da-DK" sz="941" b="1" noProof="1">
                  <a:solidFill>
                    <a:srgbClr val="677578">
                      <a:lumMod val="75000"/>
                    </a:srgbClr>
                  </a:solidFill>
                  <a:latin typeface="Arial Narrow"/>
                  <a:cs typeface="Arial" charset="0"/>
                </a:rPr>
                <a:t>Crop-Tool</a:t>
              </a:r>
              <a:endParaRPr lang="da-DK" sz="941" noProof="1">
                <a:solidFill>
                  <a:srgbClr val="677578">
                    <a:lumMod val="75000"/>
                  </a:srgbClr>
                </a:solidFill>
                <a:latin typeface="Arial Narrow"/>
                <a:cs typeface="Arial" charset="0"/>
              </a:endParaRPr>
            </a:p>
            <a:p>
              <a:pPr defTabSz="1041409" eaLnBrk="1" hangingPunct="1">
                <a:spcBef>
                  <a:spcPct val="0"/>
                </a:spcBef>
                <a:buFontTx/>
                <a:buNone/>
                <a:defRPr/>
              </a:pPr>
              <a:r>
                <a:rPr lang="da-DK" sz="941" noProof="1">
                  <a:solidFill>
                    <a:srgbClr val="677578">
                      <a:lumMod val="75000"/>
                    </a:srgbClr>
                  </a:solidFill>
                  <a:latin typeface="Arial Narrow"/>
                  <a:cs typeface="Arial" charset="0"/>
                </a:rPr>
                <a:t>for panning and resizing</a:t>
              </a:r>
            </a:p>
            <a:p>
              <a:pPr defTabSz="850513" eaLnBrk="1" hangingPunct="1">
                <a:spcBef>
                  <a:spcPct val="0"/>
                </a:spcBef>
                <a:buFontTx/>
                <a:buNone/>
                <a:defRPr/>
              </a:pPr>
              <a:endParaRPr lang="da-DK" sz="941" noProof="1">
                <a:solidFill>
                  <a:srgbClr val="677578">
                    <a:lumMod val="75000"/>
                  </a:srgbClr>
                </a:solidFill>
                <a:latin typeface="Arial Narrow"/>
                <a:cs typeface="Arial" charset="0"/>
              </a:endParaRPr>
            </a:p>
            <a:p>
              <a:pPr defTabSz="850513" eaLnBrk="1" hangingPunct="1">
                <a:spcBef>
                  <a:spcPct val="0"/>
                </a:spcBef>
                <a:buFontTx/>
                <a:buNone/>
                <a:defRPr/>
              </a:pPr>
              <a:endParaRPr lang="da-DK" sz="941" noProof="1">
                <a:solidFill>
                  <a:srgbClr val="677578">
                    <a:lumMod val="75000"/>
                  </a:srgbClr>
                </a:solidFill>
                <a:latin typeface="Arial Narrow"/>
                <a:cs typeface="Arial" charset="0"/>
              </a:endParaRPr>
            </a:p>
            <a:p>
              <a:pPr defTabSz="1041409" eaLnBrk="1" hangingPunct="1">
                <a:spcBef>
                  <a:spcPct val="0"/>
                </a:spcBef>
                <a:buFontTx/>
                <a:buNone/>
                <a:defRPr/>
              </a:pPr>
              <a:r>
                <a:rPr lang="da-DK" sz="941" b="1" noProof="1">
                  <a:solidFill>
                    <a:srgbClr val="677578">
                      <a:lumMod val="75000"/>
                    </a:srgbClr>
                  </a:solidFill>
                  <a:latin typeface="Arial Narrow"/>
                  <a:cs typeface="Arial" charset="0"/>
                </a:rPr>
                <a:t>3. </a:t>
              </a:r>
              <a:r>
                <a:rPr lang="da-DK" sz="941" noProof="1">
                  <a:solidFill>
                    <a:srgbClr val="677578">
                      <a:lumMod val="75000"/>
                    </a:srgbClr>
                  </a:solidFill>
                  <a:latin typeface="Arial Narrow"/>
                  <a:cs typeface="Arial" charset="0"/>
                </a:rPr>
                <a:t>Press Shift-key when resizing picture by the corners</a:t>
              </a:r>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21600" y="3475195"/>
              <a:ext cx="312737" cy="2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userDrawn="1"/>
        </p:nvGrpSpPr>
        <p:grpSpPr>
          <a:xfrm>
            <a:off x="-1907998" y="1981961"/>
            <a:ext cx="1801661" cy="1324642"/>
            <a:chOff x="-2231300" y="2231625"/>
            <a:chExt cx="2106943" cy="1460479"/>
          </a:xfrm>
        </p:grpSpPr>
        <p:sp>
          <p:nvSpPr>
            <p:cNvPr id="27"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add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preformatted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bullets</a:t>
              </a:r>
              <a:r>
                <a:rPr lang="da-DK" altLang="da-DK" sz="941" dirty="0">
                  <a:solidFill>
                    <a:srgbClr val="677578">
                      <a:lumMod val="75000"/>
                    </a:srgbClr>
                  </a:solidFill>
                  <a:latin typeface="Arial Narrow"/>
                  <a:cs typeface="Arial" charset="0"/>
                </a:rPr>
                <a:t>,</a:t>
              </a: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the </a:t>
              </a:r>
              <a:r>
                <a:rPr lang="da-DK" altLang="da-DK" sz="941" b="1" dirty="0">
                  <a:solidFill>
                    <a:srgbClr val="677578">
                      <a:lumMod val="75000"/>
                    </a:srgbClr>
                  </a:solidFill>
                  <a:latin typeface="Arial Narrow"/>
                  <a:cs typeface="Arial" charset="0"/>
                </a:rPr>
                <a:t>Home</a:t>
              </a:r>
              <a:r>
                <a:rPr lang="da-DK" altLang="da-DK" sz="941" dirty="0">
                  <a:solidFill>
                    <a:srgbClr val="677578">
                      <a:lumMod val="75000"/>
                    </a:srgbClr>
                  </a:solidFill>
                  <a:latin typeface="Arial Narrow"/>
                  <a:cs typeface="Arial" charset="0"/>
                </a:rPr>
                <a:t> tab and </a:t>
              </a:r>
              <a:r>
                <a:rPr lang="da-DK" altLang="da-DK" sz="941" dirty="0" err="1">
                  <a:solidFill>
                    <a:srgbClr val="677578">
                      <a:lumMod val="75000"/>
                    </a:srgbClr>
                  </a:solidFill>
                  <a:latin typeface="Arial Narrow"/>
                  <a:cs typeface="Arial" charset="0"/>
                </a:rPr>
                <a:t>select</a:t>
              </a: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b="1" dirty="0" err="1">
                  <a:solidFill>
                    <a:srgbClr val="677578">
                      <a:lumMod val="75000"/>
                    </a:srgbClr>
                  </a:solidFill>
                  <a:latin typeface="Arial Narrow"/>
                  <a:cs typeface="Arial" charset="0"/>
                </a:rPr>
                <a:t>Increase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Decrease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algn="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return</a:t>
              </a:r>
              <a:r>
                <a:rPr lang="da-DK" altLang="da-DK" sz="941" dirty="0">
                  <a:solidFill>
                    <a:srgbClr val="677578">
                      <a:lumMod val="75000"/>
                    </a:srgbClr>
                  </a:solidFill>
                  <a:latin typeface="Arial Narrow"/>
                  <a:cs typeface="Arial" charset="0"/>
                </a:rPr>
                <a:t> to the </a:t>
              </a:r>
              <a:r>
                <a:rPr lang="da-DK" altLang="da-DK" sz="941" dirty="0" err="1">
                  <a:solidFill>
                    <a:srgbClr val="677578">
                      <a:lumMod val="75000"/>
                    </a:srgbClr>
                  </a:solidFill>
                  <a:latin typeface="Arial Narrow"/>
                  <a:cs typeface="Arial" charset="0"/>
                </a:rPr>
                <a:t>previous</a:t>
              </a:r>
              <a:r>
                <a:rPr lang="da-DK" altLang="da-DK" sz="941" dirty="0">
                  <a:solidFill>
                    <a:srgbClr val="677578">
                      <a:lumMod val="75000"/>
                    </a:srgbClr>
                  </a:solidFill>
                  <a:latin typeface="Arial Narrow"/>
                  <a:cs typeface="Arial" charset="0"/>
                </a:rPr>
                <a:t> list design</a:t>
              </a:r>
            </a:p>
            <a:p>
              <a:pPr algn="r" defTabSz="850513" eaLnBrk="1" hangingPunct="1">
                <a:spcBef>
                  <a:spcPct val="0"/>
                </a:spcBef>
                <a:buFontTx/>
                <a:buNone/>
              </a:pPr>
              <a:r>
                <a:rPr lang="da-DK" altLang="da-DK" sz="941" b="1" dirty="0">
                  <a:solidFill>
                    <a:srgbClr val="677578">
                      <a:lumMod val="75000"/>
                    </a:srgbClr>
                  </a:solidFill>
                  <a:latin typeface="Arial Narrow"/>
                  <a:cs typeface="Arial" charset="0"/>
                </a:rPr>
                <a:t> </a:t>
              </a:r>
            </a:p>
          </p:txBody>
        </p:sp>
        <p:grpSp>
          <p:nvGrpSpPr>
            <p:cNvPr id="37" name="Group 36"/>
            <p:cNvGrpSpPr/>
            <p:nvPr userDrawn="1"/>
          </p:nvGrpSpPr>
          <p:grpSpPr>
            <a:xfrm>
              <a:off x="-544672" y="2787459"/>
              <a:ext cx="419742" cy="242548"/>
              <a:chOff x="-832082" y="3336845"/>
              <a:chExt cx="358924" cy="219989"/>
            </a:xfrm>
          </p:grpSpPr>
          <p:pic>
            <p:nvPicPr>
              <p:cNvPr id="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nvGrpSpPr>
            <p:cNvPr id="39" name="Group 38"/>
            <p:cNvGrpSpPr/>
            <p:nvPr userDrawn="1"/>
          </p:nvGrpSpPr>
          <p:grpSpPr>
            <a:xfrm>
              <a:off x="-531551" y="3446578"/>
              <a:ext cx="407194" cy="245526"/>
              <a:chOff x="-474298" y="3689019"/>
              <a:chExt cx="348194" cy="222690"/>
            </a:xfrm>
          </p:grpSpPr>
          <p:pic>
            <p:nvPicPr>
              <p:cNvPr id="4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sp>
            <p:nvSpPr>
              <p:cNvPr id="4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spTree>
    <p:extLst>
      <p:ext uri="{BB962C8B-B14F-4D97-AF65-F5344CB8AC3E}">
        <p14:creationId xmlns:p14="http://schemas.microsoft.com/office/powerpoint/2010/main" val="228134315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46046402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11934445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83756945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86652052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64158969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62768012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13" name="Baggrund"/>
          <p:cNvSpPr/>
          <p:nvPr userDrawn="1"/>
        </p:nvSpPr>
        <p:spPr>
          <a:xfrm>
            <a:off x="0" y="0"/>
            <a:ext cx="9144000" cy="6858000"/>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a:lnSpc>
                <a:spcPts val="2011"/>
              </a:lnSpc>
            </a:pPr>
            <a:endParaRPr lang="da-DK" sz="1539" noProof="0" dirty="0">
              <a:solidFill>
                <a:srgbClr val="1E2F39"/>
              </a:solidFill>
            </a:endParaRPr>
          </a:p>
        </p:txBody>
      </p:sp>
      <p:sp>
        <p:nvSpPr>
          <p:cNvPr id="12" name="Titel 1"/>
          <p:cNvSpPr>
            <a:spLocks noGrp="1"/>
          </p:cNvSpPr>
          <p:nvPr>
            <p:ph type="body" sz="quarter" idx="15" hasCustomPrompt="1"/>
          </p:nvPr>
        </p:nvSpPr>
        <p:spPr>
          <a:xfrm>
            <a:off x="795118" y="423593"/>
            <a:ext cx="7561543" cy="3006126"/>
          </a:xfrm>
        </p:spPr>
        <p:txBody>
          <a:bodyPr anchor="b" anchorCtr="1">
            <a:normAutofit/>
          </a:bodyPr>
          <a:lstStyle>
            <a:lvl1pPr marL="0" indent="0" algn="ctr">
              <a:lnSpc>
                <a:spcPct val="100000"/>
              </a:lnSpc>
              <a:spcBef>
                <a:spcPts val="0"/>
              </a:spcBef>
              <a:spcAft>
                <a:spcPts val="0"/>
              </a:spcAft>
              <a:buNone/>
              <a:defRPr lang="da-DK" sz="7268" b="1" kern="1200" cap="all" spc="-232" baseline="0" dirty="0">
                <a:solidFill>
                  <a:schemeClr val="bg2"/>
                </a:solidFill>
                <a:latin typeface="+mj-lt"/>
                <a:ea typeface="+mj-ea"/>
                <a:cs typeface="+mj-cs"/>
              </a:defRPr>
            </a:lvl1pPr>
          </a:lstStyle>
          <a:p>
            <a:pPr lvl="0"/>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11" name="Undertitel 2"/>
          <p:cNvSpPr>
            <a:spLocks noGrp="1"/>
          </p:cNvSpPr>
          <p:nvPr>
            <p:ph type="body" sz="quarter" idx="13" hasCustomPrompt="1"/>
          </p:nvPr>
        </p:nvSpPr>
        <p:spPr>
          <a:xfrm>
            <a:off x="795118" y="3612754"/>
            <a:ext cx="7561543" cy="288000"/>
          </a:xfrm>
        </p:spPr>
        <p:txBody>
          <a:bodyPr/>
          <a:lstStyle>
            <a:lvl1pPr marL="0" indent="0" algn="ctr">
              <a:spcBef>
                <a:spcPts val="1026"/>
              </a:spcBef>
              <a:buNone/>
              <a:defRPr lang="da-DK" sz="1368" b="1" kern="1200" cap="all" spc="-9" baseline="0" dirty="0">
                <a:solidFill>
                  <a:schemeClr val="bg1"/>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subtitle</a:t>
            </a:r>
            <a:endParaRPr lang="da-DK" noProof="0" dirty="0"/>
          </a:p>
        </p:txBody>
      </p:sp>
      <p:sp>
        <p:nvSpPr>
          <p:cNvPr id="15" name="Undertitel 3"/>
          <p:cNvSpPr>
            <a:spLocks noGrp="1"/>
          </p:cNvSpPr>
          <p:nvPr>
            <p:ph type="body" sz="quarter" idx="14" hasCustomPrompt="1"/>
          </p:nvPr>
        </p:nvSpPr>
        <p:spPr>
          <a:xfrm>
            <a:off x="795118" y="4024129"/>
            <a:ext cx="7561543" cy="448831"/>
          </a:xfrm>
        </p:spPr>
        <p:txBody>
          <a:bodyPr/>
          <a:lstStyle>
            <a:lvl1pPr marL="0" indent="0" algn="ctr">
              <a:spcBef>
                <a:spcPts val="0"/>
              </a:spcBef>
              <a:buNone/>
              <a:defRPr lang="da-DK" sz="1112" b="1" i="1" kern="1200" cap="none" spc="-9" baseline="0" dirty="0">
                <a:solidFill>
                  <a:schemeClr val="bg1"/>
                </a:solidFill>
                <a:latin typeface="Georgia" panose="02040502050405020303" pitchFamily="18" charset="0"/>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a:effectLst/>
              </a:rPr>
              <a:t>date and sender. </a:t>
            </a:r>
            <a:br>
              <a:rPr lang="da-DK" noProof="0" dirty="0">
                <a:effectLst/>
              </a:rPr>
            </a:br>
            <a:r>
              <a:rPr lang="da-DK" noProof="0" dirty="0" err="1">
                <a:effectLst/>
              </a:rPr>
              <a:t>Example</a:t>
            </a:r>
            <a:r>
              <a:rPr lang="da-DK" noProof="0" dirty="0">
                <a:effectLst/>
              </a:rPr>
              <a:t> of date:  Danish: 28. marts 2014 or English: 28 March 2014</a:t>
            </a:r>
            <a:endParaRPr lang="da-DK" noProof="0" dirty="0"/>
          </a:p>
        </p:txBody>
      </p:sp>
      <p:sp>
        <p:nvSpPr>
          <p:cNvPr id="17" name="AutoShape 4"/>
          <p:cNvSpPr>
            <a:spLocks/>
          </p:cNvSpPr>
          <p:nvPr userDrawn="1"/>
        </p:nvSpPr>
        <p:spPr bwMode="gray">
          <a:xfrm>
            <a:off x="9252519" y="6403417"/>
            <a:ext cx="1836000" cy="61850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rPr>
              <a:t>To view</a:t>
            </a:r>
            <a:r>
              <a:rPr lang="da-DK" sz="1539"/>
              <a:t> </a:t>
            </a:r>
            <a:r>
              <a:rPr lang="da-DK" sz="941" b="1" kern="1200" baseline="0" noProof="0" dirty="0">
                <a:solidFill>
                  <a:schemeClr val="tx2">
                    <a:lumMod val="75000"/>
                  </a:schemeClr>
                </a:solidFill>
                <a:latin typeface="+mn-lt"/>
              </a:rPr>
              <a:t>d</a:t>
            </a:r>
            <a:r>
              <a:rPr lang="da-DK" sz="941" b="1" kern="1200" noProof="0" dirty="0">
                <a:solidFill>
                  <a:schemeClr val="tx2">
                    <a:lumMod val="75000"/>
                  </a:schemeClr>
                </a:solidFill>
                <a:latin typeface="+mn-lt"/>
              </a:rPr>
              <a:t>rawing guides</a:t>
            </a:r>
          </a:p>
          <a:p>
            <a:pPr algn="l">
              <a:spcBef>
                <a:spcPts val="0"/>
              </a:spcBef>
              <a:defRPr/>
            </a:pPr>
            <a:r>
              <a:rPr lang="da-DK" sz="941" b="1" kern="1200" noProof="0" dirty="0">
                <a:solidFill>
                  <a:schemeClr val="tx2">
                    <a:lumMod val="75000"/>
                  </a:schemeClr>
                </a:solidFill>
                <a:latin typeface="+mn-lt"/>
              </a:rPr>
              <a:t>1. </a:t>
            </a:r>
            <a:r>
              <a:rPr lang="da-DK" sz="941" kern="1200" noProof="0" dirty="0">
                <a:solidFill>
                  <a:schemeClr val="tx2">
                    <a:lumMod val="75000"/>
                  </a:schemeClr>
                </a:solidFill>
                <a:latin typeface="+mn-lt"/>
              </a:rPr>
              <a:t>Click</a:t>
            </a:r>
            <a:r>
              <a:rPr lang="da-DK" sz="1539"/>
              <a:t> </a:t>
            </a:r>
            <a:r>
              <a:rPr lang="da-DK" sz="941" b="1" kern="1200" noProof="0" dirty="0">
                <a:solidFill>
                  <a:schemeClr val="tx2">
                    <a:lumMod val="75000"/>
                  </a:schemeClr>
                </a:solidFill>
                <a:latin typeface="+mn-lt"/>
              </a:rPr>
              <a:t>View</a:t>
            </a:r>
            <a:r>
              <a:rPr lang="da-DK" sz="941" kern="1200" noProof="0" dirty="0">
                <a:solidFill>
                  <a:schemeClr val="tx2">
                    <a:lumMod val="75000"/>
                  </a:schemeClr>
                </a:solidFill>
                <a:latin typeface="+mn-lt"/>
              </a:rPr>
              <a:t> tab</a:t>
            </a:r>
          </a:p>
          <a:p>
            <a:pPr marL="0" indent="0" algn="l">
              <a:spcBef>
                <a:spcPts val="0"/>
              </a:spcBef>
              <a:buFont typeface="+mj-lt"/>
              <a:buNone/>
              <a:defRPr/>
            </a:pPr>
            <a:r>
              <a:rPr lang="da-DK" sz="941" b="1" kern="1200" noProof="0" dirty="0">
                <a:solidFill>
                  <a:schemeClr val="tx2">
                    <a:lumMod val="75000"/>
                  </a:schemeClr>
                </a:solidFill>
                <a:latin typeface="+mn-lt"/>
              </a:rPr>
              <a:t>2. </a:t>
            </a:r>
            <a:r>
              <a:rPr lang="da-DK" sz="941" b="0" kern="1200" noProof="0" dirty="0">
                <a:solidFill>
                  <a:schemeClr val="tx2">
                    <a:lumMod val="75000"/>
                  </a:schemeClr>
                </a:solidFill>
                <a:latin typeface="+mn-lt"/>
              </a:rPr>
              <a:t>S</a:t>
            </a:r>
            <a:r>
              <a:rPr lang="da-DK" sz="941" kern="1200" noProof="0" dirty="0">
                <a:solidFill>
                  <a:schemeClr val="tx2">
                    <a:lumMod val="75000"/>
                  </a:schemeClr>
                </a:solidFill>
                <a:latin typeface="+mn-lt"/>
              </a:rPr>
              <a:t>elect </a:t>
            </a:r>
            <a:r>
              <a:rPr lang="da-DK" sz="941" b="1" kern="1200" noProof="0" dirty="0">
                <a:solidFill>
                  <a:schemeClr val="tx2">
                    <a:lumMod val="75000"/>
                  </a:schemeClr>
                </a:solidFill>
                <a:latin typeface="+mn-lt"/>
              </a:rPr>
              <a:t>Gridlines</a:t>
            </a:r>
            <a:r>
              <a:rPr lang="da-DK" sz="941" kern="1200" noProof="0" dirty="0">
                <a:solidFill>
                  <a:schemeClr val="tx2">
                    <a:lumMod val="75000"/>
                  </a:schemeClr>
                </a:solidFill>
                <a:latin typeface="+mn-lt"/>
              </a:rPr>
              <a:t> and/or </a:t>
            </a:r>
            <a:r>
              <a:rPr lang="da-DK" sz="941" b="1" kern="1200" noProof="0" dirty="0">
                <a:solidFill>
                  <a:schemeClr val="tx2">
                    <a:lumMod val="75000"/>
                  </a:schemeClr>
                </a:solidFill>
                <a:latin typeface="+mn-lt"/>
              </a:rPr>
              <a:t>Guides</a:t>
            </a:r>
            <a:endParaRPr lang="da-DK" sz="941" noProof="0" dirty="0">
              <a:solidFill>
                <a:schemeClr val="tx1">
                  <a:lumMod val="65000"/>
                  <a:lumOff val="35000"/>
                </a:schemeClr>
              </a:solidFill>
              <a:cs typeface="Arial" pitchFamily="34" charset="0"/>
            </a:endParaRPr>
          </a:p>
        </p:txBody>
      </p:sp>
      <p:pic>
        <p:nvPicPr>
          <p:cNvPr id="23"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150" y="5763320"/>
            <a:ext cx="829700" cy="1094687"/>
          </a:xfrm>
          <a:prstGeom prst="rect">
            <a:avLst/>
          </a:prstGeom>
          <a:solidFill>
            <a:srgbClr val="03161A"/>
          </a:solidFill>
        </p:spPr>
      </p:pic>
      <p:sp>
        <p:nvSpPr>
          <p:cNvPr id="27" name="AutoShape 4"/>
          <p:cNvSpPr>
            <a:spLocks/>
          </p:cNvSpPr>
          <p:nvPr userDrawn="1"/>
        </p:nvSpPr>
        <p:spPr bwMode="gray">
          <a:xfrm>
            <a:off x="-1493537" y="3486711"/>
            <a:ext cx="1304011" cy="113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0" dirty="0">
                <a:solidFill>
                  <a:schemeClr val="tx2">
                    <a:lumMod val="75000"/>
                  </a:schemeClr>
                </a:solidFill>
                <a:latin typeface="+mn-lt"/>
              </a:rPr>
              <a:t>Colour</a:t>
            </a:r>
            <a:r>
              <a:rPr lang="da-DK" sz="2736"/>
              <a:t> </a:t>
            </a:r>
            <a:r>
              <a:rPr lang="da-DK" altLang="da-DK" sz="941" b="1" kern="1200" noProof="0" dirty="0">
                <a:solidFill>
                  <a:schemeClr val="tx2">
                    <a:lumMod val="75000"/>
                  </a:schemeClr>
                </a:solidFill>
                <a:latin typeface="+mn-lt"/>
              </a:rPr>
              <a:t>theme for the title</a:t>
            </a:r>
            <a:endParaRPr lang="da-DK" altLang="da-DK" sz="941" b="1" kern="1200" noProof="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noProof="0" dirty="0">
                <a:solidFill>
                  <a:schemeClr val="tx2">
                    <a:lumMod val="75000"/>
                  </a:schemeClr>
                </a:solidFill>
                <a:latin typeface="+mn-lt"/>
              </a:rPr>
              <a:t>Choose</a:t>
            </a:r>
            <a:r>
              <a:rPr lang="da-DK" sz="2736"/>
              <a:t> </a:t>
            </a:r>
            <a:r>
              <a:rPr lang="da-DK" altLang="da-DK" sz="941" kern="1200" noProof="0" dirty="0">
                <a:solidFill>
                  <a:schemeClr val="tx2">
                    <a:lumMod val="75000"/>
                  </a:schemeClr>
                </a:solidFill>
                <a:latin typeface="+mn-lt"/>
              </a:rPr>
              <a:t>between</a:t>
            </a:r>
            <a:r>
              <a:rPr lang="da-DK" sz="2736"/>
              <a:t> </a:t>
            </a:r>
            <a:r>
              <a:rPr lang="da-DK" altLang="da-DK" sz="941" kern="1200" noProof="0" dirty="0">
                <a:solidFill>
                  <a:schemeClr val="tx2">
                    <a:lumMod val="75000"/>
                  </a:schemeClr>
                </a:solidFill>
                <a:latin typeface="+mn-lt"/>
              </a:rPr>
              <a:t>blue</a:t>
            </a:r>
            <a:endParaRPr lang="da-DK" altLang="da-DK" sz="941" kern="1200" noProof="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noProof="0" dirty="0">
                <a:solidFill>
                  <a:schemeClr val="tx2">
                    <a:lumMod val="75000"/>
                  </a:schemeClr>
                </a:solidFill>
                <a:latin typeface="+mn-lt"/>
              </a:rPr>
              <a:t>R0 G141 B177 </a:t>
            </a:r>
            <a:br>
              <a:rPr sz="2736"/>
            </a:br>
            <a:r>
              <a:rPr lang="da-DK" altLang="da-DK" sz="941" kern="1200" noProof="0" dirty="0">
                <a:solidFill>
                  <a:schemeClr val="tx2">
                    <a:lumMod val="75000"/>
                  </a:schemeClr>
                </a:solidFill>
                <a:latin typeface="+mn-lt"/>
              </a:rPr>
              <a:t>and orange R246 G158 B0</a:t>
            </a:r>
            <a:endParaRPr lang="da-DK" altLang="da-DK" sz="941" noProof="0" dirty="0">
              <a:solidFill>
                <a:schemeClr val="tx2">
                  <a:lumMod val="75000"/>
                </a:schemeClr>
              </a:solidFill>
              <a:cs typeface="Arial" charset="0"/>
            </a:endParaRPr>
          </a:p>
        </p:txBody>
      </p:sp>
      <p:sp>
        <p:nvSpPr>
          <p:cNvPr id="28" name="Rektangel 10"/>
          <p:cNvSpPr/>
          <p:nvPr userDrawn="1"/>
        </p:nvSpPr>
        <p:spPr>
          <a:xfrm>
            <a:off x="-168795" y="3969821"/>
            <a:ext cx="61568" cy="9795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a:endParaRPr lang="da-DK" sz="1368" noProof="0" dirty="0"/>
          </a:p>
        </p:txBody>
      </p:sp>
      <p:sp>
        <p:nvSpPr>
          <p:cNvPr id="31" name="Rektangel 11"/>
          <p:cNvSpPr/>
          <p:nvPr userDrawn="1"/>
        </p:nvSpPr>
        <p:spPr>
          <a:xfrm>
            <a:off x="-168795" y="3826635"/>
            <a:ext cx="61568" cy="9795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a:endParaRPr lang="da-DK" sz="1368" noProof="0" dirty="0"/>
          </a:p>
        </p:txBody>
      </p:sp>
      <p:grpSp>
        <p:nvGrpSpPr>
          <p:cNvPr id="32" name="Group 31"/>
          <p:cNvGrpSpPr/>
          <p:nvPr userDrawn="1"/>
        </p:nvGrpSpPr>
        <p:grpSpPr>
          <a:xfrm>
            <a:off x="-1328841" y="4152236"/>
            <a:ext cx="1139002" cy="485980"/>
            <a:chOff x="-1591631" y="4035546"/>
            <a:chExt cx="1332000" cy="535816"/>
          </a:xfrm>
        </p:grpSpPr>
        <p:pic>
          <p:nvPicPr>
            <p:cNvPr id="3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91631" y="4035546"/>
              <a:ext cx="1332000"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ounded Rectangle 43"/>
            <p:cNvSpPr/>
            <p:nvPr userDrawn="1"/>
          </p:nvSpPr>
          <p:spPr>
            <a:xfrm>
              <a:off x="-509655" y="4285820"/>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noProof="0" dirty="0"/>
            </a:p>
          </p:txBody>
        </p:sp>
      </p:grpSp>
      <p:grpSp>
        <p:nvGrpSpPr>
          <p:cNvPr id="35" name="Group 34"/>
          <p:cNvGrpSpPr/>
          <p:nvPr userDrawn="1"/>
        </p:nvGrpSpPr>
        <p:grpSpPr>
          <a:xfrm>
            <a:off x="-1328841" y="4712384"/>
            <a:ext cx="1139002" cy="1427769"/>
            <a:chOff x="-1591631" y="4653138"/>
            <a:chExt cx="1332000" cy="1574181"/>
          </a:xfrm>
        </p:grpSpPr>
        <p:pic>
          <p:nvPicPr>
            <p:cNvPr id="3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1065078"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noProof="0" dirty="0"/>
            </a:p>
          </p:txBody>
        </p:sp>
        <p:sp>
          <p:nvSpPr>
            <p:cNvPr id="38"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noProof="0" dirty="0"/>
            </a:p>
          </p:txBody>
        </p:sp>
      </p:gr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1999" y="414676"/>
            <a:ext cx="1945774" cy="1460561"/>
          </a:xfrm>
          <a:prstGeom prst="rect">
            <a:avLst/>
          </a:prstGeom>
        </p:spPr>
      </p:pic>
      <p:pic>
        <p:nvPicPr>
          <p:cNvPr id="24" name="Billed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1994" y="1969759"/>
            <a:ext cx="1944023" cy="1459247"/>
          </a:xfrm>
          <a:prstGeom prst="rect">
            <a:avLst/>
          </a:prstGeom>
        </p:spPr>
      </p:pic>
      <p:sp>
        <p:nvSpPr>
          <p:cNvPr id="21"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0" dirty="0">
                <a:solidFill>
                  <a:schemeClr val="tx2">
                    <a:lumMod val="75000"/>
                  </a:schemeClr>
                </a:solidFill>
                <a:latin typeface="+mn-lt"/>
              </a:rPr>
              <a:t>Front page</a:t>
            </a:r>
          </a:p>
        </p:txBody>
      </p:sp>
      <p:sp>
        <p:nvSpPr>
          <p:cNvPr id="26" name="AutoShape 4"/>
          <p:cNvSpPr>
            <a:spLocks/>
          </p:cNvSpPr>
          <p:nvPr userDrawn="1"/>
        </p:nvSpPr>
        <p:spPr bwMode="gray">
          <a:xfrm>
            <a:off x="-1493017" y="6710482"/>
            <a:ext cx="1304011"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None/>
            </a:pPr>
            <a:r>
              <a:rPr lang="da-DK" sz="941" b="1" kern="1200" noProof="0" dirty="0">
                <a:solidFill>
                  <a:schemeClr val="tx2">
                    <a:lumMod val="75000"/>
                  </a:schemeClr>
                </a:solidFill>
                <a:latin typeface="+mn-lt"/>
              </a:rPr>
              <a:t>CV v5 – English (UK)</a:t>
            </a:r>
            <a:br>
              <a:rPr sz="2736"/>
            </a:br>
            <a:r>
              <a:rPr lang="da-DK" sz="941" b="1" kern="1200" noProof="0" dirty="0">
                <a:solidFill>
                  <a:schemeClr val="tx2">
                    <a:lumMod val="75000"/>
                  </a:schemeClr>
                </a:solidFill>
                <a:latin typeface="+mn-lt"/>
              </a:rPr>
              <a:t>December 2015</a:t>
            </a:r>
          </a:p>
        </p:txBody>
      </p:sp>
    </p:spTree>
    <p:extLst>
      <p:ext uri="{BB962C8B-B14F-4D97-AF65-F5344CB8AC3E}">
        <p14:creationId xmlns:p14="http://schemas.microsoft.com/office/powerpoint/2010/main" val="389279580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84205"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4" name="Title 3"/>
          <p:cNvSpPr>
            <a:spLocks noGrp="1"/>
          </p:cNvSpPr>
          <p:nvPr>
            <p:ph type="title"/>
          </p:nvPr>
        </p:nvSpPr>
        <p:spPr>
          <a:xfrm>
            <a:off x="395111" y="424508"/>
            <a:ext cx="8355219" cy="729182"/>
          </a:xfrm>
        </p:spPr>
        <p:txBody>
          <a:bodyPr/>
          <a:lstStyle/>
          <a:p>
            <a:r>
              <a:rPr lang="en-US" noProof="0"/>
              <a:t>Click to edit Master title style</a:t>
            </a:r>
            <a:endParaRPr lang="da-DK" noProof="0" dirty="0"/>
          </a:p>
        </p:txBody>
      </p:sp>
      <p:sp>
        <p:nvSpPr>
          <p:cNvPr id="6" name="Subtitle 2"/>
          <p:cNvSpPr>
            <a:spLocks noGrp="1"/>
          </p:cNvSpPr>
          <p:nvPr>
            <p:ph type="subTitle" idx="1" hasCustomPrompt="1"/>
          </p:nvPr>
        </p:nvSpPr>
        <p:spPr>
          <a:xfrm>
            <a:off x="399100" y="764049"/>
            <a:ext cx="8351230"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noProof="0" dirty="0" err="1"/>
              <a:t>Click</a:t>
            </a:r>
            <a:r>
              <a:rPr lang="da-DK" noProof="0" dirty="0"/>
              <a:t> to </a:t>
            </a:r>
            <a:r>
              <a:rPr lang="da-DK" noProof="0" dirty="0" err="1"/>
              <a:t>add</a:t>
            </a:r>
            <a:r>
              <a:rPr lang="da-DK" noProof="0" dirty="0"/>
              <a:t> </a:t>
            </a:r>
            <a:r>
              <a:rPr lang="da-DK" noProof="0" dirty="0" err="1"/>
              <a:t>subtitle</a:t>
            </a:r>
            <a:endParaRPr lang="da-DK" noProof="0" dirty="0"/>
          </a:p>
        </p:txBody>
      </p:sp>
      <p:sp>
        <p:nvSpPr>
          <p:cNvPr id="11" name="Pladsholder til diasnummer 5"/>
          <p:cNvSpPr>
            <a:spLocks noGrp="1"/>
          </p:cNvSpPr>
          <p:nvPr>
            <p:ph type="sldNum" sz="quarter" idx="4"/>
          </p:nvPr>
        </p:nvSpPr>
        <p:spPr>
          <a:xfrm>
            <a:off x="393670" y="6458504"/>
            <a:ext cx="395028" cy="401616"/>
          </a:xfrm>
          <a:prstGeom prst="rect">
            <a:avLst/>
          </a:prstGeom>
        </p:spPr>
        <p:txBody>
          <a:bodyPr lIns="0" tIns="36000" rIns="0" bIns="0"/>
          <a:lstStyle>
            <a:lvl1pPr>
              <a:defRPr sz="770" b="1">
                <a:solidFill>
                  <a:schemeClr val="bg1"/>
                </a:solidFill>
              </a:defRPr>
            </a:lvl1pPr>
          </a:lstStyle>
          <a:p>
            <a:fld id="{667EC89C-17A0-4E64-A6D2-B825673CEEDF}" type="slidenum">
              <a:rPr lang="da-DK" noProof="0" smtClean="0"/>
              <a:pPr/>
              <a:t>‹nr.›</a:t>
            </a:fld>
            <a:endParaRPr lang="da-DK" noProof="0" dirty="0"/>
          </a:p>
        </p:txBody>
      </p:sp>
      <p:sp>
        <p:nvSpPr>
          <p:cNvPr id="5"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7" name="AutoShape 4"/>
          <p:cNvSpPr>
            <a:spLocks/>
          </p:cNvSpPr>
          <p:nvPr userDrawn="1"/>
        </p:nvSpPr>
        <p:spPr bwMode="gray">
          <a:xfrm>
            <a:off x="-1560664" y="1536319"/>
            <a:ext cx="1440161" cy="1763431"/>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rPr>
              <a:t>Language proficiencies</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noProof="0" dirty="0">
                <a:solidFill>
                  <a:schemeClr val="tx2">
                    <a:lumMod val="75000"/>
                  </a:schemeClr>
                </a:solidFill>
                <a:latin typeface="+mn-lt"/>
              </a:rPr>
              <a:t>Please</a:t>
            </a:r>
            <a:r>
              <a:rPr lang="da-DK" sz="1539"/>
              <a:t> </a:t>
            </a:r>
            <a:r>
              <a:rPr lang="da-DK" sz="941" kern="1200" noProof="0" dirty="0">
                <a:solidFill>
                  <a:schemeClr val="tx2">
                    <a:lumMod val="75000"/>
                  </a:schemeClr>
                </a:solidFill>
                <a:latin typeface="+mn-lt"/>
              </a:rPr>
              <a:t>indicate</a:t>
            </a:r>
            <a:r>
              <a:rPr lang="da-DK" sz="1539"/>
              <a:t> </a:t>
            </a:r>
            <a:r>
              <a:rPr lang="da-DK" sz="941" kern="1200" baseline="0" noProof="0" dirty="0">
                <a:solidFill>
                  <a:schemeClr val="tx2">
                    <a:lumMod val="75000"/>
                  </a:schemeClr>
                </a:solidFill>
                <a:latin typeface="+mn-lt"/>
              </a:rPr>
              <a:t>where</a:t>
            </a:r>
            <a:r>
              <a:rPr lang="da-DK" sz="1539"/>
              <a:t> </a:t>
            </a:r>
            <a:r>
              <a:rPr lang="da-DK" sz="941" kern="1200" baseline="0" noProof="0" dirty="0">
                <a:solidFill>
                  <a:schemeClr val="tx2">
                    <a:lumMod val="75000"/>
                  </a:schemeClr>
                </a:solidFill>
                <a:latin typeface="+mn-lt"/>
              </a:rPr>
              <a:t>you rate your</a:t>
            </a:r>
            <a:r>
              <a:rPr lang="da-DK" sz="1539"/>
              <a:t> </a:t>
            </a:r>
            <a:r>
              <a:rPr lang="da-DK" sz="941" kern="1200" baseline="0" noProof="0" dirty="0">
                <a:solidFill>
                  <a:schemeClr val="tx2">
                    <a:lumMod val="75000"/>
                  </a:schemeClr>
                </a:solidFill>
                <a:latin typeface="+mn-lt"/>
              </a:rPr>
              <a:t>own</a:t>
            </a:r>
            <a:r>
              <a:rPr lang="da-DK" sz="1539"/>
              <a:t> </a:t>
            </a:r>
            <a:r>
              <a:rPr lang="da-DK" sz="941" kern="1200" baseline="0" noProof="0" dirty="0">
                <a:solidFill>
                  <a:schemeClr val="tx2">
                    <a:lumMod val="75000"/>
                  </a:schemeClr>
                </a:solidFill>
                <a:latin typeface="+mn-lt"/>
              </a:rPr>
              <a:t>language</a:t>
            </a:r>
            <a:r>
              <a:rPr lang="da-DK" sz="1539"/>
              <a:t> </a:t>
            </a:r>
            <a:r>
              <a:rPr lang="da-DK" sz="941" kern="1200" baseline="0" noProof="0" dirty="0">
                <a:solidFill>
                  <a:schemeClr val="tx2">
                    <a:lumMod val="75000"/>
                  </a:schemeClr>
                </a:solidFill>
                <a:latin typeface="+mn-lt"/>
              </a:rPr>
              <a:t>proficiencies for the languages</a:t>
            </a:r>
            <a:r>
              <a:rPr lang="da-DK" sz="1539"/>
              <a:t> </a:t>
            </a:r>
            <a:r>
              <a:rPr lang="da-DK" sz="941" kern="1200" baseline="0" noProof="0" dirty="0">
                <a:solidFill>
                  <a:schemeClr val="tx2">
                    <a:lumMod val="75000"/>
                  </a:schemeClr>
                </a:solidFill>
                <a:latin typeface="+mn-lt"/>
              </a:rPr>
              <a:t>listed and for any</a:t>
            </a:r>
            <a:r>
              <a:rPr lang="da-DK" sz="1539"/>
              <a:t> </a:t>
            </a:r>
            <a:r>
              <a:rPr lang="da-DK" sz="941" kern="1200" baseline="0" noProof="0" dirty="0">
                <a:solidFill>
                  <a:schemeClr val="tx2">
                    <a:lumMod val="75000"/>
                  </a:schemeClr>
                </a:solidFill>
                <a:latin typeface="+mn-lt"/>
              </a:rPr>
              <a:t>other</a:t>
            </a:r>
            <a:r>
              <a:rPr lang="da-DK" sz="1539"/>
              <a:t> </a:t>
            </a:r>
            <a:r>
              <a:rPr lang="da-DK" sz="941" kern="1200" baseline="0" noProof="0" dirty="0">
                <a:solidFill>
                  <a:schemeClr val="tx2">
                    <a:lumMod val="75000"/>
                  </a:schemeClr>
                </a:solidFill>
                <a:latin typeface="+mn-lt"/>
              </a:rPr>
              <a:t>languages</a:t>
            </a:r>
            <a:r>
              <a:rPr lang="da-DK" sz="1539"/>
              <a:t> </a:t>
            </a:r>
            <a:r>
              <a:rPr lang="da-DK" sz="941" kern="1200" baseline="0" noProof="0" dirty="0">
                <a:solidFill>
                  <a:schemeClr val="tx2">
                    <a:lumMod val="75000"/>
                  </a:schemeClr>
                </a:solidFill>
                <a:latin typeface="+mn-lt"/>
              </a:rPr>
              <a:t>you</a:t>
            </a:r>
            <a:r>
              <a:rPr lang="da-DK" sz="1539"/>
              <a:t> </a:t>
            </a:r>
            <a:r>
              <a:rPr lang="da-DK" sz="941" kern="1200" baseline="0" noProof="0" dirty="0">
                <a:solidFill>
                  <a:schemeClr val="tx2">
                    <a:lumMod val="75000"/>
                  </a:schemeClr>
                </a:solidFill>
                <a:latin typeface="+mn-lt"/>
              </a:rPr>
              <a:t>may</a:t>
            </a:r>
            <a:r>
              <a:rPr lang="da-DK" sz="1539"/>
              <a:t> </a:t>
            </a:r>
            <a:r>
              <a:rPr lang="da-DK" sz="941" kern="1200" baseline="0" noProof="0" dirty="0">
                <a:solidFill>
                  <a:schemeClr val="tx2">
                    <a:lumMod val="75000"/>
                  </a:schemeClr>
                </a:solidFill>
                <a:latin typeface="+mn-lt"/>
              </a:rPr>
              <a:t>be</a:t>
            </a:r>
            <a:r>
              <a:rPr lang="da-DK" sz="1539"/>
              <a:t> </a:t>
            </a:r>
            <a:r>
              <a:rPr lang="da-DK" sz="941" kern="1200" baseline="0" noProof="0" dirty="0">
                <a:solidFill>
                  <a:schemeClr val="tx2">
                    <a:lumMod val="75000"/>
                  </a:schemeClr>
                </a:solidFill>
                <a:latin typeface="+mn-lt"/>
              </a:rPr>
              <a:t>proficient in. This information is relevant for project managers for staffing purposes</a:t>
            </a:r>
            <a:endParaRPr lang="da-DK" sz="941" kern="1200" noProof="0" dirty="0">
              <a:solidFill>
                <a:schemeClr val="tx2">
                  <a:lumMod val="75000"/>
                </a:schemeClr>
              </a:solidFill>
              <a:latin typeface="+mn-lt"/>
              <a:ea typeface="+mn-ea"/>
              <a:cs typeface="Arial" pitchFamily="34" charset="0"/>
            </a:endParaRPr>
          </a:p>
        </p:txBody>
      </p:sp>
    </p:spTree>
    <p:extLst>
      <p:ext uri="{BB962C8B-B14F-4D97-AF65-F5344CB8AC3E}">
        <p14:creationId xmlns:p14="http://schemas.microsoft.com/office/powerpoint/2010/main" val="351917866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_CV">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6235738"/>
              </p:ex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85229"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14" name="Title 1"/>
          <p:cNvSpPr>
            <a:spLocks noGrp="1"/>
          </p:cNvSpPr>
          <p:nvPr>
            <p:ph type="title" hasCustomPrompt="1"/>
          </p:nvPr>
        </p:nvSpPr>
        <p:spPr>
          <a:xfrm>
            <a:off x="395547" y="425879"/>
            <a:ext cx="8354783" cy="729182"/>
          </a:xfrm>
        </p:spPr>
        <p:txBody>
          <a:bodyPr/>
          <a:lstStyle>
            <a:lvl1pPr>
              <a:defRPr/>
            </a:lvl1p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15" name="Subtitle 2"/>
          <p:cNvSpPr>
            <a:spLocks noGrp="1"/>
          </p:cNvSpPr>
          <p:nvPr>
            <p:ph type="subTitle" idx="1" hasCustomPrompt="1"/>
          </p:nvPr>
        </p:nvSpPr>
        <p:spPr>
          <a:xfrm>
            <a:off x="395547" y="764049"/>
            <a:ext cx="8354783"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noProof="0" dirty="0" err="1"/>
              <a:t>Click</a:t>
            </a:r>
            <a:r>
              <a:rPr lang="da-DK" noProof="0" dirty="0"/>
              <a:t> to </a:t>
            </a:r>
            <a:r>
              <a:rPr lang="da-DK" noProof="0" dirty="0" err="1"/>
              <a:t>add</a:t>
            </a:r>
            <a:r>
              <a:rPr lang="da-DK" noProof="0" dirty="0"/>
              <a:t> </a:t>
            </a:r>
            <a:r>
              <a:rPr lang="da-DK" noProof="0" dirty="0" err="1"/>
              <a:t>subtitle</a:t>
            </a:r>
            <a:endParaRPr lang="da-DK" noProof="0" dirty="0"/>
          </a:p>
        </p:txBody>
      </p:sp>
      <p:sp>
        <p:nvSpPr>
          <p:cNvPr id="16" name="Text Placeholder 3"/>
          <p:cNvSpPr>
            <a:spLocks noGrp="1"/>
          </p:cNvSpPr>
          <p:nvPr>
            <p:ph type="body" sz="quarter" idx="14" hasCustomPrompt="1"/>
          </p:nvPr>
        </p:nvSpPr>
        <p:spPr>
          <a:xfrm>
            <a:off x="395968" y="2917902"/>
            <a:ext cx="3977839" cy="1954666"/>
          </a:xfrm>
        </p:spPr>
        <p:txBody>
          <a:bodyPr/>
          <a:lstStyle>
            <a:lvl1pPr marL="0" indent="0">
              <a:spcBef>
                <a:spcPts val="0"/>
              </a:spcBef>
              <a:spcAft>
                <a:spcPts val="257"/>
              </a:spcAft>
              <a:buNone/>
              <a:defRPr lang="en-US" sz="1026" b="0" kern="1200" spc="-9" baseline="0" dirty="0" smtClean="0">
                <a:solidFill>
                  <a:schemeClr val="tx1"/>
                </a:solidFill>
                <a:latin typeface="+mn-lt"/>
                <a:ea typeface="+mn-ea"/>
                <a:cs typeface="+mn-cs"/>
              </a:defRPr>
            </a:lvl1pPr>
            <a:lvl2pPr marL="199881">
              <a:spcBef>
                <a:spcPts val="0"/>
              </a:spcBef>
              <a:spcAft>
                <a:spcPts val="0"/>
              </a:spcAft>
              <a:defRPr lang="en-US" sz="1026" b="0"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lvl="0"/>
            <a:r>
              <a:rPr lang="da-DK" noProof="0" dirty="0"/>
              <a:t>BRIEF</a:t>
            </a: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endParaRPr lang="da-DK" noProof="0" dirty="0"/>
          </a:p>
        </p:txBody>
      </p:sp>
      <p:sp>
        <p:nvSpPr>
          <p:cNvPr id="17" name="Text Placeholder 4"/>
          <p:cNvSpPr>
            <a:spLocks noGrp="1"/>
          </p:cNvSpPr>
          <p:nvPr>
            <p:ph type="body" sz="quarter" idx="28" hasCustomPrompt="1"/>
          </p:nvPr>
        </p:nvSpPr>
        <p:spPr>
          <a:xfrm>
            <a:off x="4770942" y="1536607"/>
            <a:ext cx="3973280" cy="3326051"/>
          </a:xfrm>
        </p:spPr>
        <p:txBody>
          <a:bodyPr/>
          <a:lstStyle>
            <a:lvl1pPr marL="0" marR="0" indent="0" algn="l" defTabSz="850513" rtl="0" eaLnBrk="1" fontAlgn="auto" latinLnBrk="0" hangingPunct="1">
              <a:lnSpc>
                <a:spcPct val="100000"/>
              </a:lnSpc>
              <a:spcBef>
                <a:spcPts val="0"/>
              </a:spcBef>
              <a:spcAft>
                <a:spcPts val="257"/>
              </a:spcAft>
              <a:buClr>
                <a:srgbClr val="1E2F39"/>
              </a:buClr>
              <a:buSzTx/>
              <a:buFont typeface="Arial" panose="020B0604020202020204" pitchFamily="34" charset="0"/>
              <a:buNone/>
              <a:tabLst/>
              <a:defRPr lang="en-US" sz="1026" b="0" kern="1200" spc="-9" baseline="0">
                <a:solidFill>
                  <a:schemeClr val="tx1"/>
                </a:solidFill>
                <a:latin typeface="+mn-lt"/>
                <a:ea typeface="+mn-ea"/>
                <a:cs typeface="+mn-cs"/>
              </a:defRPr>
            </a:lvl1pPr>
            <a:lvl2pPr marL="199881">
              <a:spcBef>
                <a:spcPts val="0"/>
              </a:spcBef>
              <a:spcAft>
                <a:spcPts val="257"/>
              </a:spcAft>
              <a:defRPr lang="en-US" sz="1026"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marL="0" marR="0" lvl="0" indent="0" algn="l" defTabSz="850513" rtl="0" eaLnBrk="1" fontAlgn="auto" latinLnBrk="0" hangingPunct="1">
              <a:lnSpc>
                <a:spcPct val="100000"/>
              </a:lnSpc>
              <a:spcBef>
                <a:spcPts val="0"/>
              </a:spcBef>
              <a:spcAft>
                <a:spcPts val="257"/>
              </a:spcAft>
              <a:buClr>
                <a:srgbClr val="1E2F39"/>
              </a:buClr>
              <a:buSzTx/>
              <a:buFont typeface="Arial" panose="020B0604020202020204" pitchFamily="34" charset="0"/>
              <a:buNone/>
              <a:tabLst/>
              <a:defRPr/>
            </a:pPr>
            <a:r>
              <a:rPr lang="da-DK" noProof="0" dirty="0"/>
              <a:t>RELEVANT </a:t>
            </a:r>
            <a:r>
              <a:rPr lang="da-DK" noProof="0" dirty="0" err="1"/>
              <a:t>EXPERIENCE</a:t>
            </a:r>
            <a:endParaRPr lang="da-DK" noProof="0" dirty="0"/>
          </a:p>
          <a:p>
            <a:pPr marL="0" marR="0" lvl="0" indent="0" algn="l" defTabSz="850513" rtl="0" eaLnBrk="1" fontAlgn="auto" latinLnBrk="0" hangingPunct="1">
              <a:lnSpc>
                <a:spcPct val="100000"/>
              </a:lnSpc>
              <a:spcBef>
                <a:spcPts val="0"/>
              </a:spcBef>
              <a:spcAft>
                <a:spcPts val="257"/>
              </a:spcAft>
              <a:buClr>
                <a:srgbClr val="1E2F39"/>
              </a:buClr>
              <a:buSzTx/>
              <a:buFont typeface="Arial" panose="020B0604020202020204" pitchFamily="34" charset="0"/>
              <a:buNone/>
              <a:tabLst/>
              <a:defRPr/>
            </a:pPr>
            <a:r>
              <a:rPr lang="da-DK" noProof="0" dirty="0" err="1"/>
              <a:t>Competence</a:t>
            </a:r>
            <a:r>
              <a:rPr lang="da-DK" noProof="0" dirty="0"/>
              <a:t> </a:t>
            </a:r>
            <a:r>
              <a:rPr lang="da-DK" noProof="0" dirty="0" err="1"/>
              <a:t>theme</a:t>
            </a:r>
            <a:r>
              <a:rPr lang="da-DK" noProof="0" dirty="0"/>
              <a:t> 1</a:t>
            </a:r>
            <a:br>
              <a:rPr lang="da-DK" noProof="0" dirty="0"/>
            </a:br>
            <a:br>
              <a:rPr lang="da-DK" noProof="0" dirty="0"/>
            </a:br>
            <a:r>
              <a:rPr lang="da-DK" noProof="0" dirty="0" err="1"/>
              <a:t>Competence</a:t>
            </a:r>
            <a:r>
              <a:rPr lang="da-DK" noProof="0" dirty="0"/>
              <a:t> </a:t>
            </a:r>
            <a:r>
              <a:rPr lang="da-DK" noProof="0" dirty="0" err="1"/>
              <a:t>theme</a:t>
            </a:r>
            <a:r>
              <a:rPr lang="da-DK" noProof="0" dirty="0"/>
              <a:t> 2</a:t>
            </a:r>
            <a:br>
              <a:rPr lang="da-DK" noProof="0" dirty="0"/>
            </a:br>
            <a:br>
              <a:rPr lang="da-DK" noProof="0" dirty="0"/>
            </a:br>
            <a:r>
              <a:rPr lang="da-DK" noProof="0" dirty="0" err="1"/>
              <a:t>Competence</a:t>
            </a:r>
            <a:r>
              <a:rPr lang="da-DK" noProof="0" dirty="0"/>
              <a:t> </a:t>
            </a:r>
            <a:r>
              <a:rPr lang="da-DK" noProof="0" dirty="0" err="1"/>
              <a:t>theme</a:t>
            </a:r>
            <a:r>
              <a:rPr lang="da-DK" noProof="0" dirty="0"/>
              <a:t> 3</a:t>
            </a:r>
            <a:br>
              <a:rPr lang="da-DK" noProof="0" dirty="0"/>
            </a:br>
            <a:br>
              <a:rPr lang="da-DK" noProof="0" dirty="0"/>
            </a:br>
            <a:r>
              <a:rPr lang="da-DK" noProof="0" dirty="0" err="1"/>
              <a:t>Competence</a:t>
            </a:r>
            <a:r>
              <a:rPr lang="da-DK" noProof="0" dirty="0"/>
              <a:t> </a:t>
            </a:r>
            <a:r>
              <a:rPr lang="da-DK" noProof="0" dirty="0" err="1"/>
              <a:t>theme</a:t>
            </a:r>
            <a:r>
              <a:rPr lang="da-DK" noProof="0" dirty="0"/>
              <a:t> 4</a:t>
            </a:r>
            <a:br>
              <a:rPr lang="da-DK" noProof="0" dirty="0"/>
            </a:br>
            <a:br>
              <a:rPr lang="da-DK" noProof="0" dirty="0"/>
            </a:br>
            <a:r>
              <a:rPr lang="da-DK" noProof="0" dirty="0" err="1"/>
              <a:t>Competence</a:t>
            </a:r>
            <a:r>
              <a:rPr lang="da-DK" noProof="0" dirty="0"/>
              <a:t> </a:t>
            </a:r>
            <a:r>
              <a:rPr lang="da-DK" noProof="0" dirty="0" err="1"/>
              <a:t>theme</a:t>
            </a:r>
            <a:r>
              <a:rPr lang="da-DK" noProof="0" dirty="0"/>
              <a:t> 5</a:t>
            </a:r>
          </a:p>
        </p:txBody>
      </p:sp>
      <p:sp>
        <p:nvSpPr>
          <p:cNvPr id="18" name="Rektangel 12"/>
          <p:cNvSpPr/>
          <p:nvPr userDrawn="1"/>
        </p:nvSpPr>
        <p:spPr>
          <a:xfrm>
            <a:off x="395934" y="1536607"/>
            <a:ext cx="3977874" cy="1240764"/>
          </a:xfrm>
          <a:prstGeom prst="rect">
            <a:avLst/>
          </a:prstGeom>
          <a:solidFill>
            <a:srgbClr val="1E2F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68" noProof="0" dirty="0"/>
          </a:p>
        </p:txBody>
      </p:sp>
      <p:sp>
        <p:nvSpPr>
          <p:cNvPr id="19" name="Pladsholder til billede 94"/>
          <p:cNvSpPr>
            <a:spLocks noGrp="1"/>
          </p:cNvSpPr>
          <p:nvPr>
            <p:ph type="pic" sz="quarter" idx="16" hasCustomPrompt="1"/>
          </p:nvPr>
        </p:nvSpPr>
        <p:spPr>
          <a:xfrm>
            <a:off x="3400858" y="1536221"/>
            <a:ext cx="972950" cy="1241150"/>
          </a:xfrm>
        </p:spPr>
        <p:txBody>
          <a:bodyPr/>
          <a:lstStyle>
            <a:lvl1pPr marL="0" indent="0">
              <a:buNone/>
              <a:defRPr sz="855">
                <a:solidFill>
                  <a:schemeClr val="bg1"/>
                </a:solidFill>
              </a:defRPr>
            </a:lvl1pPr>
          </a:lstStyle>
          <a:p>
            <a:r>
              <a:rPr lang="da-DK" noProof="0" dirty="0" err="1"/>
              <a:t>Click</a:t>
            </a:r>
            <a:r>
              <a:rPr lang="da-DK" noProof="0" dirty="0"/>
              <a:t> </a:t>
            </a:r>
            <a:r>
              <a:rPr lang="da-DK" noProof="0" dirty="0" err="1"/>
              <a:t>icon</a:t>
            </a:r>
            <a:r>
              <a:rPr lang="da-DK" noProof="0" dirty="0"/>
              <a:t> to </a:t>
            </a:r>
            <a:r>
              <a:rPr lang="da-DK" noProof="0" dirty="0" err="1"/>
              <a:t>add</a:t>
            </a:r>
            <a:r>
              <a:rPr lang="da-DK" noProof="0" dirty="0"/>
              <a:t> </a:t>
            </a:r>
            <a:r>
              <a:rPr lang="da-DK" noProof="0" dirty="0" err="1"/>
              <a:t>picture</a:t>
            </a:r>
            <a:r>
              <a:rPr lang="da-DK" noProof="0" dirty="0"/>
              <a:t> from "V:\Media (</a:t>
            </a:r>
            <a:r>
              <a:rPr lang="da-DK" noProof="0" dirty="0" err="1"/>
              <a:t>pictures</a:t>
            </a:r>
            <a:r>
              <a:rPr lang="da-DK" noProof="0" dirty="0"/>
              <a:t>, video, audio, </a:t>
            </a:r>
            <a:r>
              <a:rPr lang="da-DK" noProof="0" dirty="0" err="1"/>
              <a:t>clipart</a:t>
            </a:r>
            <a:r>
              <a:rPr lang="da-DK" noProof="0" dirty="0"/>
              <a:t>)\Consultants' profile </a:t>
            </a:r>
            <a:r>
              <a:rPr lang="da-DK" noProof="0" dirty="0" err="1"/>
              <a:t>pictures</a:t>
            </a:r>
            <a:r>
              <a:rPr lang="da-DK" noProof="0" dirty="0"/>
              <a:t>". </a:t>
            </a:r>
            <a:br>
              <a:rPr lang="da-DK" noProof="0" dirty="0"/>
            </a:br>
            <a:r>
              <a:rPr lang="da-DK" noProof="0" dirty="0" err="1"/>
              <a:t>Use</a:t>
            </a:r>
            <a:r>
              <a:rPr lang="da-DK" noProof="0" dirty="0"/>
              <a:t> the business card format.</a:t>
            </a:r>
          </a:p>
        </p:txBody>
      </p:sp>
      <p:sp>
        <p:nvSpPr>
          <p:cNvPr id="20" name="Pladsholder til tekst 104"/>
          <p:cNvSpPr>
            <a:spLocks noGrp="1"/>
          </p:cNvSpPr>
          <p:nvPr>
            <p:ph type="body" sz="quarter" idx="17" hasCustomPrompt="1"/>
          </p:nvPr>
        </p:nvSpPr>
        <p:spPr>
          <a:xfrm>
            <a:off x="395933" y="1538381"/>
            <a:ext cx="2886070" cy="890373"/>
          </a:xfrm>
        </p:spPr>
        <p:txBody>
          <a:bodyPr lIns="108000" anchor="b" anchorCtr="0"/>
          <a:lstStyle>
            <a:lvl1pPr marL="0" indent="0">
              <a:buNone/>
              <a:defRPr sz="1368" b="1" i="0" cap="all" baseline="0">
                <a:solidFill>
                  <a:srgbClr val="FFFFFF"/>
                </a:solidFill>
              </a:defRPr>
            </a:lvl1pPr>
            <a:lvl2pPr marL="199883" indent="0">
              <a:buNone/>
              <a:defRPr/>
            </a:lvl2pPr>
            <a:lvl3pPr marL="399764" indent="0">
              <a:buNone/>
              <a:defRPr/>
            </a:lvl3pPr>
            <a:lvl4pPr marL="599645" indent="0">
              <a:buNone/>
              <a:defRPr/>
            </a:lvl4pPr>
            <a:lvl5pPr marL="799526" indent="0">
              <a:buNone/>
              <a:defRPr/>
            </a:lvl5pPr>
          </a:lstStyle>
          <a:p>
            <a:pPr lvl="0"/>
            <a:r>
              <a:rPr lang="da-DK" noProof="0" dirty="0" err="1"/>
              <a:t>Click</a:t>
            </a:r>
            <a:r>
              <a:rPr lang="da-DK" noProof="0" dirty="0"/>
              <a:t> to </a:t>
            </a:r>
            <a:r>
              <a:rPr lang="da-DK" noProof="0" dirty="0" err="1"/>
              <a:t>Add</a:t>
            </a:r>
            <a:r>
              <a:rPr lang="da-DK" noProof="0" dirty="0"/>
              <a:t> </a:t>
            </a:r>
            <a:r>
              <a:rPr lang="da-DK" noProof="0" dirty="0" err="1"/>
              <a:t>Name</a:t>
            </a:r>
            <a:endParaRPr lang="da-DK" noProof="0" dirty="0"/>
          </a:p>
        </p:txBody>
      </p:sp>
      <p:sp>
        <p:nvSpPr>
          <p:cNvPr id="21" name="Pladsholder til tekst 104"/>
          <p:cNvSpPr>
            <a:spLocks noGrp="1"/>
          </p:cNvSpPr>
          <p:nvPr>
            <p:ph type="body" sz="quarter" idx="18" hasCustomPrompt="1"/>
          </p:nvPr>
        </p:nvSpPr>
        <p:spPr>
          <a:xfrm>
            <a:off x="395933" y="2482285"/>
            <a:ext cx="2886070" cy="297246"/>
          </a:xfrm>
        </p:spPr>
        <p:txBody>
          <a:bodyPr lIns="108000" anchor="t" anchorCtr="0">
            <a:normAutofit/>
          </a:bodyPr>
          <a:lstStyle>
            <a:lvl1pPr marL="0" indent="0">
              <a:spcBef>
                <a:spcPts val="0"/>
              </a:spcBef>
              <a:buNone/>
              <a:defRPr sz="1026" b="1" i="1" cap="none" baseline="0">
                <a:solidFill>
                  <a:schemeClr val="bg2"/>
                </a:solidFill>
                <a:latin typeface="Georgia"/>
                <a:cs typeface="Georgia"/>
              </a:defRPr>
            </a:lvl1pPr>
            <a:lvl2pPr marL="199883" indent="0">
              <a:buNone/>
              <a:defRPr/>
            </a:lvl2pPr>
            <a:lvl3pPr marL="399764" indent="0">
              <a:buNone/>
              <a:defRPr/>
            </a:lvl3pPr>
            <a:lvl4pPr marL="599645" indent="0">
              <a:buNone/>
              <a:defRPr/>
            </a:lvl4pPr>
            <a:lvl5pPr marL="799526" indent="0">
              <a:buNone/>
              <a:defRPr/>
            </a:lvl5pPr>
          </a:lstStyle>
          <a:p>
            <a:pPr lvl="0"/>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43" name="AutoShape 4"/>
          <p:cNvSpPr>
            <a:spLocks/>
          </p:cNvSpPr>
          <p:nvPr userDrawn="1"/>
        </p:nvSpPr>
        <p:spPr bwMode="gray">
          <a:xfrm>
            <a:off x="9252521" y="496341"/>
            <a:ext cx="1440161" cy="763286"/>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noProof="0" dirty="0">
                <a:solidFill>
                  <a:schemeClr val="tx2">
                    <a:lumMod val="75000"/>
                  </a:schemeClr>
                </a:solidFill>
                <a:latin typeface="+mn-lt"/>
              </a:rPr>
              <a:t>If your</a:t>
            </a:r>
            <a:r>
              <a:rPr lang="da-DK" sz="1539"/>
              <a:t> </a:t>
            </a:r>
            <a:r>
              <a:rPr lang="da-DK" sz="941" kern="1200" noProof="0" dirty="0">
                <a:solidFill>
                  <a:schemeClr val="tx2">
                    <a:lumMod val="75000"/>
                  </a:schemeClr>
                </a:solidFill>
                <a:latin typeface="+mn-lt"/>
              </a:rPr>
              <a:t>heading has two lines, delete the text</a:t>
            </a:r>
            <a:r>
              <a:rPr lang="da-DK" sz="1539"/>
              <a:t> </a:t>
            </a:r>
            <a:r>
              <a:rPr lang="da-DK" sz="941" kern="1200" noProof="0" dirty="0">
                <a:solidFill>
                  <a:schemeClr val="tx2">
                    <a:lumMod val="75000"/>
                  </a:schemeClr>
                </a:solidFill>
                <a:latin typeface="+mn-lt"/>
              </a:rPr>
              <a:t>box for the subheading</a:t>
            </a:r>
            <a:endParaRPr lang="da-DK" sz="941" kern="1200" noProof="0" dirty="0">
              <a:solidFill>
                <a:schemeClr val="tx2">
                  <a:lumMod val="75000"/>
                </a:schemeClr>
              </a:solidFill>
              <a:latin typeface="+mn-lt"/>
              <a:ea typeface="+mn-ea"/>
              <a:cs typeface="Arial" pitchFamily="34" charset="0"/>
            </a:endParaRPr>
          </a:p>
        </p:txBody>
      </p:sp>
      <p:sp>
        <p:nvSpPr>
          <p:cNvPr id="25" name="Text Placeholder 4"/>
          <p:cNvSpPr>
            <a:spLocks noGrp="1"/>
          </p:cNvSpPr>
          <p:nvPr>
            <p:ph type="body" sz="quarter" idx="29" hasCustomPrompt="1"/>
          </p:nvPr>
        </p:nvSpPr>
        <p:spPr>
          <a:xfrm>
            <a:off x="4777050" y="5011444"/>
            <a:ext cx="3973280" cy="745072"/>
          </a:xfrm>
        </p:spPr>
        <p:txBody>
          <a:bodyPr numCol="2" spcCol="36000"/>
          <a:lstStyle>
            <a:lvl1pPr marL="200093" marR="0" indent="-200093" algn="l" defTabSz="850513" rtl="0" eaLnBrk="1" fontAlgn="auto" latinLnBrk="0" hangingPunct="1">
              <a:lnSpc>
                <a:spcPct val="100000"/>
              </a:lnSpc>
              <a:spcBef>
                <a:spcPts val="513"/>
              </a:spcBef>
              <a:spcAft>
                <a:spcPts val="0"/>
              </a:spcAft>
              <a:buClr>
                <a:srgbClr val="1E2F39"/>
              </a:buClr>
              <a:buSzTx/>
              <a:buFont typeface="Arial"/>
              <a:buChar char="•"/>
              <a:tabLst/>
              <a:defRPr lang="en-US" sz="1026" b="0" kern="1200" spc="-9" baseline="0" dirty="0" smtClean="0">
                <a:solidFill>
                  <a:schemeClr val="tx1"/>
                </a:solidFill>
                <a:latin typeface="+mn-lt"/>
                <a:ea typeface="+mn-ea"/>
                <a:cs typeface="+mn-cs"/>
              </a:defRPr>
            </a:lvl1pPr>
            <a:lvl2pPr marL="199881">
              <a:lnSpc>
                <a:spcPct val="118000"/>
              </a:lnSpc>
              <a:spcBef>
                <a:spcPts val="0"/>
              </a:spcBef>
              <a:spcAft>
                <a:spcPts val="0"/>
              </a:spcAft>
              <a:defRPr lang="en-US" sz="1026"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a:spcBef>
                <a:spcPts val="600"/>
              </a:spcBef>
            </a:pPr>
            <a:r>
              <a:rPr lang="da-DK" noProof="0" dirty="0" err="1"/>
              <a:t>SELECTED</a:t>
            </a:r>
            <a:r>
              <a:rPr lang="da-DK" noProof="0" dirty="0"/>
              <a:t> CLIENTS</a:t>
            </a:r>
          </a:p>
          <a:p>
            <a:pPr marL="234000" indent="-234000">
              <a:spcAft>
                <a:spcPts val="0"/>
              </a:spcAft>
              <a:buFont typeface="Arial"/>
              <a:buChar char="•"/>
            </a:pPr>
            <a:r>
              <a:rPr lang="da-DK" b="0" noProof="0" dirty="0"/>
              <a:t>Client 1</a:t>
            </a:r>
          </a:p>
          <a:p>
            <a:pPr marL="234000" indent="-234000">
              <a:spcAft>
                <a:spcPts val="0"/>
              </a:spcAft>
              <a:buFont typeface="Arial"/>
              <a:buChar char="•"/>
            </a:pPr>
            <a:r>
              <a:rPr lang="da-DK" b="0" noProof="0" dirty="0"/>
              <a:t>Client 2</a:t>
            </a:r>
          </a:p>
          <a:p>
            <a:pPr marL="234000" indent="-234000">
              <a:spcAft>
                <a:spcPts val="0"/>
              </a:spcAft>
              <a:buFont typeface="Arial"/>
              <a:buChar char="•"/>
            </a:pPr>
            <a:r>
              <a:rPr lang="da-DK" b="0" noProof="0" dirty="0"/>
              <a:t>Client 3</a:t>
            </a:r>
            <a:br>
              <a:rPr lang="da-DK" b="0" noProof="0" dirty="0"/>
            </a:br>
            <a:endParaRPr lang="da-DK" sz="1240" b="0" noProof="0" dirty="0"/>
          </a:p>
          <a:p>
            <a:pPr marL="234000" indent="-234000">
              <a:spcAft>
                <a:spcPts val="0"/>
              </a:spcAft>
              <a:buFont typeface="Arial"/>
              <a:buChar char="•"/>
            </a:pPr>
            <a:r>
              <a:rPr lang="da-DK" b="0" noProof="0" dirty="0"/>
              <a:t>Client 4</a:t>
            </a:r>
          </a:p>
          <a:p>
            <a:pPr marL="234000" indent="-234000">
              <a:spcAft>
                <a:spcPts val="0"/>
              </a:spcAft>
              <a:buFont typeface="Arial"/>
              <a:buChar char="•"/>
            </a:pPr>
            <a:r>
              <a:rPr lang="da-DK" b="0" noProof="0" dirty="0"/>
              <a:t>Client 5</a:t>
            </a:r>
          </a:p>
          <a:p>
            <a:pPr marL="234000" indent="-234000">
              <a:spcAft>
                <a:spcPts val="0"/>
              </a:spcAft>
              <a:buFont typeface="Arial"/>
              <a:buChar char="•"/>
            </a:pPr>
            <a:r>
              <a:rPr lang="da-DK" b="0" noProof="0" dirty="0"/>
              <a:t>Client 6</a:t>
            </a:r>
          </a:p>
        </p:txBody>
      </p:sp>
      <p:sp>
        <p:nvSpPr>
          <p:cNvPr id="44" name="Pladsholder til diasnummer 5"/>
          <p:cNvSpPr>
            <a:spLocks noGrp="1"/>
          </p:cNvSpPr>
          <p:nvPr>
            <p:ph type="sldNum" sz="quarter" idx="4"/>
          </p:nvPr>
        </p:nvSpPr>
        <p:spPr>
          <a:xfrm>
            <a:off x="393670" y="6458504"/>
            <a:ext cx="395028" cy="401616"/>
          </a:xfrm>
          <a:prstGeom prst="rect">
            <a:avLst/>
          </a:prstGeom>
        </p:spPr>
        <p:txBody>
          <a:bodyPr lIns="0" tIns="36000" rIns="0" bIns="0"/>
          <a:lstStyle>
            <a:lvl1pPr>
              <a:defRPr sz="770" b="1">
                <a:solidFill>
                  <a:schemeClr val="bg1"/>
                </a:solidFill>
              </a:defRPr>
            </a:lvl1pPr>
          </a:lstStyle>
          <a:p>
            <a:fld id="{667EC89C-17A0-4E64-A6D2-B825673CEEDF}" type="slidenum">
              <a:rPr lang="da-DK" noProof="0" smtClean="0"/>
              <a:pPr/>
              <a:t>‹nr.›</a:t>
            </a:fld>
            <a:endParaRPr lang="da-DK" noProof="0" dirty="0"/>
          </a:p>
        </p:txBody>
      </p:sp>
      <p:sp>
        <p:nvSpPr>
          <p:cNvPr id="26"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27" name="AutoShape 4"/>
          <p:cNvSpPr>
            <a:spLocks/>
          </p:cNvSpPr>
          <p:nvPr userDrawn="1"/>
        </p:nvSpPr>
        <p:spPr bwMode="gray">
          <a:xfrm>
            <a:off x="-1493017" y="6710482"/>
            <a:ext cx="1304011"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None/>
            </a:pPr>
            <a:r>
              <a:rPr lang="da-DK" sz="941" b="1" kern="1200" noProof="0" dirty="0">
                <a:solidFill>
                  <a:schemeClr val="tx2">
                    <a:lumMod val="75000"/>
                  </a:schemeClr>
                </a:solidFill>
                <a:latin typeface="+mn-lt"/>
              </a:rPr>
              <a:t>CV v5 – English (UK)</a:t>
            </a:r>
            <a:br>
              <a:rPr sz="2736"/>
            </a:br>
            <a:r>
              <a:rPr lang="da-DK" sz="941" b="1" kern="1200" noProof="0" dirty="0">
                <a:solidFill>
                  <a:schemeClr val="tx2">
                    <a:lumMod val="75000"/>
                  </a:schemeClr>
                </a:solidFill>
                <a:latin typeface="+mn-lt"/>
              </a:rPr>
              <a:t>December 2015</a:t>
            </a:r>
          </a:p>
        </p:txBody>
      </p:sp>
      <p:sp>
        <p:nvSpPr>
          <p:cNvPr id="28" name="AutoShape 4"/>
          <p:cNvSpPr>
            <a:spLocks/>
          </p:cNvSpPr>
          <p:nvPr userDrawn="1"/>
        </p:nvSpPr>
        <p:spPr bwMode="gray">
          <a:xfrm>
            <a:off x="-1545608" y="1540063"/>
            <a:ext cx="1440161" cy="4658455"/>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rPr>
              <a:t>Brief and professional background</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noProof="0" dirty="0">
                <a:solidFill>
                  <a:schemeClr val="tx2">
                    <a:lumMod val="75000"/>
                  </a:schemeClr>
                </a:solidFill>
                <a:latin typeface="+mn-lt"/>
              </a:rPr>
              <a:t>The text on the</a:t>
            </a:r>
            <a:r>
              <a:rPr lang="da-DK" sz="1539"/>
              <a:t> </a:t>
            </a:r>
            <a:r>
              <a:rPr lang="da-DK" sz="941" kern="1200" baseline="0" noProof="0" dirty="0">
                <a:solidFill>
                  <a:schemeClr val="tx2">
                    <a:lumMod val="75000"/>
                  </a:schemeClr>
                </a:solidFill>
                <a:latin typeface="+mn-lt"/>
              </a:rPr>
              <a:t>left</a:t>
            </a:r>
            <a:r>
              <a:rPr lang="da-DK" sz="941" kern="1200" noProof="0" dirty="0">
                <a:solidFill>
                  <a:schemeClr val="tx2">
                    <a:lumMod val="75000"/>
                  </a:schemeClr>
                </a:solidFill>
                <a:latin typeface="+mn-lt"/>
              </a:rPr>
              <a:t>-hand side of this</a:t>
            </a:r>
            <a:r>
              <a:rPr lang="da-DK" sz="1539"/>
              <a:t> </a:t>
            </a:r>
            <a:r>
              <a:rPr lang="da-DK" sz="941" kern="1200" noProof="0" dirty="0">
                <a:solidFill>
                  <a:schemeClr val="tx2">
                    <a:lumMod val="75000"/>
                  </a:schemeClr>
                </a:solidFill>
                <a:latin typeface="+mn-lt"/>
              </a:rPr>
              <a:t>slide should</a:t>
            </a:r>
            <a:r>
              <a:rPr lang="da-DK" sz="1539"/>
              <a:t> </a:t>
            </a:r>
            <a:r>
              <a:rPr lang="da-DK" sz="941" kern="1200" noProof="0" dirty="0">
                <a:solidFill>
                  <a:schemeClr val="tx2">
                    <a:lumMod val="75000"/>
                  </a:schemeClr>
                </a:solidFill>
                <a:latin typeface="+mn-lt"/>
              </a:rPr>
              <a:t>be</a:t>
            </a:r>
            <a:r>
              <a:rPr lang="da-DK" sz="1539"/>
              <a:t> </a:t>
            </a:r>
            <a:r>
              <a:rPr lang="da-DK" sz="941" kern="1200" noProof="0" dirty="0">
                <a:solidFill>
                  <a:schemeClr val="tx2">
                    <a:lumMod val="75000"/>
                  </a:schemeClr>
                </a:solidFill>
                <a:latin typeface="+mn-lt"/>
              </a:rPr>
              <a:t>generic</a:t>
            </a:r>
            <a:r>
              <a:rPr lang="da-DK" sz="1539"/>
              <a:t> </a:t>
            </a:r>
            <a:r>
              <a:rPr lang="da-DK" sz="941" kern="1200" noProof="0" dirty="0">
                <a:solidFill>
                  <a:schemeClr val="tx2">
                    <a:lumMod val="75000"/>
                  </a:schemeClr>
                </a:solidFill>
                <a:latin typeface="+mn-lt"/>
              </a:rPr>
              <a:t>rather</a:t>
            </a:r>
            <a:r>
              <a:rPr lang="da-DK" sz="1539"/>
              <a:t> </a:t>
            </a:r>
            <a:r>
              <a:rPr lang="da-DK" sz="941" kern="1200" noProof="0" dirty="0">
                <a:solidFill>
                  <a:schemeClr val="tx2">
                    <a:lumMod val="75000"/>
                  </a:schemeClr>
                </a:solidFill>
                <a:latin typeface="+mn-lt"/>
              </a:rPr>
              <a:t>than</a:t>
            </a:r>
            <a:r>
              <a:rPr lang="da-DK" sz="1539"/>
              <a:t> </a:t>
            </a:r>
            <a:r>
              <a:rPr lang="da-DK" sz="941" kern="1200" noProof="0" dirty="0">
                <a:solidFill>
                  <a:schemeClr val="tx2">
                    <a:lumMod val="75000"/>
                  </a:schemeClr>
                </a:solidFill>
                <a:latin typeface="+mn-lt"/>
              </a:rPr>
              <a:t>project-specific. The overall emphasis</a:t>
            </a:r>
            <a:r>
              <a:rPr lang="da-DK" sz="1539"/>
              <a:t> </a:t>
            </a:r>
            <a:r>
              <a:rPr lang="da-DK" sz="941" kern="1200" baseline="0" noProof="0" dirty="0">
                <a:solidFill>
                  <a:schemeClr val="tx2">
                    <a:lumMod val="75000"/>
                  </a:schemeClr>
                </a:solidFill>
                <a:latin typeface="+mn-lt"/>
              </a:rPr>
              <a:t>should</a:t>
            </a:r>
            <a:r>
              <a:rPr lang="da-DK" sz="1539"/>
              <a:t> </a:t>
            </a:r>
            <a:r>
              <a:rPr lang="da-DK" sz="941" kern="1200" baseline="0" noProof="0" dirty="0">
                <a:solidFill>
                  <a:schemeClr val="tx2">
                    <a:lumMod val="75000"/>
                  </a:schemeClr>
                </a:solidFill>
                <a:latin typeface="+mn-lt"/>
              </a:rPr>
              <a:t>be on what</a:t>
            </a:r>
            <a:r>
              <a:rPr lang="da-DK" sz="1539"/>
              <a:t> </a:t>
            </a:r>
            <a:r>
              <a:rPr lang="da-DK" sz="941" kern="1200" baseline="0" noProof="0" dirty="0">
                <a:solidFill>
                  <a:schemeClr val="tx2">
                    <a:lumMod val="75000"/>
                  </a:schemeClr>
                </a:solidFill>
                <a:latin typeface="+mn-lt"/>
              </a:rPr>
              <a:t>makes</a:t>
            </a:r>
            <a:r>
              <a:rPr lang="da-DK" sz="1539"/>
              <a:t> </a:t>
            </a:r>
            <a:r>
              <a:rPr lang="da-DK" sz="941" kern="1200" baseline="0" noProof="0" dirty="0">
                <a:solidFill>
                  <a:schemeClr val="tx2">
                    <a:lumMod val="75000"/>
                  </a:schemeClr>
                </a:solidFill>
                <a:latin typeface="+mn-lt"/>
              </a:rPr>
              <a:t>you stand out from the competition, e.g. your</a:t>
            </a:r>
            <a:r>
              <a:rPr lang="da-DK" sz="1539"/>
              <a:t> </a:t>
            </a:r>
            <a:r>
              <a:rPr lang="da-DK" sz="941" kern="1200" baseline="0" noProof="0" dirty="0">
                <a:solidFill>
                  <a:schemeClr val="tx2">
                    <a:lumMod val="75000"/>
                  </a:schemeClr>
                </a:solidFill>
                <a:latin typeface="+mn-lt"/>
              </a:rPr>
              <a:t>many</a:t>
            </a:r>
            <a:r>
              <a:rPr lang="da-DK" sz="1539"/>
              <a:t> </a:t>
            </a:r>
            <a:r>
              <a:rPr lang="da-DK" sz="941" kern="1200" baseline="0" noProof="0" dirty="0">
                <a:solidFill>
                  <a:schemeClr val="tx2">
                    <a:lumMod val="75000"/>
                  </a:schemeClr>
                </a:solidFill>
                <a:latin typeface="+mn-lt"/>
              </a:rPr>
              <a:t>years in managerial positions, years of consultancy</a:t>
            </a:r>
            <a:r>
              <a:rPr lang="da-DK" sz="1539"/>
              <a:t> </a:t>
            </a:r>
            <a:r>
              <a:rPr lang="da-DK" sz="941" kern="1200" baseline="0" noProof="0" dirty="0">
                <a:solidFill>
                  <a:schemeClr val="tx2">
                    <a:lumMod val="75000"/>
                  </a:schemeClr>
                </a:solidFill>
                <a:latin typeface="+mn-lt"/>
              </a:rPr>
              <a:t>experience, particular professional skills, etc.</a:t>
            </a:r>
            <a:r>
              <a:rPr lang="da-DK" sz="941" kern="1200" noProof="0" dirty="0">
                <a:solidFill>
                  <a:schemeClr val="tx2">
                    <a:lumMod val="75000"/>
                  </a:schemeClr>
                </a:solidFill>
                <a:latin typeface="+mn-lt"/>
              </a:rPr>
              <a:t> Focus on competences from a client or project</a:t>
            </a:r>
            <a:r>
              <a:rPr lang="da-DK" sz="1539"/>
              <a:t> </a:t>
            </a:r>
            <a:r>
              <a:rPr lang="da-DK" sz="941" kern="1200" noProof="0" dirty="0">
                <a:solidFill>
                  <a:schemeClr val="tx2">
                    <a:lumMod val="75000"/>
                  </a:schemeClr>
                </a:solidFill>
                <a:latin typeface="+mn-lt"/>
              </a:rPr>
              <a:t>perspective</a:t>
            </a:r>
            <a:r>
              <a:rPr lang="da-DK" sz="1539"/>
              <a:t> </a:t>
            </a:r>
            <a:r>
              <a:rPr lang="da-DK" sz="941" kern="1200" noProof="0" dirty="0">
                <a:solidFill>
                  <a:schemeClr val="tx2">
                    <a:lumMod val="75000"/>
                  </a:schemeClr>
                </a:solidFill>
                <a:latin typeface="+mn-lt"/>
              </a:rPr>
              <a:t>rather</a:t>
            </a:r>
            <a:r>
              <a:rPr lang="da-DK" sz="1539"/>
              <a:t> </a:t>
            </a:r>
            <a:r>
              <a:rPr lang="da-DK" sz="941" kern="1200" noProof="0" dirty="0">
                <a:solidFill>
                  <a:schemeClr val="tx2">
                    <a:lumMod val="75000"/>
                  </a:schemeClr>
                </a:solidFill>
                <a:latin typeface="+mn-lt"/>
              </a:rPr>
              <a:t>than standard CV “lingo”. In other</a:t>
            </a:r>
            <a:r>
              <a:rPr lang="da-DK" sz="1539"/>
              <a:t> </a:t>
            </a:r>
            <a:r>
              <a:rPr lang="da-DK" sz="941" kern="1200" baseline="0" noProof="0" dirty="0">
                <a:solidFill>
                  <a:schemeClr val="tx2">
                    <a:lumMod val="75000"/>
                  </a:schemeClr>
                </a:solidFill>
                <a:latin typeface="+mn-lt"/>
              </a:rPr>
              <a:t>words, be more specific and describe HOW your</a:t>
            </a:r>
            <a:r>
              <a:rPr lang="da-DK" sz="1539"/>
              <a:t> </a:t>
            </a:r>
            <a:r>
              <a:rPr lang="da-DK" sz="941" kern="1200" baseline="0" noProof="0" dirty="0">
                <a:solidFill>
                  <a:schemeClr val="tx2">
                    <a:lumMod val="75000"/>
                  </a:schemeClr>
                </a:solidFill>
                <a:latin typeface="+mn-lt"/>
              </a:rPr>
              <a:t>competences have been</a:t>
            </a:r>
            <a:r>
              <a:rPr lang="da-DK" sz="1539"/>
              <a:t> </a:t>
            </a:r>
            <a:r>
              <a:rPr lang="da-DK" sz="941" kern="1200" baseline="0" noProof="0" dirty="0">
                <a:solidFill>
                  <a:schemeClr val="tx2">
                    <a:lumMod val="75000"/>
                  </a:schemeClr>
                </a:solidFill>
                <a:latin typeface="+mn-lt"/>
              </a:rPr>
              <a:t>used</a:t>
            </a:r>
            <a:r>
              <a:rPr lang="da-DK" sz="1539"/>
              <a:t> </a:t>
            </a:r>
            <a:r>
              <a:rPr lang="da-DK" sz="941" kern="1200" baseline="0" noProof="0" dirty="0">
                <a:solidFill>
                  <a:schemeClr val="tx2">
                    <a:lumMod val="75000"/>
                  </a:schemeClr>
                </a:solidFill>
                <a:latin typeface="+mn-lt"/>
              </a:rPr>
              <a:t>rather</a:t>
            </a:r>
            <a:r>
              <a:rPr lang="da-DK" sz="1539"/>
              <a:t> </a:t>
            </a:r>
            <a:r>
              <a:rPr lang="da-DK" sz="941" kern="1200" baseline="0" noProof="0" dirty="0">
                <a:solidFill>
                  <a:schemeClr val="tx2">
                    <a:lumMod val="75000"/>
                  </a:schemeClr>
                </a:solidFill>
                <a:latin typeface="+mn-lt"/>
              </a:rPr>
              <a:t>than</a:t>
            </a:r>
            <a:r>
              <a:rPr lang="da-DK" sz="1539"/>
              <a:t> </a:t>
            </a:r>
            <a:r>
              <a:rPr lang="da-DK" sz="941" kern="1200" baseline="0" noProof="0" dirty="0">
                <a:solidFill>
                  <a:schemeClr val="tx2">
                    <a:lumMod val="75000"/>
                  </a:schemeClr>
                </a:solidFill>
                <a:latin typeface="+mn-lt"/>
              </a:rPr>
              <a:t>WHAT</a:t>
            </a:r>
            <a:r>
              <a:rPr lang="da-DK" sz="1539"/>
              <a:t> </a:t>
            </a:r>
            <a:r>
              <a:rPr lang="da-DK" sz="941" kern="1200" baseline="0" noProof="0" dirty="0">
                <a:solidFill>
                  <a:schemeClr val="tx2">
                    <a:lumMod val="75000"/>
                  </a:schemeClr>
                </a:solidFill>
                <a:latin typeface="+mn-lt"/>
              </a:rPr>
              <a:t>your</a:t>
            </a:r>
            <a:r>
              <a:rPr lang="da-DK" sz="1539"/>
              <a:t> </a:t>
            </a:r>
            <a:r>
              <a:rPr lang="da-DK" sz="941" kern="1200" baseline="0" noProof="0" dirty="0">
                <a:solidFill>
                  <a:schemeClr val="tx2">
                    <a:lumMod val="75000"/>
                  </a:schemeClr>
                </a:solidFill>
                <a:latin typeface="+mn-lt"/>
              </a:rPr>
              <a:t>competences</a:t>
            </a:r>
            <a:r>
              <a:rPr lang="da-DK" sz="1539"/>
              <a:t> </a:t>
            </a:r>
            <a:r>
              <a:rPr lang="da-DK" sz="941" kern="1200" baseline="0" noProof="0" dirty="0">
                <a:solidFill>
                  <a:schemeClr val="tx2">
                    <a:lumMod val="75000"/>
                  </a:schemeClr>
                </a:solidFill>
                <a:latin typeface="+mn-lt"/>
              </a:rPr>
              <a:t>are. SHOW rather</a:t>
            </a:r>
            <a:r>
              <a:rPr lang="da-DK" sz="1539"/>
              <a:t> </a:t>
            </a:r>
            <a:r>
              <a:rPr lang="da-DK" sz="941" kern="1200" baseline="0" noProof="0" dirty="0">
                <a:solidFill>
                  <a:schemeClr val="tx2">
                    <a:lumMod val="75000"/>
                  </a:schemeClr>
                </a:solidFill>
                <a:latin typeface="+mn-lt"/>
              </a:rPr>
              <a:t>than</a:t>
            </a:r>
            <a:r>
              <a:rPr lang="da-DK" sz="1539"/>
              <a:t> </a:t>
            </a:r>
            <a:r>
              <a:rPr lang="da-DK" sz="941" kern="1200" baseline="0" noProof="0" dirty="0">
                <a:solidFill>
                  <a:schemeClr val="tx2">
                    <a:lumMod val="75000"/>
                  </a:schemeClr>
                </a:solidFill>
                <a:latin typeface="+mn-lt"/>
              </a:rPr>
              <a:t>DESCRIBE. You</a:t>
            </a:r>
            <a:r>
              <a:rPr lang="da-DK" sz="1539"/>
              <a:t> </a:t>
            </a:r>
            <a:r>
              <a:rPr lang="da-DK" sz="941" kern="1200" baseline="0" noProof="0" dirty="0">
                <a:solidFill>
                  <a:schemeClr val="tx2">
                    <a:lumMod val="75000"/>
                  </a:schemeClr>
                </a:solidFill>
                <a:latin typeface="+mn-lt"/>
              </a:rPr>
              <a:t>are</a:t>
            </a:r>
            <a:r>
              <a:rPr lang="da-DK" sz="1539"/>
              <a:t> </a:t>
            </a:r>
            <a:r>
              <a:rPr lang="da-DK" sz="941" kern="1200" baseline="0" noProof="0" dirty="0">
                <a:solidFill>
                  <a:schemeClr val="tx2">
                    <a:lumMod val="75000"/>
                  </a:schemeClr>
                </a:solidFill>
                <a:latin typeface="+mn-lt"/>
              </a:rPr>
              <a:t>welcome to use</a:t>
            </a:r>
            <a:r>
              <a:rPr lang="da-DK" sz="1539"/>
              <a:t> </a:t>
            </a:r>
            <a:r>
              <a:rPr lang="da-DK" sz="941" kern="1200" baseline="0" noProof="0" dirty="0">
                <a:solidFill>
                  <a:schemeClr val="tx2">
                    <a:lumMod val="75000"/>
                  </a:schemeClr>
                </a:solidFill>
                <a:latin typeface="+mn-lt"/>
              </a:rPr>
              <a:t>Stig’s CV for inspiration.</a:t>
            </a:r>
            <a:endParaRPr lang="da-DK" sz="941" kern="1200" noProof="0" dirty="0">
              <a:solidFill>
                <a:schemeClr val="tx2">
                  <a:lumMod val="75000"/>
                </a:schemeClr>
              </a:solidFill>
              <a:latin typeface="+mn-lt"/>
              <a:ea typeface="+mn-ea"/>
              <a:cs typeface="Arial" pitchFamily="34" charset="0"/>
            </a:endParaRPr>
          </a:p>
        </p:txBody>
      </p:sp>
      <p:sp>
        <p:nvSpPr>
          <p:cNvPr id="22" name="Text Placeholder 3"/>
          <p:cNvSpPr>
            <a:spLocks noGrp="1"/>
          </p:cNvSpPr>
          <p:nvPr>
            <p:ph type="body" sz="quarter" idx="30" hasCustomPrompt="1"/>
          </p:nvPr>
        </p:nvSpPr>
        <p:spPr>
          <a:xfrm>
            <a:off x="395968" y="5010939"/>
            <a:ext cx="3977839" cy="1954666"/>
          </a:xfrm>
        </p:spPr>
        <p:txBody>
          <a:bodyPr/>
          <a:lstStyle>
            <a:lvl1pPr marL="200093" indent="-200093">
              <a:spcBef>
                <a:spcPts val="0"/>
              </a:spcBef>
              <a:spcAft>
                <a:spcPts val="0"/>
              </a:spcAft>
              <a:buFont typeface="Arial"/>
              <a:buChar char="•"/>
              <a:defRPr lang="en-US" sz="1026" b="0" kern="1200" spc="-9" baseline="0" dirty="0" smtClean="0">
                <a:solidFill>
                  <a:schemeClr val="tx1"/>
                </a:solidFill>
                <a:latin typeface="+mn-lt"/>
                <a:ea typeface="+mn-ea"/>
                <a:cs typeface="+mn-cs"/>
              </a:defRPr>
            </a:lvl1pPr>
            <a:lvl2pPr marL="199881">
              <a:spcBef>
                <a:spcPts val="0"/>
              </a:spcBef>
              <a:spcAft>
                <a:spcPts val="0"/>
              </a:spcAft>
              <a:defRPr lang="en-US" sz="1026" b="0"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lvl="0"/>
            <a:r>
              <a:rPr lang="da-DK" noProof="0" dirty="0"/>
              <a:t>PROFESSIONAL BACKGROUND</a:t>
            </a:r>
          </a:p>
          <a:p>
            <a:pPr marL="234000" indent="-234000">
              <a:spcAft>
                <a:spcPts val="0"/>
              </a:spcAft>
              <a:buFont typeface="Arial"/>
              <a:buChar char="•"/>
            </a:pPr>
            <a:r>
              <a:rPr lang="da-DK" dirty="0"/>
              <a:t>Prior </a:t>
            </a:r>
            <a:r>
              <a:rPr lang="da-DK" dirty="0" err="1"/>
              <a:t>work</a:t>
            </a:r>
            <a:r>
              <a:rPr lang="da-DK" dirty="0"/>
              <a:t> </a:t>
            </a:r>
            <a:r>
              <a:rPr lang="da-DK" dirty="0" err="1"/>
              <a:t>experience</a:t>
            </a:r>
            <a:r>
              <a:rPr lang="da-DK" dirty="0"/>
              <a:t>: [Prior </a:t>
            </a:r>
            <a:r>
              <a:rPr lang="da-DK" dirty="0" err="1"/>
              <a:t>work</a:t>
            </a:r>
            <a:r>
              <a:rPr lang="da-DK" dirty="0"/>
              <a:t> </a:t>
            </a:r>
            <a:r>
              <a:rPr lang="da-DK" dirty="0" err="1"/>
              <a:t>experience</a:t>
            </a:r>
            <a:r>
              <a:rPr lang="da-DK" dirty="0"/>
              <a:t> 1; Prior </a:t>
            </a:r>
            <a:r>
              <a:rPr lang="da-DK" dirty="0" err="1"/>
              <a:t>work</a:t>
            </a:r>
            <a:r>
              <a:rPr lang="da-DK" dirty="0"/>
              <a:t> </a:t>
            </a:r>
            <a:r>
              <a:rPr lang="da-DK" dirty="0" err="1"/>
              <a:t>experience</a:t>
            </a:r>
            <a:r>
              <a:rPr lang="da-DK" dirty="0"/>
              <a:t> 2; …]</a:t>
            </a:r>
          </a:p>
          <a:p>
            <a:pPr marL="234000" indent="-234000">
              <a:spcAft>
                <a:spcPts val="0"/>
              </a:spcAft>
              <a:buFont typeface="Arial"/>
              <a:buChar char="•"/>
            </a:pPr>
            <a:r>
              <a:rPr lang="da-DK" dirty="0"/>
              <a:t>Education: [Education 1; Education 2; Education 3; …]</a:t>
            </a:r>
          </a:p>
          <a:p>
            <a:pPr marL="234000" indent="-234000">
              <a:spcAft>
                <a:spcPts val="0"/>
              </a:spcAft>
              <a:buFont typeface="Arial"/>
              <a:buChar char="•"/>
            </a:pPr>
            <a:r>
              <a:rPr lang="da-DK" dirty="0"/>
              <a:t>[</a:t>
            </a:r>
            <a:r>
              <a:rPr lang="da-DK" dirty="0" err="1"/>
              <a:t>Other</a:t>
            </a:r>
            <a:r>
              <a:rPr lang="da-DK" dirty="0"/>
              <a:t> relevant </a:t>
            </a:r>
            <a:r>
              <a:rPr lang="da-DK" dirty="0" err="1"/>
              <a:t>accreditations</a:t>
            </a:r>
            <a:r>
              <a:rPr lang="da-DK" dirty="0"/>
              <a:t>, i.e. </a:t>
            </a:r>
            <a:r>
              <a:rPr lang="da-DK" dirty="0" err="1"/>
              <a:t>certifications</a:t>
            </a:r>
            <a:r>
              <a:rPr lang="da-DK" dirty="0"/>
              <a:t>, </a:t>
            </a:r>
            <a:r>
              <a:rPr lang="da-DK" dirty="0" err="1"/>
              <a:t>courses</a:t>
            </a:r>
            <a:r>
              <a:rPr lang="da-DK" dirty="0"/>
              <a:t>, etc.]</a:t>
            </a:r>
          </a:p>
          <a:p>
            <a:pPr lvl="0"/>
            <a:endParaRPr lang="da-DK" noProof="0" dirty="0"/>
          </a:p>
        </p:txBody>
      </p:sp>
    </p:spTree>
    <p:extLst>
      <p:ext uri="{BB962C8B-B14F-4D97-AF65-F5344CB8AC3E}">
        <p14:creationId xmlns:p14="http://schemas.microsoft.com/office/powerpoint/2010/main" val="3444569116"/>
      </p:ext>
    </p:extLst>
  </p:cSld>
  <p:clrMapOvr>
    <a:masterClrMapping/>
  </p:clrMapOvr>
  <p:extLst mod="1">
    <p:ext uri="{DCECCB84-F9BA-43D5-87BE-67443E8EF086}">
      <p15:sldGuideLst xmlns:p15="http://schemas.microsoft.com/office/powerpoint/2012/main"/>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Text in 2 rows">
    <p:spTree>
      <p:nvGrpSpPr>
        <p:cNvPr id="1" name=""/>
        <p:cNvGrpSpPr/>
        <p:nvPr/>
      </p:nvGrpSpPr>
      <p:grpSpPr>
        <a:xfrm>
          <a:off x="0" y="0"/>
          <a:ext cx="0" cy="0"/>
          <a:chOff x="0" y="0"/>
          <a:chExt cx="0" cy="0"/>
        </a:xfrm>
      </p:grpSpPr>
      <p:sp>
        <p:nvSpPr>
          <p:cNvPr id="32" name="Title 1"/>
          <p:cNvSpPr>
            <a:spLocks noGrp="1"/>
          </p:cNvSpPr>
          <p:nvPr>
            <p:ph type="title" hasCustomPrompt="1"/>
          </p:nvPr>
        </p:nvSpPr>
        <p:spPr>
          <a:xfrm>
            <a:off x="396592" y="426027"/>
            <a:ext cx="8353738" cy="729182"/>
          </a:xfrm>
        </p:spPr>
        <p:txBody>
          <a:bodyPr/>
          <a:lstStyle>
            <a:lvl1pPr>
              <a:defRPr/>
            </a:lvl1p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34" name="Subtitle 2"/>
          <p:cNvSpPr>
            <a:spLocks noGrp="1"/>
          </p:cNvSpPr>
          <p:nvPr>
            <p:ph type="subTitle" idx="1" hasCustomPrompt="1"/>
          </p:nvPr>
        </p:nvSpPr>
        <p:spPr>
          <a:xfrm>
            <a:off x="396590" y="764049"/>
            <a:ext cx="8353740"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noProof="0" dirty="0" err="1"/>
              <a:t>Click</a:t>
            </a:r>
            <a:r>
              <a:rPr lang="da-DK" noProof="0" dirty="0"/>
              <a:t> to </a:t>
            </a:r>
            <a:r>
              <a:rPr lang="da-DK" noProof="0" dirty="0" err="1"/>
              <a:t>add</a:t>
            </a:r>
            <a:r>
              <a:rPr lang="da-DK" noProof="0" dirty="0"/>
              <a:t> </a:t>
            </a:r>
            <a:r>
              <a:rPr lang="da-DK" noProof="0" dirty="0" err="1"/>
              <a:t>subtitle</a:t>
            </a:r>
            <a:endParaRPr lang="da-DK" noProof="0" dirty="0"/>
          </a:p>
        </p:txBody>
      </p:sp>
      <p:sp>
        <p:nvSpPr>
          <p:cNvPr id="35" name="Text Placeholder 3"/>
          <p:cNvSpPr>
            <a:spLocks noGrp="1"/>
          </p:cNvSpPr>
          <p:nvPr>
            <p:ph type="body" sz="quarter" idx="14" hasCustomPrompt="1"/>
          </p:nvPr>
        </p:nvSpPr>
        <p:spPr>
          <a:xfrm>
            <a:off x="396592" y="1542766"/>
            <a:ext cx="3977216" cy="4213749"/>
          </a:xfrm>
        </p:spPr>
        <p:txBody>
          <a:bodyPr/>
          <a:lstStyle>
            <a:lvl1pPr marL="0" indent="0">
              <a:spcBef>
                <a:spcPts val="513"/>
              </a:spcBef>
              <a:spcAft>
                <a:spcPts val="257"/>
              </a:spcAft>
              <a:buNone/>
              <a:defRPr lang="en-US" sz="1026" kern="1200" spc="-9" baseline="0" dirty="0" smtClean="0">
                <a:solidFill>
                  <a:schemeClr val="tx1"/>
                </a:solidFill>
                <a:latin typeface="+mn-lt"/>
                <a:ea typeface="+mn-ea"/>
                <a:cs typeface="+mn-cs"/>
              </a:defRPr>
            </a:lvl1pPr>
            <a:lvl2pPr marL="199881" indent="-199881" algn="l" defTabSz="850513" rtl="0" eaLnBrk="1" latinLnBrk="0" hangingPunct="1">
              <a:lnSpc>
                <a:spcPct val="100000"/>
              </a:lnSpc>
              <a:spcBef>
                <a:spcPts val="257"/>
              </a:spcBef>
              <a:spcAft>
                <a:spcPts val="0"/>
              </a:spcAft>
              <a:buClr>
                <a:srgbClr val="1E2F39"/>
              </a:buClr>
              <a:buFont typeface="Arial" panose="020B0604020202020204" pitchFamily="34" charset="0"/>
              <a:buChar char="•"/>
              <a:defRPr lang="en-GB" sz="1026" kern="1200" spc="-9" baseline="0" noProof="0" dirty="0" smtClean="0">
                <a:solidFill>
                  <a:schemeClr val="tx1"/>
                </a:solidFill>
                <a:latin typeface="+mn-lt"/>
                <a:ea typeface="+mn-ea"/>
                <a:cs typeface="+mn-cs"/>
              </a:defRPr>
            </a:lvl2pPr>
            <a:lvl3pPr marL="399764" indent="-199881" algn="l" defTabSz="850513" rtl="0" eaLnBrk="1" latinLnBrk="0" hangingPunct="1">
              <a:lnSpc>
                <a:spcPct val="100000"/>
              </a:lnSpc>
              <a:spcBef>
                <a:spcPts val="257"/>
              </a:spcBef>
              <a:spcAft>
                <a:spcPts val="0"/>
              </a:spcAft>
              <a:buClr>
                <a:srgbClr val="1E2F39"/>
              </a:buClr>
              <a:buFont typeface="Arial" panose="020B0604020202020204" pitchFamily="34" charset="0"/>
              <a:buChar char="•"/>
              <a:defRPr lang="en-GB" sz="1026" kern="1200" spc="-9" baseline="0" noProof="0" dirty="0" smtClean="0">
                <a:solidFill>
                  <a:schemeClr val="tx1"/>
                </a:solidFill>
                <a:latin typeface="+mn-lt"/>
                <a:ea typeface="+mn-ea"/>
                <a:cs typeface="+mn-cs"/>
              </a:defRPr>
            </a:lvl3pPr>
            <a:lvl4pPr marL="599645" indent="-199881" algn="l" defTabSz="850513" rtl="0" eaLnBrk="1" latinLnBrk="0" hangingPunct="1">
              <a:lnSpc>
                <a:spcPct val="100000"/>
              </a:lnSpc>
              <a:spcBef>
                <a:spcPts val="257"/>
              </a:spcBef>
              <a:spcAft>
                <a:spcPts val="0"/>
              </a:spcAft>
              <a:buClr>
                <a:srgbClr val="1E2F39"/>
              </a:buClr>
              <a:buFont typeface="Arial" panose="020B0604020202020204" pitchFamily="34" charset="0"/>
              <a:buChar char="•"/>
              <a:defRPr lang="en-GB" sz="1026" kern="1200" spc="-9" baseline="0" noProof="0" dirty="0" smtClean="0">
                <a:solidFill>
                  <a:schemeClr val="tx1"/>
                </a:solidFill>
                <a:latin typeface="+mn-lt"/>
                <a:ea typeface="+mn-ea"/>
                <a:cs typeface="+mn-cs"/>
              </a:defRPr>
            </a:lvl4pPr>
            <a:lvl5pPr marL="799526" indent="-199881" algn="l" defTabSz="850513" rtl="0" eaLnBrk="1" latinLnBrk="0" hangingPunct="1">
              <a:lnSpc>
                <a:spcPct val="100000"/>
              </a:lnSpc>
              <a:spcBef>
                <a:spcPts val="257"/>
              </a:spcBef>
              <a:spcAft>
                <a:spcPts val="0"/>
              </a:spcAft>
              <a:buClr>
                <a:srgbClr val="1E2F39"/>
              </a:buClr>
              <a:buFont typeface="Arial" panose="020B0604020202020204" pitchFamily="34" charset="0"/>
              <a:buChar char="•"/>
              <a:defRPr lang="en-GB" sz="1026"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7" name="Text Placeholder 4"/>
          <p:cNvSpPr>
            <a:spLocks noGrp="1"/>
          </p:cNvSpPr>
          <p:nvPr>
            <p:ph type="body" sz="quarter" idx="28" hasCustomPrompt="1"/>
          </p:nvPr>
        </p:nvSpPr>
        <p:spPr>
          <a:xfrm>
            <a:off x="4777189" y="1542766"/>
            <a:ext cx="3973141" cy="4213749"/>
          </a:xfrm>
        </p:spPr>
        <p:txBody>
          <a:bodyPr/>
          <a:lstStyle>
            <a:lvl1pPr marL="0" indent="0">
              <a:spcBef>
                <a:spcPts val="513"/>
              </a:spcBef>
              <a:spcAft>
                <a:spcPts val="257"/>
              </a:spcAft>
              <a:buNone/>
              <a:defRPr lang="en-US" sz="1026" kern="1200" spc="-9" baseline="0" dirty="0" smtClean="0">
                <a:solidFill>
                  <a:schemeClr val="tx1"/>
                </a:solidFill>
                <a:latin typeface="+mn-lt"/>
                <a:ea typeface="+mn-ea"/>
                <a:cs typeface="+mn-cs"/>
              </a:defRPr>
            </a:lvl1pPr>
            <a:lvl2pPr marL="199881">
              <a:spcBef>
                <a:spcPts val="257"/>
              </a:spcBef>
              <a:spcAft>
                <a:spcPts val="0"/>
              </a:spcAft>
              <a:defRPr lang="en-US" sz="1026" kern="1200" spc="-9" baseline="0" dirty="0" smtClean="0">
                <a:solidFill>
                  <a:schemeClr val="tx1"/>
                </a:solidFill>
                <a:latin typeface="+mn-lt"/>
                <a:ea typeface="+mn-ea"/>
                <a:cs typeface="+mn-cs"/>
              </a:defRPr>
            </a:lvl2pPr>
            <a:lvl3pPr marL="399764">
              <a:spcBef>
                <a:spcPts val="257"/>
              </a:spcBef>
              <a:spcAft>
                <a:spcPts val="0"/>
              </a:spcAft>
              <a:defRPr lang="en-US" sz="1026" kern="1200" spc="-9" baseline="0" dirty="0" smtClean="0">
                <a:solidFill>
                  <a:schemeClr val="tx1"/>
                </a:solidFill>
                <a:latin typeface="+mn-lt"/>
                <a:ea typeface="+mn-ea"/>
                <a:cs typeface="+mn-cs"/>
              </a:defRPr>
            </a:lvl3pPr>
            <a:lvl4pPr marL="599645">
              <a:spcBef>
                <a:spcPts val="257"/>
              </a:spcBef>
              <a:spcAft>
                <a:spcPts val="0"/>
              </a:spcAft>
              <a:defRPr lang="en-US" sz="1026" kern="1200" spc="-9" baseline="0" dirty="0" smtClean="0">
                <a:solidFill>
                  <a:schemeClr val="tx1"/>
                </a:solidFill>
                <a:latin typeface="+mn-lt"/>
                <a:ea typeface="+mn-ea"/>
                <a:cs typeface="+mn-cs"/>
              </a:defRPr>
            </a:lvl4pPr>
            <a:lvl5pPr marL="799526">
              <a:spcBef>
                <a:spcPts val="257"/>
              </a:spcBef>
              <a:spcAft>
                <a:spcPts val="0"/>
              </a:spcAft>
              <a:defRPr lang="en-GB" sz="1026"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AutoShape 4"/>
          <p:cNvSpPr>
            <a:spLocks/>
          </p:cNvSpPr>
          <p:nvPr userDrawn="1"/>
        </p:nvSpPr>
        <p:spPr bwMode="gray">
          <a:xfrm>
            <a:off x="9252521" y="496341"/>
            <a:ext cx="1440161" cy="763286"/>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noProof="0" dirty="0">
                <a:solidFill>
                  <a:schemeClr val="tx2">
                    <a:lumMod val="75000"/>
                  </a:schemeClr>
                </a:solidFill>
                <a:latin typeface="+mn-lt"/>
              </a:rPr>
              <a:t>If your</a:t>
            </a:r>
            <a:r>
              <a:rPr lang="da-DK" sz="1539"/>
              <a:t> </a:t>
            </a:r>
            <a:r>
              <a:rPr lang="da-DK" sz="941" kern="1200" noProof="0" dirty="0">
                <a:solidFill>
                  <a:schemeClr val="tx2">
                    <a:lumMod val="75000"/>
                  </a:schemeClr>
                </a:solidFill>
                <a:latin typeface="+mn-lt"/>
              </a:rPr>
              <a:t>heading has two lines, delete the text</a:t>
            </a:r>
            <a:r>
              <a:rPr lang="da-DK" sz="1539"/>
              <a:t> </a:t>
            </a:r>
            <a:r>
              <a:rPr lang="da-DK" sz="941" kern="1200" noProof="0" dirty="0">
                <a:solidFill>
                  <a:schemeClr val="tx2">
                    <a:lumMod val="75000"/>
                  </a:schemeClr>
                </a:solidFill>
                <a:latin typeface="+mn-lt"/>
              </a:rPr>
              <a:t>box for the subheading</a:t>
            </a:r>
            <a:endParaRPr lang="da-DK" sz="941" kern="1200" noProof="0" dirty="0">
              <a:solidFill>
                <a:schemeClr val="tx2">
                  <a:lumMod val="75000"/>
                </a:schemeClr>
              </a:solidFill>
              <a:latin typeface="+mn-lt"/>
              <a:ea typeface="+mn-ea"/>
              <a:cs typeface="Arial" pitchFamily="34" charset="0"/>
            </a:endParaRPr>
          </a:p>
        </p:txBody>
      </p:sp>
      <p:sp>
        <p:nvSpPr>
          <p:cNvPr id="27" name="Pladsholder til diasnummer 5"/>
          <p:cNvSpPr>
            <a:spLocks noGrp="1"/>
          </p:cNvSpPr>
          <p:nvPr>
            <p:ph type="sldNum" sz="quarter" idx="4"/>
          </p:nvPr>
        </p:nvSpPr>
        <p:spPr>
          <a:xfrm>
            <a:off x="393670" y="6458504"/>
            <a:ext cx="395028" cy="401616"/>
          </a:xfrm>
          <a:prstGeom prst="rect">
            <a:avLst/>
          </a:prstGeom>
        </p:spPr>
        <p:txBody>
          <a:bodyPr lIns="0" tIns="36000" rIns="0" bIns="0"/>
          <a:lstStyle>
            <a:lvl1pPr>
              <a:defRPr sz="770" b="1">
                <a:solidFill>
                  <a:schemeClr val="bg1"/>
                </a:solidFill>
              </a:defRPr>
            </a:lvl1pPr>
          </a:lstStyle>
          <a:p>
            <a:fld id="{667EC89C-17A0-4E64-A6D2-B825673CEEDF}" type="slidenum">
              <a:rPr lang="da-DK" noProof="0" smtClean="0"/>
              <a:pPr/>
              <a:t>‹nr.›</a:t>
            </a:fld>
            <a:endParaRPr lang="da-DK" noProof="0" dirty="0"/>
          </a:p>
        </p:txBody>
      </p:sp>
      <p:sp>
        <p:nvSpPr>
          <p:cNvPr id="19"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20" name="AutoShape 4"/>
          <p:cNvSpPr>
            <a:spLocks/>
          </p:cNvSpPr>
          <p:nvPr userDrawn="1"/>
        </p:nvSpPr>
        <p:spPr bwMode="gray">
          <a:xfrm>
            <a:off x="-1545608" y="1540063"/>
            <a:ext cx="1440161" cy="3421449"/>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rPr>
              <a:t>Brief and professional background</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noProof="0" dirty="0">
                <a:solidFill>
                  <a:schemeClr val="tx2">
                    <a:lumMod val="75000"/>
                  </a:schemeClr>
                </a:solidFill>
                <a:latin typeface="+mn-lt"/>
              </a:rPr>
              <a:t>The text on the</a:t>
            </a:r>
            <a:r>
              <a:rPr lang="da-DK" sz="1539"/>
              <a:t> </a:t>
            </a:r>
            <a:r>
              <a:rPr lang="da-DK" sz="941" kern="1200" baseline="0" noProof="0" dirty="0">
                <a:solidFill>
                  <a:schemeClr val="tx2">
                    <a:lumMod val="75000"/>
                  </a:schemeClr>
                </a:solidFill>
                <a:latin typeface="+mn-lt"/>
              </a:rPr>
              <a:t>left</a:t>
            </a:r>
            <a:r>
              <a:rPr lang="da-DK" sz="941" kern="1200" noProof="0" dirty="0">
                <a:solidFill>
                  <a:schemeClr val="tx2">
                    <a:lumMod val="75000"/>
                  </a:schemeClr>
                </a:solidFill>
                <a:latin typeface="+mn-lt"/>
              </a:rPr>
              <a:t>-hand side of this</a:t>
            </a:r>
            <a:r>
              <a:rPr lang="da-DK" sz="1539"/>
              <a:t> </a:t>
            </a:r>
            <a:r>
              <a:rPr lang="da-DK" sz="941" kern="1200" noProof="0" dirty="0">
                <a:solidFill>
                  <a:schemeClr val="tx2">
                    <a:lumMod val="75000"/>
                  </a:schemeClr>
                </a:solidFill>
                <a:latin typeface="+mn-lt"/>
              </a:rPr>
              <a:t>slide should</a:t>
            </a:r>
            <a:r>
              <a:rPr lang="da-DK" sz="1539"/>
              <a:t> </a:t>
            </a:r>
            <a:r>
              <a:rPr lang="da-DK" sz="941" kern="1200" noProof="0" dirty="0">
                <a:solidFill>
                  <a:schemeClr val="tx2">
                    <a:lumMod val="75000"/>
                  </a:schemeClr>
                </a:solidFill>
                <a:latin typeface="+mn-lt"/>
              </a:rPr>
              <a:t>be</a:t>
            </a:r>
            <a:r>
              <a:rPr lang="da-DK" sz="1539"/>
              <a:t> </a:t>
            </a:r>
            <a:r>
              <a:rPr lang="da-DK" sz="941" kern="1200" noProof="0" dirty="0">
                <a:solidFill>
                  <a:schemeClr val="tx2">
                    <a:lumMod val="75000"/>
                  </a:schemeClr>
                </a:solidFill>
                <a:latin typeface="+mn-lt"/>
              </a:rPr>
              <a:t>generic</a:t>
            </a:r>
            <a:r>
              <a:rPr lang="da-DK" sz="1539"/>
              <a:t> </a:t>
            </a:r>
            <a:r>
              <a:rPr lang="da-DK" sz="941" kern="1200" noProof="0" dirty="0">
                <a:solidFill>
                  <a:schemeClr val="tx2">
                    <a:lumMod val="75000"/>
                  </a:schemeClr>
                </a:solidFill>
                <a:latin typeface="+mn-lt"/>
              </a:rPr>
              <a:t>rather</a:t>
            </a:r>
            <a:r>
              <a:rPr lang="da-DK" sz="1539"/>
              <a:t> </a:t>
            </a:r>
            <a:r>
              <a:rPr lang="da-DK" sz="941" kern="1200" noProof="0" dirty="0">
                <a:solidFill>
                  <a:schemeClr val="tx2">
                    <a:lumMod val="75000"/>
                  </a:schemeClr>
                </a:solidFill>
                <a:latin typeface="+mn-lt"/>
              </a:rPr>
              <a:t>than</a:t>
            </a:r>
            <a:r>
              <a:rPr lang="da-DK" sz="1539"/>
              <a:t> </a:t>
            </a:r>
            <a:r>
              <a:rPr lang="da-DK" sz="941" kern="1200" noProof="0" dirty="0">
                <a:solidFill>
                  <a:schemeClr val="tx2">
                    <a:lumMod val="75000"/>
                  </a:schemeClr>
                </a:solidFill>
                <a:latin typeface="+mn-lt"/>
              </a:rPr>
              <a:t>project-specific. Focus on competences from a client or project</a:t>
            </a:r>
            <a:r>
              <a:rPr lang="da-DK" sz="1539"/>
              <a:t> </a:t>
            </a:r>
            <a:r>
              <a:rPr lang="da-DK" sz="941" kern="1200" noProof="0" dirty="0">
                <a:solidFill>
                  <a:schemeClr val="tx2">
                    <a:lumMod val="75000"/>
                  </a:schemeClr>
                </a:solidFill>
                <a:latin typeface="+mn-lt"/>
              </a:rPr>
              <a:t>perspective</a:t>
            </a:r>
            <a:r>
              <a:rPr lang="da-DK" sz="1539"/>
              <a:t> </a:t>
            </a:r>
            <a:r>
              <a:rPr lang="da-DK" sz="941" kern="1200" noProof="0" dirty="0">
                <a:solidFill>
                  <a:schemeClr val="tx2">
                    <a:lumMod val="75000"/>
                  </a:schemeClr>
                </a:solidFill>
                <a:latin typeface="+mn-lt"/>
              </a:rPr>
              <a:t>rather</a:t>
            </a:r>
            <a:r>
              <a:rPr lang="da-DK" sz="1539"/>
              <a:t> </a:t>
            </a:r>
            <a:r>
              <a:rPr lang="da-DK" sz="941" kern="1200" noProof="0" dirty="0">
                <a:solidFill>
                  <a:schemeClr val="tx2">
                    <a:lumMod val="75000"/>
                  </a:schemeClr>
                </a:solidFill>
                <a:latin typeface="+mn-lt"/>
              </a:rPr>
              <a:t>than standard CV “lingo”. In other</a:t>
            </a:r>
            <a:r>
              <a:rPr lang="da-DK" sz="1539"/>
              <a:t> </a:t>
            </a:r>
            <a:r>
              <a:rPr lang="da-DK" sz="941" kern="1200" baseline="0" noProof="0" dirty="0">
                <a:solidFill>
                  <a:schemeClr val="tx2">
                    <a:lumMod val="75000"/>
                  </a:schemeClr>
                </a:solidFill>
                <a:latin typeface="+mn-lt"/>
              </a:rPr>
              <a:t>words, be more specific and describe HOW your</a:t>
            </a:r>
            <a:r>
              <a:rPr lang="da-DK" sz="1539"/>
              <a:t> </a:t>
            </a:r>
            <a:r>
              <a:rPr lang="da-DK" sz="941" kern="1200" baseline="0" noProof="0" dirty="0">
                <a:solidFill>
                  <a:schemeClr val="tx2">
                    <a:lumMod val="75000"/>
                  </a:schemeClr>
                </a:solidFill>
                <a:latin typeface="+mn-lt"/>
              </a:rPr>
              <a:t>competences have been</a:t>
            </a:r>
            <a:r>
              <a:rPr lang="da-DK" sz="1539"/>
              <a:t> </a:t>
            </a:r>
            <a:r>
              <a:rPr lang="da-DK" sz="941" kern="1200" baseline="0" noProof="0" dirty="0">
                <a:solidFill>
                  <a:schemeClr val="tx2">
                    <a:lumMod val="75000"/>
                  </a:schemeClr>
                </a:solidFill>
                <a:latin typeface="+mn-lt"/>
              </a:rPr>
              <a:t>used</a:t>
            </a:r>
            <a:r>
              <a:rPr lang="da-DK" sz="1539"/>
              <a:t> </a:t>
            </a:r>
            <a:r>
              <a:rPr lang="da-DK" sz="941" kern="1200" baseline="0" noProof="0" dirty="0">
                <a:solidFill>
                  <a:schemeClr val="tx2">
                    <a:lumMod val="75000"/>
                  </a:schemeClr>
                </a:solidFill>
                <a:latin typeface="+mn-lt"/>
              </a:rPr>
              <a:t>rather</a:t>
            </a:r>
            <a:r>
              <a:rPr lang="da-DK" sz="1539"/>
              <a:t> </a:t>
            </a:r>
            <a:r>
              <a:rPr lang="da-DK" sz="941" kern="1200" baseline="0" noProof="0" dirty="0">
                <a:solidFill>
                  <a:schemeClr val="tx2">
                    <a:lumMod val="75000"/>
                  </a:schemeClr>
                </a:solidFill>
                <a:latin typeface="+mn-lt"/>
              </a:rPr>
              <a:t>than</a:t>
            </a:r>
            <a:r>
              <a:rPr lang="da-DK" sz="1539"/>
              <a:t> </a:t>
            </a:r>
            <a:r>
              <a:rPr lang="da-DK" sz="941" kern="1200" baseline="0" noProof="0" dirty="0">
                <a:solidFill>
                  <a:schemeClr val="tx2">
                    <a:lumMod val="75000"/>
                  </a:schemeClr>
                </a:solidFill>
                <a:latin typeface="+mn-lt"/>
              </a:rPr>
              <a:t>WHAT</a:t>
            </a:r>
            <a:r>
              <a:rPr lang="da-DK" sz="1539"/>
              <a:t> </a:t>
            </a:r>
            <a:r>
              <a:rPr lang="da-DK" sz="941" kern="1200" baseline="0" noProof="0" dirty="0">
                <a:solidFill>
                  <a:schemeClr val="tx2">
                    <a:lumMod val="75000"/>
                  </a:schemeClr>
                </a:solidFill>
                <a:latin typeface="+mn-lt"/>
              </a:rPr>
              <a:t>your</a:t>
            </a:r>
            <a:r>
              <a:rPr lang="da-DK" sz="1539"/>
              <a:t> </a:t>
            </a:r>
            <a:r>
              <a:rPr lang="da-DK" sz="941" kern="1200" baseline="0" noProof="0" dirty="0">
                <a:solidFill>
                  <a:schemeClr val="tx2">
                    <a:lumMod val="75000"/>
                  </a:schemeClr>
                </a:solidFill>
                <a:latin typeface="+mn-lt"/>
              </a:rPr>
              <a:t>competences</a:t>
            </a:r>
            <a:r>
              <a:rPr lang="da-DK" sz="1539"/>
              <a:t> </a:t>
            </a:r>
            <a:r>
              <a:rPr lang="da-DK" sz="941" kern="1200" baseline="0" noProof="0" dirty="0">
                <a:solidFill>
                  <a:schemeClr val="tx2">
                    <a:lumMod val="75000"/>
                  </a:schemeClr>
                </a:solidFill>
                <a:latin typeface="+mn-lt"/>
              </a:rPr>
              <a:t>are. SHOW rather</a:t>
            </a:r>
            <a:r>
              <a:rPr lang="da-DK" sz="1539"/>
              <a:t> </a:t>
            </a:r>
            <a:r>
              <a:rPr lang="da-DK" sz="941" kern="1200" baseline="0" noProof="0" dirty="0">
                <a:solidFill>
                  <a:schemeClr val="tx2">
                    <a:lumMod val="75000"/>
                  </a:schemeClr>
                </a:solidFill>
                <a:latin typeface="+mn-lt"/>
              </a:rPr>
              <a:t>than</a:t>
            </a:r>
            <a:r>
              <a:rPr lang="da-DK" sz="1539"/>
              <a:t> </a:t>
            </a:r>
            <a:r>
              <a:rPr lang="da-DK" sz="941" kern="1200" baseline="0" noProof="0" dirty="0">
                <a:solidFill>
                  <a:schemeClr val="tx2">
                    <a:lumMod val="75000"/>
                  </a:schemeClr>
                </a:solidFill>
                <a:latin typeface="+mn-lt"/>
              </a:rPr>
              <a:t>DESCRIBE. You</a:t>
            </a:r>
            <a:r>
              <a:rPr lang="da-DK" sz="1539"/>
              <a:t> </a:t>
            </a:r>
            <a:r>
              <a:rPr lang="da-DK" sz="941" kern="1200" baseline="0" noProof="0" dirty="0">
                <a:solidFill>
                  <a:schemeClr val="tx2">
                    <a:lumMod val="75000"/>
                  </a:schemeClr>
                </a:solidFill>
                <a:latin typeface="+mn-lt"/>
              </a:rPr>
              <a:t>are</a:t>
            </a:r>
            <a:r>
              <a:rPr lang="da-DK" sz="1539"/>
              <a:t> </a:t>
            </a:r>
            <a:r>
              <a:rPr lang="da-DK" sz="941" kern="1200" baseline="0" noProof="0" dirty="0">
                <a:solidFill>
                  <a:schemeClr val="tx2">
                    <a:lumMod val="75000"/>
                  </a:schemeClr>
                </a:solidFill>
                <a:latin typeface="+mn-lt"/>
              </a:rPr>
              <a:t>welcome to use</a:t>
            </a:r>
            <a:r>
              <a:rPr lang="da-DK" sz="1539"/>
              <a:t> </a:t>
            </a:r>
            <a:r>
              <a:rPr lang="da-DK" sz="941" kern="1200" baseline="0" noProof="0" dirty="0">
                <a:solidFill>
                  <a:schemeClr val="tx2">
                    <a:lumMod val="75000"/>
                  </a:schemeClr>
                </a:solidFill>
                <a:latin typeface="+mn-lt"/>
              </a:rPr>
              <a:t>Stig’s CV for inspiration.</a:t>
            </a:r>
            <a:endParaRPr lang="da-DK" sz="941" kern="1200" noProof="0" dirty="0">
              <a:solidFill>
                <a:schemeClr val="tx2">
                  <a:lumMod val="75000"/>
                </a:schemeClr>
              </a:solidFill>
              <a:latin typeface="+mn-lt"/>
              <a:ea typeface="+mn-ea"/>
              <a:cs typeface="Arial" pitchFamily="34" charset="0"/>
            </a:endParaRPr>
          </a:p>
        </p:txBody>
      </p:sp>
    </p:spTree>
    <p:extLst>
      <p:ext uri="{BB962C8B-B14F-4D97-AF65-F5344CB8AC3E}">
        <p14:creationId xmlns:p14="http://schemas.microsoft.com/office/powerpoint/2010/main" val="3876334899"/>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left side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768419" y="417168"/>
            <a:ext cx="3981912" cy="729182"/>
          </a:xfrm>
        </p:spPr>
        <p:txBody>
          <a:bodyPr/>
          <a:lstStyle>
            <a:lvl1pPr>
              <a:defRPr>
                <a:solidFill>
                  <a:schemeClr val="tx1"/>
                </a:solidFill>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5" name="Subtitle 2"/>
          <p:cNvSpPr>
            <a:spLocks noGrp="1"/>
          </p:cNvSpPr>
          <p:nvPr>
            <p:ph type="subTitle" idx="1" hasCustomPrompt="1"/>
          </p:nvPr>
        </p:nvSpPr>
        <p:spPr>
          <a:xfrm>
            <a:off x="4768835" y="764049"/>
            <a:ext cx="3979570"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26" name="Text Placeholder 3"/>
          <p:cNvSpPr>
            <a:spLocks noGrp="1"/>
          </p:cNvSpPr>
          <p:nvPr>
            <p:ph type="body" sz="quarter" idx="14" hasCustomPrompt="1"/>
          </p:nvPr>
        </p:nvSpPr>
        <p:spPr>
          <a:xfrm>
            <a:off x="4768420" y="1811330"/>
            <a:ext cx="3585686" cy="3946626"/>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21" name="Pladsholder til billede 4"/>
          <p:cNvSpPr>
            <a:spLocks noGrp="1"/>
          </p:cNvSpPr>
          <p:nvPr userDrawn="1">
            <p:ph type="pic" sz="quarter" idx="28" hasCustomPrompt="1"/>
          </p:nvPr>
        </p:nvSpPr>
        <p:spPr>
          <a:xfrm>
            <a:off x="-3078" y="-3265"/>
            <a:ext cx="398343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smtClean="0"/>
            </a:lvl1pPr>
          </a:lstStyle>
          <a:p>
            <a:r>
              <a:rPr lang="en-US" sz="1112" kern="1200" spc="-9" baseline="0" noProof="0" dirty="0">
                <a:solidFill>
                  <a:srgbClr val="677578"/>
                </a:solidFill>
                <a:latin typeface="+mn-lt"/>
                <a:ea typeface="+mn-ea"/>
                <a:cs typeface="+mn-cs"/>
              </a:rPr>
              <a:t>Click to insert picture. </a:t>
            </a:r>
            <a:br>
              <a:rPr lang="en-US" sz="1112" kern="1200" spc="-9" baseline="0" noProof="0" dirty="0">
                <a:solidFill>
                  <a:srgbClr val="677578"/>
                </a:solidFill>
                <a:latin typeface="+mn-lt"/>
                <a:ea typeface="+mn-ea"/>
                <a:cs typeface="+mn-cs"/>
              </a:rPr>
            </a:br>
            <a:r>
              <a:rPr lang="en-US" dirty="0"/>
              <a:t>To get access to </a:t>
            </a:r>
            <a:r>
              <a:rPr lang="en-US" dirty="0" err="1"/>
              <a:t>Valcon's</a:t>
            </a:r>
            <a:r>
              <a:rPr lang="en-US" dirty="0"/>
              <a:t> picture library, browse to  V:\Media (pictures, video, audio, clipart)</a:t>
            </a:r>
            <a:endParaRPr lang="en-US" noProof="0" dirty="0"/>
          </a:p>
        </p:txBody>
      </p:sp>
      <p:sp>
        <p:nvSpPr>
          <p:cNvPr id="28"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13" name="Pladsholder til diasnummer 6"/>
          <p:cNvSpPr>
            <a:spLocks noGrp="1"/>
          </p:cNvSpPr>
          <p:nvPr>
            <p:ph type="sldNum" sz="quarter" idx="21"/>
          </p:nvPr>
        </p:nvSpPr>
        <p:spPr/>
        <p:txBody>
          <a:bodyPr/>
          <a:lstStyle/>
          <a:p>
            <a:fld id="{667EC89C-17A0-4E64-A6D2-B825673CEEDF}" type="slidenum">
              <a:rPr>
                <a:solidFill>
                  <a:srgbClr val="FFFFFF"/>
                </a:solidFill>
              </a:rPr>
              <a:pPr/>
              <a:t>‹nr.›</a:t>
            </a:fld>
            <a:endParaRPr dirty="0">
              <a:solidFill>
                <a:srgbClr val="FFFFFF"/>
              </a:solidFill>
            </a:endParaRPr>
          </a:p>
        </p:txBody>
      </p:sp>
      <p:sp>
        <p:nvSpPr>
          <p:cNvPr id="12" name="Pladsholder til sidefod 7"/>
          <p:cNvSpPr>
            <a:spLocks noGrp="1"/>
          </p:cNvSpPr>
          <p:nvPr>
            <p:ph type="ftr" sz="quarter" idx="20"/>
          </p:nvPr>
        </p:nvSpPr>
        <p:spPr/>
        <p:txBody>
          <a:bodyPr/>
          <a:lstStyle/>
          <a:p>
            <a:endParaRPr lang="da-DK" dirty="0"/>
          </a:p>
        </p:txBody>
      </p:sp>
      <p:sp>
        <p:nvSpPr>
          <p:cNvPr id="11" name="Pladsholder til dato 8"/>
          <p:cNvSpPr>
            <a:spLocks noGrp="1"/>
          </p:cNvSpPr>
          <p:nvPr>
            <p:ph type="dt" sz="half" idx="19"/>
          </p:nvPr>
        </p:nvSpPr>
        <p:spPr/>
        <p:txBody>
          <a:bodyPr/>
          <a:lstStyle/>
          <a:p>
            <a:fld id="{94E2D323-1914-47E0-AEC3-87F7029623CF}" type="datetime4">
              <a:rPr lang="da-DK"/>
              <a:pPr/>
              <a:t>18-07-05</a:t>
            </a:fld>
            <a:endParaRPr dirty="0"/>
          </a:p>
        </p:txBody>
      </p:sp>
      <p:sp>
        <p:nvSpPr>
          <p:cNvPr id="38" name="AutoShape 4"/>
          <p:cNvSpPr>
            <a:spLocks/>
          </p:cNvSpPr>
          <p:nvPr userDrawn="1"/>
        </p:nvSpPr>
        <p:spPr bwMode="gray">
          <a:xfrm>
            <a:off x="-2051999" y="3"/>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Picture right side </a:t>
            </a:r>
          </a:p>
          <a:p>
            <a:pPr algn="r" eaLnBrk="1" hangingPunct="1">
              <a:spcBef>
                <a:spcPct val="0"/>
              </a:spcBef>
              <a:buFontTx/>
              <a:buNone/>
              <a:defRPr/>
            </a:pPr>
            <a:r>
              <a:rPr lang="da-DK" altLang="da-DK" sz="941" noProof="1">
                <a:solidFill>
                  <a:srgbClr val="677578">
                    <a:lumMod val="75000"/>
                  </a:srgbClr>
                </a:solidFill>
                <a:latin typeface="Arial Narrow"/>
                <a:cs typeface="Arial" charset="0"/>
              </a:rPr>
              <a:t>Picture slide, half page with text on the right</a:t>
            </a:r>
          </a:p>
        </p:txBody>
      </p:sp>
      <p:grpSp>
        <p:nvGrpSpPr>
          <p:cNvPr id="2" name="Group 1"/>
          <p:cNvGrpSpPr/>
          <p:nvPr userDrawn="1"/>
        </p:nvGrpSpPr>
        <p:grpSpPr>
          <a:xfrm>
            <a:off x="9252520" y="2024070"/>
            <a:ext cx="1800000" cy="1324464"/>
            <a:chOff x="10820308" y="2231625"/>
            <a:chExt cx="2105000" cy="1460283"/>
          </a:xfrm>
        </p:grpSpPr>
        <p:sp>
          <p:nvSpPr>
            <p:cNvPr id="40" name="TextBox 17"/>
            <p:cNvSpPr txBox="1">
              <a:spLocks noChangeArrowheads="1"/>
            </p:cNvSpPr>
            <p:nvPr userDrawn="1"/>
          </p:nvSpPr>
          <p:spPr bwMode="auto">
            <a:xfrm>
              <a:off x="10820308" y="2231625"/>
              <a:ext cx="2105000" cy="1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add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preformatted</a:t>
              </a:r>
              <a:r>
                <a:rPr lang="da-DK" altLang="da-DK" sz="941" dirty="0">
                  <a:solidFill>
                    <a:srgbClr val="677578">
                      <a:lumMod val="75000"/>
                    </a:srgbClr>
                  </a:solidFill>
                  <a:latin typeface="Arial Narrow"/>
                  <a:cs typeface="Arial" charset="0"/>
                </a:rPr>
                <a:t> </a:t>
              </a:r>
              <a:r>
                <a:rPr lang="da-DK" altLang="da-DK" sz="941" dirty="0" err="1">
                  <a:solidFill>
                    <a:srgbClr val="677578">
                      <a:lumMod val="75000"/>
                    </a:srgbClr>
                  </a:solidFill>
                  <a:latin typeface="Arial Narrow"/>
                  <a:cs typeface="Arial" charset="0"/>
                </a:rPr>
                <a:t>bullets</a:t>
              </a:r>
              <a:r>
                <a:rPr lang="da-DK" altLang="da-DK" sz="941" dirty="0">
                  <a:solidFill>
                    <a:srgbClr val="677578">
                      <a:lumMod val="75000"/>
                    </a:srgbClr>
                  </a:solidFill>
                  <a:latin typeface="Arial Narrow"/>
                  <a:cs typeface="Arial" charset="0"/>
                </a:rPr>
                <a:t>,</a:t>
              </a:r>
            </a:p>
            <a:p>
              <a:pP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the </a:t>
              </a:r>
              <a:r>
                <a:rPr lang="da-DK" altLang="da-DK" sz="941" b="1" dirty="0">
                  <a:solidFill>
                    <a:srgbClr val="677578">
                      <a:lumMod val="75000"/>
                    </a:srgbClr>
                  </a:solidFill>
                  <a:latin typeface="Arial Narrow"/>
                  <a:cs typeface="Arial" charset="0"/>
                </a:rPr>
                <a:t>Home</a:t>
              </a:r>
              <a:r>
                <a:rPr lang="da-DK" altLang="da-DK" sz="941" dirty="0">
                  <a:solidFill>
                    <a:srgbClr val="677578">
                      <a:lumMod val="75000"/>
                    </a:srgbClr>
                  </a:solidFill>
                  <a:latin typeface="Arial Narrow"/>
                  <a:cs typeface="Arial" charset="0"/>
                </a:rPr>
                <a:t> tab and </a:t>
              </a:r>
              <a:r>
                <a:rPr lang="da-DK" altLang="da-DK" sz="941" dirty="0" err="1">
                  <a:solidFill>
                    <a:srgbClr val="677578">
                      <a:lumMod val="75000"/>
                    </a:srgbClr>
                  </a:solidFill>
                  <a:latin typeface="Arial Narrow"/>
                  <a:cs typeface="Arial" charset="0"/>
                </a:rPr>
                <a:t>select</a:t>
              </a:r>
              <a:endParaRPr lang="da-DK" altLang="da-DK" sz="941" dirty="0">
                <a:solidFill>
                  <a:srgbClr val="677578">
                    <a:lumMod val="75000"/>
                  </a:srgbClr>
                </a:solidFill>
                <a:latin typeface="Arial Narrow"/>
                <a:cs typeface="Arial" charset="0"/>
              </a:endParaRPr>
            </a:p>
            <a:p>
              <a:pPr defTabSz="850513" eaLnBrk="1" hangingPunct="1">
                <a:spcBef>
                  <a:spcPct val="0"/>
                </a:spcBef>
                <a:buFontTx/>
                <a:buNone/>
              </a:pPr>
              <a:r>
                <a:rPr lang="da-DK" altLang="da-DK" sz="941" b="1" dirty="0" err="1">
                  <a:solidFill>
                    <a:srgbClr val="677578">
                      <a:lumMod val="75000"/>
                    </a:srgbClr>
                  </a:solidFill>
                  <a:latin typeface="Arial Narrow"/>
                  <a:cs typeface="Arial" charset="0"/>
                </a:rPr>
                <a:t>Increase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defTabSz="850513" eaLnBrk="1" hangingPunct="1">
                <a:spcBef>
                  <a:spcPct val="0"/>
                </a:spcBef>
                <a:buFontTx/>
                <a:buNone/>
              </a:pPr>
              <a:endParaRPr lang="da-DK" altLang="da-DK" sz="941" dirty="0">
                <a:solidFill>
                  <a:srgbClr val="677578">
                    <a:lumMod val="75000"/>
                  </a:srgbClr>
                </a:solidFill>
                <a:latin typeface="Arial Narrow"/>
                <a:cs typeface="Arial" charset="0"/>
              </a:endParaRPr>
            </a:p>
            <a:p>
              <a:pPr defTabSz="850513" eaLnBrk="1" hangingPunct="1">
                <a:spcBef>
                  <a:spcPct val="0"/>
                </a:spcBef>
                <a:buFontTx/>
                <a:buNone/>
              </a:pPr>
              <a:r>
                <a:rPr lang="da-DK" altLang="da-DK" sz="941" dirty="0" err="1">
                  <a:solidFill>
                    <a:srgbClr val="677578">
                      <a:lumMod val="75000"/>
                    </a:srgbClr>
                  </a:solidFill>
                  <a:latin typeface="Arial Narrow"/>
                  <a:cs typeface="Arial" charset="0"/>
                </a:rPr>
                <a:t>Click</a:t>
              </a:r>
              <a:r>
                <a:rPr lang="da-DK" altLang="da-DK" sz="94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Decrease</a:t>
              </a:r>
              <a:r>
                <a:rPr lang="da-DK" altLang="da-DK" sz="941" b="1" dirty="0">
                  <a:solidFill>
                    <a:srgbClr val="677578">
                      <a:lumMod val="75000"/>
                    </a:srgbClr>
                  </a:solidFill>
                  <a:latin typeface="Arial Narrow"/>
                  <a:cs typeface="Arial" charset="0"/>
                </a:rPr>
                <a:t> </a:t>
              </a:r>
              <a:r>
                <a:rPr lang="da-DK" altLang="da-DK" sz="941" b="1" dirty="0" err="1">
                  <a:solidFill>
                    <a:srgbClr val="677578">
                      <a:lumMod val="75000"/>
                    </a:srgbClr>
                  </a:solidFill>
                  <a:latin typeface="Arial Narrow"/>
                  <a:cs typeface="Arial" charset="0"/>
                </a:rPr>
                <a:t>Indent</a:t>
              </a:r>
              <a:endParaRPr lang="da-DK" altLang="da-DK" sz="941" b="1" dirty="0">
                <a:solidFill>
                  <a:srgbClr val="677578">
                    <a:lumMod val="75000"/>
                  </a:srgbClr>
                </a:solidFill>
                <a:latin typeface="Arial Narrow"/>
                <a:cs typeface="Arial" charset="0"/>
              </a:endParaRPr>
            </a:p>
            <a:p>
              <a:pPr defTabSz="850513" eaLnBrk="1" hangingPunct="1">
                <a:spcBef>
                  <a:spcPct val="0"/>
                </a:spcBef>
                <a:buFontTx/>
                <a:buNone/>
              </a:pPr>
              <a:r>
                <a:rPr lang="da-DK" altLang="da-DK" sz="941" dirty="0">
                  <a:solidFill>
                    <a:srgbClr val="677578">
                      <a:lumMod val="75000"/>
                    </a:srgbClr>
                  </a:solidFill>
                  <a:latin typeface="Arial Narrow"/>
                  <a:cs typeface="Arial" charset="0"/>
                </a:rPr>
                <a:t>to </a:t>
              </a:r>
              <a:r>
                <a:rPr lang="da-DK" altLang="da-DK" sz="941" dirty="0" err="1">
                  <a:solidFill>
                    <a:srgbClr val="677578">
                      <a:lumMod val="75000"/>
                    </a:srgbClr>
                  </a:solidFill>
                  <a:latin typeface="Arial Narrow"/>
                  <a:cs typeface="Arial" charset="0"/>
                </a:rPr>
                <a:t>return</a:t>
              </a:r>
              <a:r>
                <a:rPr lang="da-DK" altLang="da-DK" sz="941" dirty="0">
                  <a:solidFill>
                    <a:srgbClr val="677578">
                      <a:lumMod val="75000"/>
                    </a:srgbClr>
                  </a:solidFill>
                  <a:latin typeface="Arial Narrow"/>
                  <a:cs typeface="Arial" charset="0"/>
                </a:rPr>
                <a:t> to the </a:t>
              </a:r>
              <a:r>
                <a:rPr lang="da-DK" altLang="da-DK" sz="941" dirty="0" err="1">
                  <a:solidFill>
                    <a:srgbClr val="677578">
                      <a:lumMod val="75000"/>
                    </a:srgbClr>
                  </a:solidFill>
                  <a:latin typeface="Arial Narrow"/>
                  <a:cs typeface="Arial" charset="0"/>
                </a:rPr>
                <a:t>previous</a:t>
              </a:r>
              <a:r>
                <a:rPr lang="da-DK" altLang="da-DK" sz="941" dirty="0">
                  <a:solidFill>
                    <a:srgbClr val="677578">
                      <a:lumMod val="75000"/>
                    </a:srgbClr>
                  </a:solidFill>
                  <a:latin typeface="Arial Narrow"/>
                  <a:cs typeface="Arial" charset="0"/>
                </a:rPr>
                <a:t> list design</a:t>
              </a:r>
            </a:p>
          </p:txBody>
        </p:sp>
        <p:grpSp>
          <p:nvGrpSpPr>
            <p:cNvPr id="41" name="Group 40"/>
            <p:cNvGrpSpPr/>
            <p:nvPr userDrawn="1"/>
          </p:nvGrpSpPr>
          <p:grpSpPr>
            <a:xfrm>
              <a:off x="10825037" y="2787459"/>
              <a:ext cx="419742" cy="242548"/>
              <a:chOff x="-859529" y="3694453"/>
              <a:chExt cx="358924" cy="219989"/>
            </a:xfrm>
          </p:grpSpPr>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529" y="3694453"/>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46"/>
              <p:cNvSpPr/>
              <p:nvPr/>
            </p:nvSpPr>
            <p:spPr bwMode="auto">
              <a:xfrm>
                <a:off x="-680141"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nvGrpSpPr>
            <p:cNvPr id="42" name="Group 41"/>
            <p:cNvGrpSpPr/>
            <p:nvPr userDrawn="1"/>
          </p:nvGrpSpPr>
          <p:grpSpPr>
            <a:xfrm>
              <a:off x="10837585" y="3446382"/>
              <a:ext cx="407194" cy="245526"/>
              <a:chOff x="-474298" y="3689019"/>
              <a:chExt cx="348194" cy="22269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bwMode="auto">
              <a:xfrm>
                <a:off x="-297554" y="3692194"/>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sp>
            <p:nvSpPr>
              <p:cNvPr id="45" name="Rounded Rectangle 44"/>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50513">
                  <a:defRPr/>
                </a:pPr>
                <a:endParaRPr lang="da-DK" sz="1967" dirty="0">
                  <a:solidFill>
                    <a:srgbClr val="FFFFFF"/>
                  </a:solidFill>
                  <a:latin typeface="HelveticaNeueLT Std Lt Cn" pitchFamily="34" charset="0"/>
                </a:endParaRPr>
              </a:p>
            </p:txBody>
          </p:sp>
        </p:grpSp>
      </p:gr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sp>
        <p:nvSpPr>
          <p:cNvPr id="23" name="TextBox 17"/>
          <p:cNvSpPr txBox="1">
            <a:spLocks noChangeArrowheads="1"/>
          </p:cNvSpPr>
          <p:nvPr userDrawn="1"/>
        </p:nvSpPr>
        <p:spPr bwMode="auto">
          <a:xfrm>
            <a:off x="-1650440" y="2514651"/>
            <a:ext cx="1538028" cy="130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1041409" eaLnBrk="1" hangingPunct="1">
              <a:spcBef>
                <a:spcPct val="0"/>
              </a:spcBef>
              <a:buFontTx/>
              <a:buNone/>
              <a:defRPr/>
            </a:pPr>
            <a:r>
              <a:rPr lang="da-DK" sz="941" b="1" noProof="1">
                <a:solidFill>
                  <a:srgbClr val="677578">
                    <a:lumMod val="75000"/>
                  </a:srgbClr>
                </a:solidFill>
                <a:latin typeface="Arial Narrow"/>
                <a:cs typeface="Arial" charset="0"/>
              </a:rPr>
              <a:t>Resize, zoom or pan picture</a:t>
            </a:r>
          </a:p>
          <a:p>
            <a:pPr algn="r" defTabSz="850513">
              <a:spcBef>
                <a:spcPts val="0"/>
              </a:spcBef>
              <a:buFont typeface="+mj-lt"/>
              <a:buNone/>
              <a:defRPr/>
            </a:pPr>
            <a:r>
              <a:rPr lang="da-DK" sz="941" b="1" noProof="1">
                <a:solidFill>
                  <a:srgbClr val="677578">
                    <a:lumMod val="75000"/>
                  </a:srgbClr>
                </a:solidFill>
                <a:latin typeface="Arial Narrow"/>
                <a:cs typeface="Arial" charset="0"/>
              </a:rPr>
              <a:t>1.</a:t>
            </a:r>
            <a:r>
              <a:rPr lang="da-DK" sz="855" noProof="1">
                <a:solidFill>
                  <a:srgbClr val="677578">
                    <a:lumMod val="75000"/>
                    <a:lumOff val="25000"/>
                  </a:srgbClr>
                </a:solidFill>
                <a:cs typeface="Arial" pitchFamily="34" charset="0"/>
              </a:rPr>
              <a:t> </a:t>
            </a:r>
            <a:r>
              <a:rPr lang="da-DK" sz="941" noProof="1">
                <a:solidFill>
                  <a:srgbClr val="677578">
                    <a:lumMod val="75000"/>
                  </a:srgbClr>
                </a:solidFill>
                <a:latin typeface="Arial Narrow"/>
                <a:cs typeface="Arial" charset="0"/>
              </a:rPr>
              <a:t>Click on picture to activate </a:t>
            </a:r>
            <a:r>
              <a:rPr lang="da-DK" sz="941" b="1" noProof="1">
                <a:solidFill>
                  <a:srgbClr val="677578">
                    <a:lumMod val="75000"/>
                  </a:srgbClr>
                </a:solidFill>
                <a:latin typeface="Arial Narrow"/>
                <a:cs typeface="Arial" charset="0"/>
              </a:rPr>
              <a:t>Picture-tool</a:t>
            </a:r>
            <a:r>
              <a:rPr lang="da-DK" sz="941" noProof="1">
                <a:solidFill>
                  <a:srgbClr val="677578">
                    <a:lumMod val="75000"/>
                  </a:srgbClr>
                </a:solidFill>
                <a:latin typeface="Arial Narrow"/>
                <a:cs typeface="Arial" charset="0"/>
              </a:rPr>
              <a:t> in the ribbon</a:t>
            </a:r>
            <a:endParaRPr lang="da-DK" altLang="da-DK" sz="941" dirty="0">
              <a:solidFill>
                <a:srgbClr val="677578">
                  <a:lumMod val="75000"/>
                </a:srgbClr>
              </a:solidFill>
              <a:latin typeface="Arial Narrow"/>
              <a:cs typeface="Arial" charset="0"/>
            </a:endParaRPr>
          </a:p>
          <a:p>
            <a:pPr algn="r" defTabSz="850513" eaLnBrk="1" hangingPunct="1">
              <a:spcBef>
                <a:spcPct val="0"/>
              </a:spcBef>
              <a:buFontTx/>
              <a:buNone/>
              <a:defRPr/>
            </a:pPr>
            <a:r>
              <a:rPr lang="da-DK" sz="941" b="1" noProof="1">
                <a:solidFill>
                  <a:srgbClr val="677578">
                    <a:lumMod val="75000"/>
                  </a:srgbClr>
                </a:solidFill>
                <a:latin typeface="Arial Narrow"/>
                <a:cs typeface="Arial" charset="0"/>
              </a:rPr>
              <a:t>2. </a:t>
            </a:r>
            <a:r>
              <a:rPr lang="da-DK" sz="941" noProof="1">
                <a:solidFill>
                  <a:srgbClr val="677578">
                    <a:lumMod val="75000"/>
                  </a:srgbClr>
                </a:solidFill>
                <a:latin typeface="Arial Narrow"/>
                <a:cs typeface="Arial" charset="0"/>
              </a:rPr>
              <a:t>Use </a:t>
            </a:r>
            <a:r>
              <a:rPr lang="da-DK" sz="941" b="1" noProof="1">
                <a:solidFill>
                  <a:srgbClr val="677578">
                    <a:lumMod val="75000"/>
                  </a:srgbClr>
                </a:solidFill>
                <a:latin typeface="Arial Narrow"/>
                <a:cs typeface="Arial" charset="0"/>
              </a:rPr>
              <a:t>Crop-Tool</a:t>
            </a:r>
            <a:endParaRPr lang="da-DK" sz="941" noProof="1">
              <a:solidFill>
                <a:srgbClr val="677578">
                  <a:lumMod val="75000"/>
                </a:srgbClr>
              </a:solidFill>
              <a:latin typeface="Arial Narrow"/>
              <a:cs typeface="Arial" charset="0"/>
            </a:endParaRPr>
          </a:p>
          <a:p>
            <a:pPr algn="r" defTabSz="1041409" eaLnBrk="1" hangingPunct="1">
              <a:spcBef>
                <a:spcPct val="0"/>
              </a:spcBef>
              <a:buFontTx/>
              <a:buNone/>
              <a:defRPr/>
            </a:pPr>
            <a:r>
              <a:rPr lang="da-DK" sz="941" noProof="1">
                <a:solidFill>
                  <a:srgbClr val="677578">
                    <a:lumMod val="75000"/>
                  </a:srgbClr>
                </a:solidFill>
                <a:latin typeface="Arial Narrow"/>
                <a:cs typeface="Arial" charset="0"/>
              </a:rPr>
              <a:t>for panning and resizing</a:t>
            </a:r>
          </a:p>
          <a:p>
            <a:pPr algn="r" defTabSz="850513" eaLnBrk="1" hangingPunct="1">
              <a:spcBef>
                <a:spcPct val="0"/>
              </a:spcBef>
              <a:buFontTx/>
              <a:buNone/>
              <a:defRPr/>
            </a:pPr>
            <a:endParaRPr lang="da-DK" sz="941" noProof="1">
              <a:solidFill>
                <a:srgbClr val="677578">
                  <a:lumMod val="75000"/>
                </a:srgbClr>
              </a:solidFill>
              <a:latin typeface="Arial Narrow"/>
              <a:cs typeface="Arial" charset="0"/>
            </a:endParaRPr>
          </a:p>
          <a:p>
            <a:pPr algn="r" defTabSz="850513" eaLnBrk="1" hangingPunct="1">
              <a:spcBef>
                <a:spcPct val="0"/>
              </a:spcBef>
              <a:buFontTx/>
              <a:buNone/>
              <a:defRPr/>
            </a:pPr>
            <a:endParaRPr lang="da-DK" sz="941" noProof="1">
              <a:solidFill>
                <a:srgbClr val="677578">
                  <a:lumMod val="75000"/>
                </a:srgbClr>
              </a:solidFill>
              <a:latin typeface="Arial Narrow"/>
              <a:cs typeface="Arial" charset="0"/>
            </a:endParaRPr>
          </a:p>
          <a:p>
            <a:pPr algn="r" defTabSz="1041409" eaLnBrk="1" hangingPunct="1">
              <a:spcBef>
                <a:spcPct val="0"/>
              </a:spcBef>
              <a:buFontTx/>
              <a:buNone/>
              <a:defRPr/>
            </a:pPr>
            <a:r>
              <a:rPr lang="da-DK" sz="941" b="1" noProof="1">
                <a:solidFill>
                  <a:srgbClr val="677578">
                    <a:lumMod val="75000"/>
                  </a:srgbClr>
                </a:solidFill>
                <a:latin typeface="Arial Narrow"/>
                <a:cs typeface="Arial" charset="0"/>
              </a:rPr>
              <a:t>3. </a:t>
            </a:r>
            <a:r>
              <a:rPr lang="da-DK" sz="941" noProof="1">
                <a:solidFill>
                  <a:srgbClr val="677578">
                    <a:lumMod val="75000"/>
                  </a:srgbClr>
                </a:solidFill>
                <a:latin typeface="Arial Narrow"/>
                <a:cs typeface="Arial" charset="0"/>
              </a:rPr>
              <a:t>Press Shift-key when resizing picture by the corners</a:t>
            </a:r>
          </a:p>
        </p:txBody>
      </p:sp>
      <p:pic>
        <p:nvPicPr>
          <p:cNvPr id="2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80814" y="3283052"/>
            <a:ext cx="267424" cy="26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98244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87277"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13" name="Baggrund"/>
          <p:cNvSpPr/>
          <p:nvPr userDrawn="1"/>
        </p:nvSpPr>
        <p:spPr>
          <a:xfrm>
            <a:off x="0" y="0"/>
            <a:ext cx="9144000" cy="6858000"/>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lnSpc>
                <a:spcPts val="2011"/>
              </a:lnSpc>
            </a:pPr>
            <a:endParaRPr lang="da-DK" sz="1539" dirty="0">
              <a:solidFill>
                <a:srgbClr val="1E2F39"/>
              </a:solidFill>
            </a:endParaRPr>
          </a:p>
        </p:txBody>
      </p:sp>
      <p:sp>
        <p:nvSpPr>
          <p:cNvPr id="12" name="Titel 1"/>
          <p:cNvSpPr>
            <a:spLocks noGrp="1"/>
          </p:cNvSpPr>
          <p:nvPr>
            <p:ph type="body" sz="quarter" idx="15" hasCustomPrompt="1"/>
          </p:nvPr>
        </p:nvSpPr>
        <p:spPr>
          <a:xfrm>
            <a:off x="798869" y="424711"/>
            <a:ext cx="7556434" cy="3005009"/>
          </a:xfrm>
        </p:spPr>
        <p:txBody>
          <a:bodyPr anchor="b" anchorCtr="1">
            <a:normAutofit/>
          </a:bodyPr>
          <a:lstStyle>
            <a:lvl1pPr marL="0" indent="0" algn="ctr">
              <a:lnSpc>
                <a:spcPct val="100000"/>
              </a:lnSpc>
              <a:spcBef>
                <a:spcPts val="0"/>
              </a:spcBef>
              <a:spcAft>
                <a:spcPts val="0"/>
              </a:spcAft>
              <a:buNone/>
              <a:defRPr lang="da-DK" sz="7268" b="1" kern="1200" cap="all" spc="-232" baseline="0" dirty="0">
                <a:solidFill>
                  <a:schemeClr val="bg2"/>
                </a:solidFill>
                <a:latin typeface="+mj-lt"/>
                <a:ea typeface="+mj-ea"/>
                <a:cs typeface="+mj-cs"/>
              </a:defRPr>
            </a:lvl1pPr>
          </a:lstStyle>
          <a:p>
            <a:pPr lvl="0"/>
            <a:r>
              <a:rPr lang="da-DK" noProof="0" dirty="0" err="1"/>
              <a:t>Click</a:t>
            </a:r>
            <a:r>
              <a:rPr lang="da-DK" noProof="0" dirty="0"/>
              <a:t> to </a:t>
            </a:r>
            <a:r>
              <a:rPr lang="da-DK" noProof="0" dirty="0" err="1"/>
              <a:t>add</a:t>
            </a:r>
            <a:r>
              <a:rPr lang="da-DK" noProof="0" dirty="0"/>
              <a:t> </a:t>
            </a:r>
            <a:r>
              <a:rPr lang="da-DK" noProof="0" dirty="0" err="1"/>
              <a:t>title</a:t>
            </a:r>
            <a:endParaRPr lang="da-DK" dirty="0"/>
          </a:p>
        </p:txBody>
      </p:sp>
      <p:sp>
        <p:nvSpPr>
          <p:cNvPr id="11" name="Undertitel 2"/>
          <p:cNvSpPr>
            <a:spLocks noGrp="1"/>
          </p:cNvSpPr>
          <p:nvPr>
            <p:ph type="body" sz="quarter" idx="13" hasCustomPrompt="1"/>
          </p:nvPr>
        </p:nvSpPr>
        <p:spPr>
          <a:xfrm>
            <a:off x="795747" y="3612754"/>
            <a:ext cx="7556547" cy="288000"/>
          </a:xfrm>
        </p:spPr>
        <p:txBody>
          <a:bodyPr/>
          <a:lstStyle>
            <a:lvl1pPr marL="0" indent="0" algn="ctr">
              <a:spcBef>
                <a:spcPts val="1026"/>
              </a:spcBef>
              <a:buNone/>
              <a:defRPr lang="da-DK" sz="1368" b="1" kern="1200" cap="all" spc="-9" baseline="0" dirty="0">
                <a:solidFill>
                  <a:schemeClr val="bg1"/>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subtitle</a:t>
            </a:r>
            <a:endParaRPr lang="da-DK" dirty="0"/>
          </a:p>
        </p:txBody>
      </p:sp>
      <p:sp>
        <p:nvSpPr>
          <p:cNvPr id="15" name="Undertitel 3"/>
          <p:cNvSpPr>
            <a:spLocks noGrp="1"/>
          </p:cNvSpPr>
          <p:nvPr>
            <p:ph type="body" sz="quarter" idx="14" hasCustomPrompt="1"/>
          </p:nvPr>
        </p:nvSpPr>
        <p:spPr>
          <a:xfrm>
            <a:off x="795748" y="4024129"/>
            <a:ext cx="7556546" cy="448831"/>
          </a:xfrm>
        </p:spPr>
        <p:txBody>
          <a:bodyPr/>
          <a:lstStyle>
            <a:lvl1pPr marL="0" indent="0" algn="ctr">
              <a:spcBef>
                <a:spcPts val="0"/>
              </a:spcBef>
              <a:buNone/>
              <a:defRPr lang="da-DK" sz="1112" b="1" i="1" kern="1200" cap="none" spc="-9" baseline="0" dirty="0">
                <a:solidFill>
                  <a:schemeClr val="bg1"/>
                </a:solidFill>
                <a:latin typeface="Georgia" panose="02040502050405020303" pitchFamily="18" charset="0"/>
                <a:ea typeface="+mn-ea"/>
                <a:cs typeface="+mn-cs"/>
              </a:defRPr>
            </a:lvl1pPr>
          </a:lstStyle>
          <a:p>
            <a:pPr lvl="0"/>
            <a:r>
              <a:rPr lang="da-DK" noProof="0" dirty="0" err="1"/>
              <a:t>Click</a:t>
            </a:r>
            <a:r>
              <a:rPr lang="da-DK" noProof="0" dirty="0"/>
              <a:t> to </a:t>
            </a:r>
            <a:r>
              <a:rPr lang="da-DK" noProof="0" dirty="0" err="1"/>
              <a:t>add</a:t>
            </a:r>
            <a:r>
              <a:rPr lang="da-DK" noProof="0" dirty="0"/>
              <a:t> </a:t>
            </a:r>
            <a:r>
              <a:rPr lang="da-DK" dirty="0">
                <a:effectLst/>
              </a:rPr>
              <a:t>date and sender. </a:t>
            </a:r>
            <a:br>
              <a:rPr lang="da-DK" dirty="0">
                <a:effectLst/>
              </a:rPr>
            </a:br>
            <a:r>
              <a:rPr lang="da-DK" dirty="0" err="1">
                <a:effectLst/>
              </a:rPr>
              <a:t>Example</a:t>
            </a:r>
            <a:r>
              <a:rPr lang="da-DK" dirty="0">
                <a:effectLst/>
              </a:rPr>
              <a:t> of date:  Danish: 28. marts 2014 or English: 28 March 2014</a:t>
            </a:r>
            <a:endParaRPr lang="da-DK" dirty="0"/>
          </a:p>
        </p:txBody>
      </p:sp>
      <p:sp>
        <p:nvSpPr>
          <p:cNvPr id="17" name="AutoShape 4"/>
          <p:cNvSpPr>
            <a:spLocks/>
          </p:cNvSpPr>
          <p:nvPr userDrawn="1"/>
        </p:nvSpPr>
        <p:spPr bwMode="gray">
          <a:xfrm>
            <a:off x="9252519" y="6403417"/>
            <a:ext cx="1836000" cy="434350"/>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GB" sz="941" b="1" kern="1200" noProof="0" dirty="0">
                <a:solidFill>
                  <a:schemeClr val="tx2">
                    <a:lumMod val="75000"/>
                  </a:schemeClr>
                </a:solidFill>
                <a:latin typeface="+mn-lt"/>
              </a:rPr>
              <a:t>To view</a:t>
            </a:r>
            <a:r>
              <a:rPr lang="en-GB"/>
              <a:t> </a:t>
            </a:r>
            <a:r>
              <a:rPr lang="en-GB" sz="941" b="1" kern="1200" baseline="0" noProof="0" dirty="0">
                <a:solidFill>
                  <a:schemeClr val="tx2">
                    <a:lumMod val="75000"/>
                  </a:schemeClr>
                </a:solidFill>
                <a:latin typeface="+mn-lt"/>
              </a:rPr>
              <a:t>d</a:t>
            </a:r>
            <a:r>
              <a:rPr lang="en-GB" sz="941" b="1" kern="1200" noProof="0" dirty="0">
                <a:solidFill>
                  <a:schemeClr val="tx2">
                    <a:lumMod val="75000"/>
                  </a:schemeClr>
                </a:solidFill>
                <a:latin typeface="+mn-lt"/>
              </a:rPr>
              <a:t>rawing guides</a:t>
            </a:r>
          </a:p>
          <a:p>
            <a:pPr algn="l">
              <a:spcBef>
                <a:spcPts val="0"/>
              </a:spcBef>
              <a:defRPr/>
            </a:pPr>
            <a:r>
              <a:rPr lang="en-GB" sz="941" b="1" kern="1200" noProof="0" dirty="0">
                <a:solidFill>
                  <a:schemeClr val="tx2">
                    <a:lumMod val="75000"/>
                  </a:schemeClr>
                </a:solidFill>
                <a:latin typeface="+mn-lt"/>
              </a:rPr>
              <a:t>1. </a:t>
            </a:r>
            <a:r>
              <a:rPr lang="en-GB" sz="941" kern="1200" noProof="0" dirty="0">
                <a:solidFill>
                  <a:schemeClr val="tx2">
                    <a:lumMod val="75000"/>
                  </a:schemeClr>
                </a:solidFill>
                <a:latin typeface="+mn-lt"/>
              </a:rPr>
              <a:t>Click</a:t>
            </a:r>
            <a:r>
              <a:rPr lang="en-GB"/>
              <a:t> </a:t>
            </a:r>
            <a:r>
              <a:rPr lang="en-GB" sz="941" b="1" kern="1200" noProof="0" dirty="0">
                <a:solidFill>
                  <a:schemeClr val="tx2">
                    <a:lumMod val="75000"/>
                  </a:schemeClr>
                </a:solidFill>
                <a:latin typeface="+mn-lt"/>
              </a:rPr>
              <a:t>View</a:t>
            </a:r>
            <a:r>
              <a:rPr lang="en-GB" sz="941" kern="1200" noProof="0" dirty="0">
                <a:solidFill>
                  <a:schemeClr val="tx2">
                    <a:lumMod val="75000"/>
                  </a:schemeClr>
                </a:solidFill>
                <a:latin typeface="+mn-lt"/>
              </a:rPr>
              <a:t> tab</a:t>
            </a:r>
          </a:p>
          <a:p>
            <a:pPr marL="0" indent="0" algn="l">
              <a:spcBef>
                <a:spcPts val="0"/>
              </a:spcBef>
              <a:buFont typeface="+mj-lt"/>
              <a:buNone/>
              <a:defRPr/>
            </a:pPr>
            <a:r>
              <a:rPr lang="en-GB" sz="941" b="1" kern="1200" noProof="0" dirty="0">
                <a:solidFill>
                  <a:schemeClr val="tx2">
                    <a:lumMod val="75000"/>
                  </a:schemeClr>
                </a:solidFill>
                <a:latin typeface="+mn-lt"/>
              </a:rPr>
              <a:t>2. </a:t>
            </a:r>
            <a:r>
              <a:rPr lang="en-GB" sz="941" b="0" kern="1200" noProof="0" dirty="0">
                <a:solidFill>
                  <a:schemeClr val="tx2">
                    <a:lumMod val="75000"/>
                  </a:schemeClr>
                </a:solidFill>
                <a:latin typeface="+mn-lt"/>
              </a:rPr>
              <a:t>S</a:t>
            </a:r>
            <a:r>
              <a:rPr lang="en-GB" sz="941" kern="1200" noProof="0" dirty="0">
                <a:solidFill>
                  <a:schemeClr val="tx2">
                    <a:lumMod val="75000"/>
                  </a:schemeClr>
                </a:solidFill>
                <a:latin typeface="+mn-lt"/>
              </a:rPr>
              <a:t>elect </a:t>
            </a:r>
            <a:r>
              <a:rPr lang="en-GB" sz="941" b="1" kern="1200" noProof="0" dirty="0">
                <a:solidFill>
                  <a:schemeClr val="tx2">
                    <a:lumMod val="75000"/>
                  </a:schemeClr>
                </a:solidFill>
                <a:latin typeface="+mn-lt"/>
              </a:rPr>
              <a:t>Gridlines</a:t>
            </a:r>
            <a:r>
              <a:rPr lang="en-GB" sz="941" kern="1200" noProof="0" dirty="0">
                <a:solidFill>
                  <a:schemeClr val="tx2">
                    <a:lumMod val="75000"/>
                  </a:schemeClr>
                </a:solidFill>
                <a:latin typeface="+mn-lt"/>
              </a:rPr>
              <a:t> and/or </a:t>
            </a:r>
            <a:r>
              <a:rPr lang="en-GB" sz="941" b="1" kern="1200" noProof="0" dirty="0">
                <a:solidFill>
                  <a:schemeClr val="tx2">
                    <a:lumMod val="75000"/>
                  </a:schemeClr>
                </a:solidFill>
                <a:latin typeface="+mn-lt"/>
              </a:rPr>
              <a:t>Guides</a:t>
            </a:r>
            <a:endParaRPr lang="en-GB" sz="941" noProof="0" dirty="0">
              <a:solidFill>
                <a:schemeClr val="tx1">
                  <a:lumMod val="65000"/>
                  <a:lumOff val="35000"/>
                </a:schemeClr>
              </a:solidFill>
              <a:cs typeface="Arial" pitchFamily="34" charset="0"/>
            </a:endParaRPr>
          </a:p>
        </p:txBody>
      </p:sp>
      <p:pic>
        <p:nvPicPr>
          <p:cNvPr id="23" name="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57150" y="5763320"/>
            <a:ext cx="829700" cy="1094687"/>
          </a:xfrm>
          <a:prstGeom prst="rect">
            <a:avLst/>
          </a:prstGeom>
          <a:solidFill>
            <a:srgbClr val="03161A"/>
          </a:solidFill>
        </p:spPr>
      </p:pic>
      <p:sp>
        <p:nvSpPr>
          <p:cNvPr id="27" name="AutoShape 4"/>
          <p:cNvSpPr>
            <a:spLocks/>
          </p:cNvSpPr>
          <p:nvPr userDrawn="1"/>
        </p:nvSpPr>
        <p:spPr bwMode="gray">
          <a:xfrm>
            <a:off x="-1493537" y="3486712"/>
            <a:ext cx="1304011"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GB" altLang="da-DK" sz="941" b="1" kern="1200" noProof="1">
                <a:solidFill>
                  <a:schemeClr val="tx2">
                    <a:lumMod val="75000"/>
                  </a:schemeClr>
                </a:solidFill>
                <a:latin typeface="+mn-lt"/>
              </a:rPr>
              <a:t>Colour theme for the title</a:t>
            </a:r>
          </a:p>
          <a:p>
            <a:pPr algn="r" eaLnBrk="1" hangingPunct="1">
              <a:spcBef>
                <a:spcPct val="0"/>
              </a:spcBef>
              <a:buFontTx/>
              <a:buNone/>
            </a:pPr>
            <a:r>
              <a:rPr lang="en-GB" altLang="da-DK" sz="941" kern="1200" noProof="1">
                <a:solidFill>
                  <a:schemeClr val="tx2">
                    <a:lumMod val="75000"/>
                  </a:schemeClr>
                </a:solidFill>
                <a:latin typeface="+mn-lt"/>
              </a:rPr>
              <a:t>Choose between</a:t>
            </a:r>
            <a:r>
              <a:rPr lang="en-GB"/>
              <a:t> </a:t>
            </a:r>
            <a:r>
              <a:rPr lang="en-GB" altLang="da-DK" sz="941" kern="1200" noProof="1">
                <a:solidFill>
                  <a:schemeClr val="tx2">
                    <a:lumMod val="75000"/>
                  </a:schemeClr>
                </a:solidFill>
                <a:latin typeface="+mn-lt"/>
              </a:rPr>
              <a:t>blue</a:t>
            </a:r>
          </a:p>
          <a:p>
            <a:pPr algn="r" eaLnBrk="1" hangingPunct="1">
              <a:spcBef>
                <a:spcPct val="0"/>
              </a:spcBef>
              <a:buFontTx/>
              <a:buNone/>
            </a:pPr>
            <a:r>
              <a:rPr lang="en-GB" altLang="da-DK" sz="941" kern="1200" noProof="1">
                <a:solidFill>
                  <a:schemeClr val="tx2">
                    <a:lumMod val="75000"/>
                  </a:schemeClr>
                </a:solidFill>
                <a:latin typeface="+mn-lt"/>
              </a:rPr>
              <a:t>R0 G141 B177 </a:t>
            </a:r>
            <a:br/>
            <a:r>
              <a:rPr lang="en-GB" altLang="da-DK" sz="941" kern="1200" noProof="1">
                <a:solidFill>
                  <a:schemeClr val="tx2">
                    <a:lumMod val="75000"/>
                  </a:schemeClr>
                </a:solidFill>
                <a:latin typeface="+mn-lt"/>
              </a:rPr>
              <a:t>and orange R246 G158 B0</a:t>
            </a:r>
            <a:endParaRPr lang="en-GB" altLang="da-DK" sz="941" noProof="1">
              <a:solidFill>
                <a:schemeClr val="tx2">
                  <a:lumMod val="75000"/>
                </a:schemeClr>
              </a:solidFill>
              <a:cs typeface="Arial" charset="0"/>
            </a:endParaRPr>
          </a:p>
        </p:txBody>
      </p:sp>
      <p:sp>
        <p:nvSpPr>
          <p:cNvPr id="28" name="Rektangel 10"/>
          <p:cNvSpPr/>
          <p:nvPr userDrawn="1"/>
        </p:nvSpPr>
        <p:spPr>
          <a:xfrm>
            <a:off x="-168795" y="3969821"/>
            <a:ext cx="61568" cy="9795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eaLnBrk="1"/>
            <a:endParaRPr lang="da-DK" sz="1368" dirty="0"/>
          </a:p>
        </p:txBody>
      </p:sp>
      <p:sp>
        <p:nvSpPr>
          <p:cNvPr id="31" name="Rektangel 11"/>
          <p:cNvSpPr/>
          <p:nvPr userDrawn="1"/>
        </p:nvSpPr>
        <p:spPr>
          <a:xfrm>
            <a:off x="-168795" y="3826635"/>
            <a:ext cx="61568" cy="9795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eaLnBrk="1"/>
            <a:endParaRPr lang="da-DK" sz="1368" dirty="0"/>
          </a:p>
        </p:txBody>
      </p:sp>
      <p:grpSp>
        <p:nvGrpSpPr>
          <p:cNvPr id="32" name="Group 31"/>
          <p:cNvGrpSpPr/>
          <p:nvPr userDrawn="1"/>
        </p:nvGrpSpPr>
        <p:grpSpPr>
          <a:xfrm>
            <a:off x="-1328841" y="4152236"/>
            <a:ext cx="1139002" cy="485980"/>
            <a:chOff x="-1591631" y="4035546"/>
            <a:chExt cx="1332000" cy="535816"/>
          </a:xfrm>
        </p:grpSpPr>
        <p:pic>
          <p:nvPicPr>
            <p:cNvPr id="33"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91631" y="4035546"/>
              <a:ext cx="1332000"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ounded Rectangle 43"/>
            <p:cNvSpPr/>
            <p:nvPr userDrawn="1"/>
          </p:nvSpPr>
          <p:spPr>
            <a:xfrm>
              <a:off x="-509655" y="4285820"/>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nvGrpSpPr>
          <p:cNvPr id="35" name="Group 34"/>
          <p:cNvGrpSpPr/>
          <p:nvPr userDrawn="1"/>
        </p:nvGrpSpPr>
        <p:grpSpPr>
          <a:xfrm>
            <a:off x="-1328841" y="4712384"/>
            <a:ext cx="1139002" cy="1427769"/>
            <a:chOff x="-1591631" y="4653138"/>
            <a:chExt cx="1332000" cy="1574181"/>
          </a:xfrm>
        </p:grpSpPr>
        <p:pic>
          <p:nvPicPr>
            <p:cNvPr id="36"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1065078"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sp>
          <p:nvSpPr>
            <p:cNvPr id="38"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pic>
        <p:nvPicPr>
          <p:cNvPr id="22" name="Billede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51999" y="414676"/>
            <a:ext cx="1945774" cy="1460561"/>
          </a:xfrm>
          <a:prstGeom prst="rect">
            <a:avLst/>
          </a:prstGeom>
        </p:spPr>
      </p:pic>
      <p:pic>
        <p:nvPicPr>
          <p:cNvPr id="24" name="Billede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51994" y="1969759"/>
            <a:ext cx="1944023" cy="1459247"/>
          </a:xfrm>
          <a:prstGeom prst="rect">
            <a:avLst/>
          </a:prstGeom>
        </p:spPr>
      </p:pic>
      <p:sp>
        <p:nvSpPr>
          <p:cNvPr id="21"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Front page</a:t>
            </a:r>
          </a:p>
        </p:txBody>
      </p:sp>
      <p:sp>
        <p:nvSpPr>
          <p:cNvPr id="26" name="AutoShape 4"/>
          <p:cNvSpPr>
            <a:spLocks/>
          </p:cNvSpPr>
          <p:nvPr userDrawn="1"/>
        </p:nvSpPr>
        <p:spPr bwMode="gray">
          <a:xfrm>
            <a:off x="-1708603" y="6710482"/>
            <a:ext cx="1519597"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None/>
            </a:pPr>
            <a:r>
              <a:rPr lang="en-GB" sz="941" b="1" kern="1200" dirty="0">
                <a:solidFill>
                  <a:schemeClr val="tx2">
                    <a:lumMod val="75000"/>
                  </a:schemeClr>
                </a:solidFill>
                <a:latin typeface="+mn-lt"/>
              </a:rPr>
              <a:t>Project description v5</a:t>
            </a:r>
            <a:r>
              <a:rPr lang="en-GB"/>
              <a:t> </a:t>
            </a:r>
            <a:r>
              <a:rPr lang="en-GB" sz="941" b="1" kern="1200" dirty="0">
                <a:solidFill>
                  <a:schemeClr val="tx2">
                    <a:lumMod val="75000"/>
                  </a:schemeClr>
                </a:solidFill>
                <a:latin typeface="+mn-lt"/>
              </a:rPr>
              <a:t>― Danish </a:t>
            </a:r>
            <a:br/>
            <a:r>
              <a:rPr lang="en-GB" sz="941" b="1" kern="1200" dirty="0">
                <a:solidFill>
                  <a:schemeClr val="tx2">
                    <a:lumMod val="75000"/>
                  </a:schemeClr>
                </a:solidFill>
                <a:latin typeface="+mn-lt"/>
              </a:rPr>
              <a:t>December 2015</a:t>
            </a:r>
          </a:p>
        </p:txBody>
      </p:sp>
    </p:spTree>
    <p:extLst>
      <p:ext uri="{BB962C8B-B14F-4D97-AF65-F5344CB8AC3E}">
        <p14:creationId xmlns:p14="http://schemas.microsoft.com/office/powerpoint/2010/main" val="386649020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88301"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7" name="Text Placeholder 3"/>
          <p:cNvSpPr>
            <a:spLocks noGrp="1"/>
          </p:cNvSpPr>
          <p:nvPr>
            <p:ph type="body" sz="quarter" idx="14" hasCustomPrompt="1"/>
          </p:nvPr>
        </p:nvSpPr>
        <p:spPr>
          <a:xfrm>
            <a:off x="400715" y="1534991"/>
            <a:ext cx="8349873" cy="4223075"/>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29"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7"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28"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List with bullets</a:t>
            </a:r>
          </a:p>
          <a:p>
            <a:pPr algn="r" eaLnBrk="1" hangingPunct="1">
              <a:spcBef>
                <a:spcPct val="0"/>
              </a:spcBef>
              <a:buFontTx/>
              <a:buNone/>
              <a:defRPr/>
            </a:pPr>
            <a:r>
              <a:rPr lang="en-GB" altLang="da-DK" sz="941" b="0" noProof="1">
                <a:solidFill>
                  <a:schemeClr val="tx2">
                    <a:lumMod val="75000"/>
                  </a:schemeClr>
                </a:solidFill>
                <a:latin typeface="+mn-lt"/>
              </a:rPr>
              <a:t>Text slide with bullets</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GB" sz="941" b="1" kern="1200" noProof="0" dirty="0">
                <a:solidFill>
                  <a:schemeClr val="tx2">
                    <a:lumMod val="75000"/>
                  </a:schemeClr>
                </a:solidFill>
                <a:latin typeface="+mn-lt"/>
              </a:rPr>
              <a:t>Heading</a:t>
            </a:r>
            <a:endParaRPr lang="en-GB"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en-GB" sz="941" kern="1200" dirty="0">
                <a:solidFill>
                  <a:schemeClr val="tx2">
                    <a:lumMod val="75000"/>
                  </a:schemeClr>
                </a:solidFill>
                <a:latin typeface="+mn-lt"/>
              </a:rPr>
              <a:t>If your</a:t>
            </a:r>
            <a:r>
              <a:rPr lang="en-GB"/>
              <a:t> </a:t>
            </a:r>
            <a:r>
              <a:rPr lang="en-GB" sz="941" kern="1200" dirty="0">
                <a:solidFill>
                  <a:schemeClr val="tx2">
                    <a:lumMod val="75000"/>
                  </a:schemeClr>
                </a:solidFill>
                <a:latin typeface="+mn-lt"/>
              </a:rPr>
              <a:t>heading has two lines, delete the text</a:t>
            </a:r>
            <a:r>
              <a:rPr lang="en-GB"/>
              <a:t> </a:t>
            </a:r>
            <a:r>
              <a:rPr lang="en-GB" sz="941" kern="1200" dirty="0">
                <a:solidFill>
                  <a:schemeClr val="tx2">
                    <a:lumMod val="75000"/>
                  </a:schemeClr>
                </a:solidFill>
                <a:latin typeface="+mn-lt"/>
              </a:rPr>
              <a:t>box for the subheading</a:t>
            </a:r>
            <a:endParaRPr lang="en-GB" sz="941" kern="1200" noProof="0" dirty="0">
              <a:solidFill>
                <a:schemeClr val="tx2">
                  <a:lumMod val="75000"/>
                </a:schemeClr>
              </a:solidFill>
              <a:latin typeface="+mn-lt"/>
              <a:ea typeface="+mn-ea"/>
              <a:cs typeface="Arial" pitchFamily="34" charset="0"/>
            </a:endParaRPr>
          </a:p>
        </p:txBody>
      </p:sp>
      <p:grpSp>
        <p:nvGrpSpPr>
          <p:cNvPr id="23" name="Group 25"/>
          <p:cNvGrpSpPr/>
          <p:nvPr userDrawn="1"/>
        </p:nvGrpSpPr>
        <p:grpSpPr>
          <a:xfrm>
            <a:off x="-1907998" y="1981961"/>
            <a:ext cx="1801661" cy="1324642"/>
            <a:chOff x="-2231300" y="2231625"/>
            <a:chExt cx="2106943" cy="1460479"/>
          </a:xfrm>
        </p:grpSpPr>
        <p:sp>
          <p:nvSpPr>
            <p:cNvPr id="25"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GB" altLang="da-DK" sz="941" kern="1200" dirty="0">
                  <a:solidFill>
                    <a:schemeClr val="tx2">
                      <a:lumMod val="75000"/>
                    </a:schemeClr>
                  </a:solidFill>
                  <a:latin typeface="+mn-lt"/>
                </a:rPr>
                <a:t>To add</a:t>
              </a:r>
              <a:r>
                <a:rPr lang="en-GB"/>
                <a:t> </a:t>
              </a:r>
              <a:r>
                <a:rPr lang="en-GB" altLang="da-DK" sz="941" kern="1200" dirty="0">
                  <a:solidFill>
                    <a:schemeClr val="tx2">
                      <a:lumMod val="75000"/>
                    </a:schemeClr>
                  </a:solidFill>
                  <a:latin typeface="+mn-lt"/>
                </a:rPr>
                <a:t>preformatted</a:t>
              </a:r>
              <a:r>
                <a:rPr lang="en-GB"/>
                <a:t> </a:t>
              </a:r>
              <a:r>
                <a:rPr lang="en-GB" altLang="da-DK" sz="941" kern="1200" dirty="0">
                  <a:solidFill>
                    <a:schemeClr val="tx2">
                      <a:lumMod val="75000"/>
                    </a:schemeClr>
                  </a:solidFill>
                  <a:latin typeface="+mn-lt"/>
                </a:rPr>
                <a:t>bullets,</a:t>
              </a:r>
            </a:p>
            <a:p>
              <a:pPr algn="r" eaLnBrk="1" hangingPunct="1">
                <a:spcBef>
                  <a:spcPct val="0"/>
                </a:spcBef>
                <a:buFontTx/>
                <a:buNone/>
              </a:pPr>
              <a:r>
                <a:rPr lang="en-GB" altLang="da-DK" sz="941" kern="1200" dirty="0">
                  <a:solidFill>
                    <a:schemeClr val="tx2">
                      <a:lumMod val="75000"/>
                    </a:schemeClr>
                  </a:solidFill>
                  <a:latin typeface="+mn-lt"/>
                </a:rPr>
                <a:t>click the </a:t>
              </a:r>
              <a:r>
                <a:rPr lang="en-GB" altLang="da-DK" sz="941" b="1" kern="1200" dirty="0">
                  <a:solidFill>
                    <a:schemeClr val="tx2">
                      <a:lumMod val="75000"/>
                    </a:schemeClr>
                  </a:solidFill>
                  <a:latin typeface="+mn-lt"/>
                </a:rPr>
                <a:t>Home</a:t>
              </a:r>
              <a:r>
                <a:rPr lang="en-GB" altLang="da-DK" sz="941" kern="1200" dirty="0">
                  <a:solidFill>
                    <a:schemeClr val="tx2">
                      <a:lumMod val="75000"/>
                    </a:schemeClr>
                  </a:solidFill>
                  <a:latin typeface="+mn-lt"/>
                </a:rPr>
                <a:t> tab and select</a:t>
              </a: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1" kern="1200" dirty="0">
                  <a:solidFill>
                    <a:schemeClr val="tx2">
                      <a:lumMod val="75000"/>
                    </a:schemeClr>
                  </a:solidFill>
                  <a:latin typeface="+mn-lt"/>
                </a:rPr>
                <a:t>Increase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kern="1200" dirty="0">
                  <a:solidFill>
                    <a:schemeClr val="tx2">
                      <a:lumMod val="75000"/>
                    </a:schemeClr>
                  </a:solidFill>
                  <a:latin typeface="+mn-lt"/>
                </a:rPr>
                <a:t>Click</a:t>
              </a:r>
              <a:r>
                <a:rPr lang="en-GB"/>
                <a:t> </a:t>
              </a:r>
              <a:r>
                <a:rPr lang="en-GB" altLang="da-DK" sz="941" b="1" kern="1200" dirty="0">
                  <a:solidFill>
                    <a:schemeClr val="tx2">
                      <a:lumMod val="75000"/>
                    </a:schemeClr>
                  </a:solidFill>
                  <a:latin typeface="+mn-lt"/>
                </a:rPr>
                <a:t>Decrease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0" kern="1200" dirty="0">
                  <a:solidFill>
                    <a:schemeClr val="tx2">
                      <a:lumMod val="75000"/>
                    </a:schemeClr>
                  </a:solidFill>
                  <a:latin typeface="+mn-lt"/>
                </a:rPr>
                <a:t>to return to the previous list design</a:t>
              </a:r>
            </a:p>
            <a:p>
              <a:pPr algn="r" eaLnBrk="1" hangingPunct="1">
                <a:spcBef>
                  <a:spcPct val="0"/>
                </a:spcBef>
                <a:buFontTx/>
                <a:buNone/>
              </a:pPr>
              <a:r>
                <a:rPr lang="en-GB"/>
                <a:t> </a:t>
              </a:r>
            </a:p>
          </p:txBody>
        </p:sp>
        <p:grpSp>
          <p:nvGrpSpPr>
            <p:cNvPr id="26"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20"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30"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59391189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List with bullets no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89325"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7" name="Text Placeholder 3"/>
          <p:cNvSpPr>
            <a:spLocks noGrp="1"/>
          </p:cNvSpPr>
          <p:nvPr>
            <p:ph type="body" sz="quarter" idx="14" hasCustomPrompt="1"/>
          </p:nvPr>
        </p:nvSpPr>
        <p:spPr>
          <a:xfrm>
            <a:off x="400715" y="1541990"/>
            <a:ext cx="8349873" cy="4223075"/>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29"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7"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28"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List with bullets</a:t>
            </a:r>
          </a:p>
          <a:p>
            <a:pPr algn="r" eaLnBrk="1" hangingPunct="1">
              <a:spcBef>
                <a:spcPct val="0"/>
              </a:spcBef>
              <a:buFontTx/>
              <a:buNone/>
              <a:defRPr/>
            </a:pPr>
            <a:r>
              <a:rPr lang="en-GB" altLang="da-DK" sz="941" b="0" noProof="1">
                <a:solidFill>
                  <a:schemeClr val="tx2">
                    <a:lumMod val="75000"/>
                  </a:schemeClr>
                </a:solidFill>
                <a:latin typeface="+mn-lt"/>
              </a:rPr>
              <a:t>Text slide with bullets</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GB" sz="941" b="1" kern="1200" noProof="0" dirty="0">
                <a:solidFill>
                  <a:schemeClr val="tx2">
                    <a:lumMod val="75000"/>
                  </a:schemeClr>
                </a:solidFill>
                <a:latin typeface="+mn-lt"/>
              </a:rPr>
              <a:t>Heading</a:t>
            </a:r>
            <a:endParaRPr lang="en-GB"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en-GB" sz="941" kern="1200" dirty="0">
                <a:solidFill>
                  <a:schemeClr val="tx2">
                    <a:lumMod val="75000"/>
                  </a:schemeClr>
                </a:solidFill>
                <a:latin typeface="+mn-lt"/>
              </a:rPr>
              <a:t>If your</a:t>
            </a:r>
            <a:r>
              <a:rPr lang="en-GB"/>
              <a:t> </a:t>
            </a:r>
            <a:r>
              <a:rPr lang="en-GB" sz="941" kern="1200" dirty="0">
                <a:solidFill>
                  <a:schemeClr val="tx2">
                    <a:lumMod val="75000"/>
                  </a:schemeClr>
                </a:solidFill>
                <a:latin typeface="+mn-lt"/>
              </a:rPr>
              <a:t>heading has two lines, delete the text</a:t>
            </a:r>
            <a:r>
              <a:rPr lang="en-GB"/>
              <a:t> </a:t>
            </a:r>
            <a:r>
              <a:rPr lang="en-GB" sz="941" kern="1200" dirty="0">
                <a:solidFill>
                  <a:schemeClr val="tx2">
                    <a:lumMod val="75000"/>
                  </a:schemeClr>
                </a:solidFill>
                <a:latin typeface="+mn-lt"/>
              </a:rPr>
              <a:t>box for the subheading</a:t>
            </a:r>
            <a:endParaRPr lang="en-GB" sz="941" kern="1200" noProof="0" dirty="0">
              <a:solidFill>
                <a:schemeClr val="tx2">
                  <a:lumMod val="75000"/>
                </a:schemeClr>
              </a:solidFill>
              <a:latin typeface="+mn-lt"/>
              <a:ea typeface="+mn-ea"/>
              <a:cs typeface="Arial" pitchFamily="34" charset="0"/>
            </a:endParaRPr>
          </a:p>
        </p:txBody>
      </p:sp>
      <p:grpSp>
        <p:nvGrpSpPr>
          <p:cNvPr id="23" name="Group 25"/>
          <p:cNvGrpSpPr/>
          <p:nvPr userDrawn="1"/>
        </p:nvGrpSpPr>
        <p:grpSpPr>
          <a:xfrm>
            <a:off x="-1907998" y="1981961"/>
            <a:ext cx="1801661" cy="1324642"/>
            <a:chOff x="-2231300" y="2231625"/>
            <a:chExt cx="2106943" cy="1460479"/>
          </a:xfrm>
        </p:grpSpPr>
        <p:sp>
          <p:nvSpPr>
            <p:cNvPr id="25"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GB" altLang="da-DK" sz="941" kern="1200" dirty="0">
                  <a:solidFill>
                    <a:schemeClr val="tx2">
                      <a:lumMod val="75000"/>
                    </a:schemeClr>
                  </a:solidFill>
                  <a:latin typeface="+mn-lt"/>
                </a:rPr>
                <a:t>To add</a:t>
              </a:r>
              <a:r>
                <a:rPr lang="en-GB"/>
                <a:t> </a:t>
              </a:r>
              <a:r>
                <a:rPr lang="en-GB" altLang="da-DK" sz="941" kern="1200" dirty="0">
                  <a:solidFill>
                    <a:schemeClr val="tx2">
                      <a:lumMod val="75000"/>
                    </a:schemeClr>
                  </a:solidFill>
                  <a:latin typeface="+mn-lt"/>
                </a:rPr>
                <a:t>preformatted</a:t>
              </a:r>
              <a:r>
                <a:rPr lang="en-GB"/>
                <a:t> </a:t>
              </a:r>
              <a:r>
                <a:rPr lang="en-GB" altLang="da-DK" sz="941" kern="1200" dirty="0">
                  <a:solidFill>
                    <a:schemeClr val="tx2">
                      <a:lumMod val="75000"/>
                    </a:schemeClr>
                  </a:solidFill>
                  <a:latin typeface="+mn-lt"/>
                </a:rPr>
                <a:t>bullets,</a:t>
              </a:r>
            </a:p>
            <a:p>
              <a:pPr algn="r" eaLnBrk="1" hangingPunct="1">
                <a:spcBef>
                  <a:spcPct val="0"/>
                </a:spcBef>
                <a:buFontTx/>
                <a:buNone/>
              </a:pPr>
              <a:r>
                <a:rPr lang="en-GB" altLang="da-DK" sz="941" kern="1200" dirty="0">
                  <a:solidFill>
                    <a:schemeClr val="tx2">
                      <a:lumMod val="75000"/>
                    </a:schemeClr>
                  </a:solidFill>
                  <a:latin typeface="+mn-lt"/>
                </a:rPr>
                <a:t>click the </a:t>
              </a:r>
              <a:r>
                <a:rPr lang="en-GB" altLang="da-DK" sz="941" b="1" kern="1200" dirty="0">
                  <a:solidFill>
                    <a:schemeClr val="tx2">
                      <a:lumMod val="75000"/>
                    </a:schemeClr>
                  </a:solidFill>
                  <a:latin typeface="+mn-lt"/>
                </a:rPr>
                <a:t>Home</a:t>
              </a:r>
              <a:r>
                <a:rPr lang="en-GB" altLang="da-DK" sz="941" kern="1200" dirty="0">
                  <a:solidFill>
                    <a:schemeClr val="tx2">
                      <a:lumMod val="75000"/>
                    </a:schemeClr>
                  </a:solidFill>
                  <a:latin typeface="+mn-lt"/>
                </a:rPr>
                <a:t> tab and select</a:t>
              </a: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1" kern="1200" dirty="0">
                  <a:solidFill>
                    <a:schemeClr val="tx2">
                      <a:lumMod val="75000"/>
                    </a:schemeClr>
                  </a:solidFill>
                  <a:latin typeface="+mn-lt"/>
                </a:rPr>
                <a:t>Increase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kern="1200" dirty="0">
                  <a:solidFill>
                    <a:schemeClr val="tx2">
                      <a:lumMod val="75000"/>
                    </a:schemeClr>
                  </a:solidFill>
                  <a:latin typeface="+mn-lt"/>
                </a:rPr>
                <a:t>Click</a:t>
              </a:r>
              <a:r>
                <a:rPr lang="en-GB"/>
                <a:t> </a:t>
              </a:r>
              <a:r>
                <a:rPr lang="en-GB" altLang="da-DK" sz="941" b="1" kern="1200" dirty="0">
                  <a:solidFill>
                    <a:schemeClr val="tx2">
                      <a:lumMod val="75000"/>
                    </a:schemeClr>
                  </a:solidFill>
                  <a:latin typeface="+mn-lt"/>
                </a:rPr>
                <a:t>Decrease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0" kern="1200" dirty="0">
                  <a:solidFill>
                    <a:schemeClr val="tx2">
                      <a:lumMod val="75000"/>
                    </a:schemeClr>
                  </a:solidFill>
                  <a:latin typeface="+mn-lt"/>
                </a:rPr>
                <a:t>to return to the previous list design</a:t>
              </a:r>
            </a:p>
            <a:p>
              <a:pPr algn="r" eaLnBrk="1" hangingPunct="1">
                <a:spcBef>
                  <a:spcPct val="0"/>
                </a:spcBef>
                <a:buFontTx/>
                <a:buNone/>
              </a:pPr>
              <a:r>
                <a:rPr lang="en-GB"/>
                <a:t> </a:t>
              </a:r>
            </a:p>
          </p:txBody>
        </p:sp>
        <p:grpSp>
          <p:nvGrpSpPr>
            <p:cNvPr id="26"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19"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Tree>
    <p:extLst>
      <p:ext uri="{BB962C8B-B14F-4D97-AF65-F5344CB8AC3E}">
        <p14:creationId xmlns:p14="http://schemas.microsoft.com/office/powerpoint/2010/main" val="23574820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90349"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36" name="Text Placeholder 3"/>
          <p:cNvSpPr>
            <a:spLocks noGrp="1"/>
          </p:cNvSpPr>
          <p:nvPr>
            <p:ph type="body" sz="quarter" idx="14" hasCustomPrompt="1"/>
          </p:nvPr>
        </p:nvSpPr>
        <p:spPr>
          <a:xfrm>
            <a:off x="400911" y="1541990"/>
            <a:ext cx="8355303" cy="4223075"/>
          </a:xfrm>
        </p:spPr>
        <p:txBody>
          <a:bodyPr/>
          <a:lstStyle>
            <a:lvl1pPr marL="199881" indent="-199881">
              <a:buFont typeface="+mj-lt"/>
              <a:buAutoNum type="arabicPeriod"/>
              <a:defRPr lang="en-US" sz="1368" kern="1200" spc="-9" baseline="0" dirty="0" smtClean="0">
                <a:solidFill>
                  <a:schemeClr val="tx1"/>
                </a:solidFill>
                <a:latin typeface="+mn-lt"/>
                <a:ea typeface="+mn-ea"/>
                <a:cs typeface="+mn-cs"/>
              </a:defRPr>
            </a:lvl1pPr>
            <a:lvl2pPr marL="399764" indent="-199881">
              <a:buFont typeface="+mj-lt"/>
              <a:buAutoNum type="arabicPeriod"/>
              <a:defRPr lang="en-US" sz="1368" kern="1200" spc="-9" baseline="0" dirty="0" smtClean="0">
                <a:solidFill>
                  <a:schemeClr val="tx1"/>
                </a:solidFill>
                <a:latin typeface="+mn-lt"/>
                <a:ea typeface="+mn-ea"/>
                <a:cs typeface="+mn-cs"/>
              </a:defRPr>
            </a:lvl2pPr>
            <a:lvl3pPr marL="599645" indent="-199881">
              <a:buFont typeface="+mj-lt"/>
              <a:buAutoNum type="arabicPeriod"/>
              <a:defRPr lang="en-US" sz="1368" kern="1200" spc="-9" baseline="0" dirty="0" smtClean="0">
                <a:solidFill>
                  <a:schemeClr val="tx1"/>
                </a:solidFill>
                <a:latin typeface="+mn-lt"/>
                <a:ea typeface="+mn-ea"/>
                <a:cs typeface="+mn-cs"/>
              </a:defRPr>
            </a:lvl3pPr>
            <a:lvl4pPr marL="799526" indent="-199881">
              <a:buFont typeface="+mj-lt"/>
              <a:buAutoNum type="arabicPeriod"/>
              <a:defRPr lang="en-US" sz="1368" kern="1200" spc="-9" baseline="0" dirty="0" smtClean="0">
                <a:solidFill>
                  <a:schemeClr val="tx1"/>
                </a:solidFill>
                <a:latin typeface="+mn-lt"/>
                <a:ea typeface="+mn-ea"/>
                <a:cs typeface="+mn-cs"/>
              </a:defRPr>
            </a:lvl4pPr>
            <a:lvl5pPr marL="999408" indent="-199881">
              <a:buFont typeface="+mj-lt"/>
              <a:buAutoNum type="arabicPeriod"/>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7"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9"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40"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List with numbers</a:t>
            </a:r>
          </a:p>
          <a:p>
            <a:pPr algn="r" eaLnBrk="1" hangingPunct="1">
              <a:spcBef>
                <a:spcPct val="0"/>
              </a:spcBef>
              <a:buFontTx/>
              <a:buNone/>
              <a:defRPr/>
            </a:pPr>
            <a:r>
              <a:rPr lang="en-GB" altLang="da-DK" sz="941" b="0" noProof="1">
                <a:solidFill>
                  <a:schemeClr val="tx2">
                    <a:lumMod val="75000"/>
                  </a:schemeClr>
                </a:solidFill>
                <a:latin typeface="+mn-lt"/>
              </a:rPr>
              <a:t>Text slide with numbering</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GB" sz="941" b="1" kern="1200" noProof="0" dirty="0">
                <a:solidFill>
                  <a:schemeClr val="tx2">
                    <a:lumMod val="75000"/>
                  </a:schemeClr>
                </a:solidFill>
                <a:latin typeface="+mn-lt"/>
              </a:rPr>
              <a:t>Heading</a:t>
            </a:r>
            <a:endParaRPr lang="en-GB"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en-GB" sz="941" kern="1200" dirty="0">
                <a:solidFill>
                  <a:schemeClr val="tx2">
                    <a:lumMod val="75000"/>
                  </a:schemeClr>
                </a:solidFill>
                <a:latin typeface="+mn-lt"/>
              </a:rPr>
              <a:t>If your</a:t>
            </a:r>
            <a:r>
              <a:rPr lang="en-GB"/>
              <a:t> </a:t>
            </a:r>
            <a:r>
              <a:rPr lang="en-GB" sz="941" kern="1200" dirty="0">
                <a:solidFill>
                  <a:schemeClr val="tx2">
                    <a:lumMod val="75000"/>
                  </a:schemeClr>
                </a:solidFill>
                <a:latin typeface="+mn-lt"/>
              </a:rPr>
              <a:t>heading has two lines, delete the text</a:t>
            </a:r>
            <a:r>
              <a:rPr lang="en-GB"/>
              <a:t> </a:t>
            </a:r>
            <a:r>
              <a:rPr lang="en-GB" sz="941" kern="1200" dirty="0">
                <a:solidFill>
                  <a:schemeClr val="tx2">
                    <a:lumMod val="75000"/>
                  </a:schemeClr>
                </a:solidFill>
                <a:latin typeface="+mn-lt"/>
              </a:rPr>
              <a:t>box for the subheading</a:t>
            </a:r>
            <a:endParaRPr lang="en-GB" sz="941" kern="1200" noProof="0" dirty="0">
              <a:solidFill>
                <a:schemeClr val="tx2">
                  <a:lumMod val="75000"/>
                </a:schemeClr>
              </a:solidFill>
              <a:latin typeface="+mn-lt"/>
              <a:ea typeface="+mn-ea"/>
              <a:cs typeface="Arial" pitchFamily="34" charset="0"/>
            </a:endParaRPr>
          </a:p>
        </p:txBody>
      </p:sp>
      <p:grpSp>
        <p:nvGrpSpPr>
          <p:cNvPr id="32" name="Group 25"/>
          <p:cNvGrpSpPr/>
          <p:nvPr userDrawn="1"/>
        </p:nvGrpSpPr>
        <p:grpSpPr>
          <a:xfrm>
            <a:off x="-1907998" y="1981961"/>
            <a:ext cx="1801661" cy="1324642"/>
            <a:chOff x="-2231300" y="2231625"/>
            <a:chExt cx="2106943" cy="1460479"/>
          </a:xfrm>
        </p:grpSpPr>
        <p:sp>
          <p:nvSpPr>
            <p:cNvPr id="33"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GB" altLang="da-DK" sz="941" kern="1200" dirty="0">
                  <a:solidFill>
                    <a:schemeClr val="tx2">
                      <a:lumMod val="75000"/>
                    </a:schemeClr>
                  </a:solidFill>
                  <a:latin typeface="+mn-lt"/>
                </a:rPr>
                <a:t>To add</a:t>
              </a:r>
              <a:r>
                <a:rPr lang="en-GB"/>
                <a:t> </a:t>
              </a:r>
              <a:r>
                <a:rPr lang="en-GB" altLang="da-DK" sz="941" kern="1200" dirty="0">
                  <a:solidFill>
                    <a:schemeClr val="tx2">
                      <a:lumMod val="75000"/>
                    </a:schemeClr>
                  </a:solidFill>
                  <a:latin typeface="+mn-lt"/>
                </a:rPr>
                <a:t>preformatted</a:t>
              </a:r>
              <a:r>
                <a:rPr lang="en-GB"/>
                <a:t> </a:t>
              </a:r>
              <a:r>
                <a:rPr lang="en-GB" altLang="da-DK" sz="941" kern="1200" dirty="0">
                  <a:solidFill>
                    <a:schemeClr val="tx2">
                      <a:lumMod val="75000"/>
                    </a:schemeClr>
                  </a:solidFill>
                  <a:latin typeface="+mn-lt"/>
                </a:rPr>
                <a:t>bullets,</a:t>
              </a:r>
            </a:p>
            <a:p>
              <a:pPr algn="r" eaLnBrk="1" hangingPunct="1">
                <a:spcBef>
                  <a:spcPct val="0"/>
                </a:spcBef>
                <a:buFontTx/>
                <a:buNone/>
              </a:pPr>
              <a:r>
                <a:rPr lang="en-GB" altLang="da-DK" sz="941" kern="1200" dirty="0">
                  <a:solidFill>
                    <a:schemeClr val="tx2">
                      <a:lumMod val="75000"/>
                    </a:schemeClr>
                  </a:solidFill>
                  <a:latin typeface="+mn-lt"/>
                </a:rPr>
                <a:t>click the </a:t>
              </a:r>
              <a:r>
                <a:rPr lang="en-GB" altLang="da-DK" sz="941" b="1" kern="1200" dirty="0">
                  <a:solidFill>
                    <a:schemeClr val="tx2">
                      <a:lumMod val="75000"/>
                    </a:schemeClr>
                  </a:solidFill>
                  <a:latin typeface="+mn-lt"/>
                </a:rPr>
                <a:t>Home</a:t>
              </a:r>
              <a:r>
                <a:rPr lang="en-GB" altLang="da-DK" sz="941" kern="1200" dirty="0">
                  <a:solidFill>
                    <a:schemeClr val="tx2">
                      <a:lumMod val="75000"/>
                    </a:schemeClr>
                  </a:solidFill>
                  <a:latin typeface="+mn-lt"/>
                </a:rPr>
                <a:t> tab and select</a:t>
              </a: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1" kern="1200" dirty="0">
                  <a:solidFill>
                    <a:schemeClr val="tx2">
                      <a:lumMod val="75000"/>
                    </a:schemeClr>
                  </a:solidFill>
                  <a:latin typeface="+mn-lt"/>
                </a:rPr>
                <a:t>Increase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kern="1200" dirty="0">
                  <a:solidFill>
                    <a:schemeClr val="tx2">
                      <a:lumMod val="75000"/>
                    </a:schemeClr>
                  </a:solidFill>
                  <a:latin typeface="+mn-lt"/>
                </a:rPr>
                <a:t>Click</a:t>
              </a:r>
              <a:r>
                <a:rPr lang="en-GB"/>
                <a:t> </a:t>
              </a:r>
              <a:r>
                <a:rPr lang="en-GB" altLang="da-DK" sz="941" b="1" kern="1200" dirty="0">
                  <a:solidFill>
                    <a:schemeClr val="tx2">
                      <a:lumMod val="75000"/>
                    </a:schemeClr>
                  </a:solidFill>
                  <a:latin typeface="+mn-lt"/>
                </a:rPr>
                <a:t>Decrease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0" kern="1200" dirty="0">
                  <a:solidFill>
                    <a:schemeClr val="tx2">
                      <a:lumMod val="75000"/>
                    </a:schemeClr>
                  </a:solidFill>
                  <a:latin typeface="+mn-lt"/>
                </a:rPr>
                <a:t>to return to the previous list design</a:t>
              </a:r>
            </a:p>
            <a:p>
              <a:pPr algn="r" eaLnBrk="1" hangingPunct="1">
                <a:spcBef>
                  <a:spcPct val="0"/>
                </a:spcBef>
                <a:buFontTx/>
                <a:buNone/>
              </a:pPr>
              <a:r>
                <a:rPr lang="en-GB"/>
                <a:t> </a:t>
              </a:r>
            </a:p>
          </p:txBody>
        </p:sp>
        <p:grpSp>
          <p:nvGrpSpPr>
            <p:cNvPr id="34" name="Group 36"/>
            <p:cNvGrpSpPr/>
            <p:nvPr userDrawn="1"/>
          </p:nvGrpSpPr>
          <p:grpSpPr>
            <a:xfrm>
              <a:off x="-544672" y="2787459"/>
              <a:ext cx="419742" cy="242548"/>
              <a:chOff x="-832082" y="3336845"/>
              <a:chExt cx="358924" cy="219989"/>
            </a:xfrm>
          </p:grpSpPr>
          <p:pic>
            <p:nvPicPr>
              <p:cNvPr id="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20"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1"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297679909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91373"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35" name="Text Placeholder 3"/>
          <p:cNvSpPr>
            <a:spLocks noGrp="1"/>
          </p:cNvSpPr>
          <p:nvPr>
            <p:ph type="body" sz="quarter" idx="14" hasCustomPrompt="1"/>
          </p:nvPr>
        </p:nvSpPr>
        <p:spPr>
          <a:xfrm>
            <a:off x="396188" y="1541990"/>
            <a:ext cx="8353945" cy="4223075"/>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6"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5"/>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4"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Text  slide</a:t>
            </a:r>
          </a:p>
          <a:p>
            <a:pPr algn="r" eaLnBrk="1" hangingPunct="1">
              <a:spcBef>
                <a:spcPct val="0"/>
              </a:spcBef>
              <a:buFontTx/>
              <a:buNone/>
              <a:defRPr/>
            </a:pPr>
            <a:r>
              <a:rPr lang="en-GB" altLang="da-DK" sz="941" b="0" noProof="1">
                <a:solidFill>
                  <a:schemeClr val="tx2">
                    <a:lumMod val="75000"/>
                  </a:schemeClr>
                </a:solidFill>
                <a:latin typeface="+mn-lt"/>
              </a:rPr>
              <a:t>Text slide, one column</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GB" sz="941" b="1" kern="1200" noProof="0" dirty="0">
                <a:solidFill>
                  <a:schemeClr val="tx2">
                    <a:lumMod val="75000"/>
                  </a:schemeClr>
                </a:solidFill>
                <a:latin typeface="+mn-lt"/>
              </a:rPr>
              <a:t>Heading</a:t>
            </a:r>
            <a:endParaRPr lang="en-GB"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en-GB" sz="941" kern="1200" dirty="0">
                <a:solidFill>
                  <a:schemeClr val="tx2">
                    <a:lumMod val="75000"/>
                  </a:schemeClr>
                </a:solidFill>
                <a:latin typeface="+mn-lt"/>
              </a:rPr>
              <a:t>If your</a:t>
            </a:r>
            <a:r>
              <a:rPr lang="en-GB"/>
              <a:t> </a:t>
            </a:r>
            <a:r>
              <a:rPr lang="en-GB" sz="941" kern="1200" dirty="0">
                <a:solidFill>
                  <a:schemeClr val="tx2">
                    <a:lumMod val="75000"/>
                  </a:schemeClr>
                </a:solidFill>
                <a:latin typeface="+mn-lt"/>
              </a:rPr>
              <a:t>heading has two lines, delete the text</a:t>
            </a:r>
            <a:r>
              <a:rPr lang="en-GB"/>
              <a:t> </a:t>
            </a:r>
            <a:r>
              <a:rPr lang="en-GB" sz="941" kern="1200" dirty="0">
                <a:solidFill>
                  <a:schemeClr val="tx2">
                    <a:lumMod val="75000"/>
                  </a:schemeClr>
                </a:solidFill>
                <a:latin typeface="+mn-lt"/>
              </a:rPr>
              <a:t>box for the subheading</a:t>
            </a:r>
            <a:endParaRPr lang="en-GB" sz="941" kern="1200" noProof="0" dirty="0">
              <a:solidFill>
                <a:schemeClr val="tx2">
                  <a:lumMod val="75000"/>
                </a:schemeClr>
              </a:solidFill>
              <a:latin typeface="+mn-lt"/>
              <a:ea typeface="+mn-ea"/>
              <a:cs typeface="Arial" pitchFamily="34" charset="0"/>
            </a:endParaRPr>
          </a:p>
        </p:txBody>
      </p:sp>
      <p:grpSp>
        <p:nvGrpSpPr>
          <p:cNvPr id="24" name="Group 25"/>
          <p:cNvGrpSpPr/>
          <p:nvPr userDrawn="1"/>
        </p:nvGrpSpPr>
        <p:grpSpPr>
          <a:xfrm>
            <a:off x="-1907998" y="1981961"/>
            <a:ext cx="1801661" cy="1324642"/>
            <a:chOff x="-2231300" y="2231625"/>
            <a:chExt cx="2106943" cy="1460479"/>
          </a:xfrm>
        </p:grpSpPr>
        <p:sp>
          <p:nvSpPr>
            <p:cNvPr id="34"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GB" altLang="da-DK" sz="941" kern="1200" dirty="0">
                  <a:solidFill>
                    <a:schemeClr val="tx2">
                      <a:lumMod val="75000"/>
                    </a:schemeClr>
                  </a:solidFill>
                  <a:latin typeface="+mn-lt"/>
                </a:rPr>
                <a:t>To add</a:t>
              </a:r>
              <a:r>
                <a:rPr lang="en-GB"/>
                <a:t> </a:t>
              </a:r>
              <a:r>
                <a:rPr lang="en-GB" altLang="da-DK" sz="941" kern="1200" dirty="0">
                  <a:solidFill>
                    <a:schemeClr val="tx2">
                      <a:lumMod val="75000"/>
                    </a:schemeClr>
                  </a:solidFill>
                  <a:latin typeface="+mn-lt"/>
                </a:rPr>
                <a:t>preformatted</a:t>
              </a:r>
              <a:r>
                <a:rPr lang="en-GB"/>
                <a:t> </a:t>
              </a:r>
              <a:r>
                <a:rPr lang="en-GB" altLang="da-DK" sz="941" kern="1200" dirty="0">
                  <a:solidFill>
                    <a:schemeClr val="tx2">
                      <a:lumMod val="75000"/>
                    </a:schemeClr>
                  </a:solidFill>
                  <a:latin typeface="+mn-lt"/>
                </a:rPr>
                <a:t>bullets,</a:t>
              </a:r>
            </a:p>
            <a:p>
              <a:pPr algn="r" eaLnBrk="1" hangingPunct="1">
                <a:spcBef>
                  <a:spcPct val="0"/>
                </a:spcBef>
                <a:buFontTx/>
                <a:buNone/>
              </a:pPr>
              <a:r>
                <a:rPr lang="en-GB" altLang="da-DK" sz="941" kern="1200" dirty="0">
                  <a:solidFill>
                    <a:schemeClr val="tx2">
                      <a:lumMod val="75000"/>
                    </a:schemeClr>
                  </a:solidFill>
                  <a:latin typeface="+mn-lt"/>
                </a:rPr>
                <a:t>click the </a:t>
              </a:r>
              <a:r>
                <a:rPr lang="en-GB" altLang="da-DK" sz="941" b="1" kern="1200" dirty="0">
                  <a:solidFill>
                    <a:schemeClr val="tx2">
                      <a:lumMod val="75000"/>
                    </a:schemeClr>
                  </a:solidFill>
                  <a:latin typeface="+mn-lt"/>
                </a:rPr>
                <a:t>Home</a:t>
              </a:r>
              <a:r>
                <a:rPr lang="en-GB" altLang="da-DK" sz="941" kern="1200" dirty="0">
                  <a:solidFill>
                    <a:schemeClr val="tx2">
                      <a:lumMod val="75000"/>
                    </a:schemeClr>
                  </a:solidFill>
                  <a:latin typeface="+mn-lt"/>
                </a:rPr>
                <a:t> tab and select</a:t>
              </a: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1" kern="1200" dirty="0">
                  <a:solidFill>
                    <a:schemeClr val="tx2">
                      <a:lumMod val="75000"/>
                    </a:schemeClr>
                  </a:solidFill>
                  <a:latin typeface="+mn-lt"/>
                </a:rPr>
                <a:t>Increase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kern="1200" dirty="0">
                  <a:solidFill>
                    <a:schemeClr val="tx2">
                      <a:lumMod val="75000"/>
                    </a:schemeClr>
                  </a:solidFill>
                  <a:latin typeface="+mn-lt"/>
                </a:rPr>
                <a:t>Click</a:t>
              </a:r>
              <a:r>
                <a:rPr lang="en-GB"/>
                <a:t> </a:t>
              </a:r>
              <a:r>
                <a:rPr lang="en-GB" altLang="da-DK" sz="941" b="1" kern="1200" dirty="0">
                  <a:solidFill>
                    <a:schemeClr val="tx2">
                      <a:lumMod val="75000"/>
                    </a:schemeClr>
                  </a:solidFill>
                  <a:latin typeface="+mn-lt"/>
                </a:rPr>
                <a:t>Decrease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0" kern="1200" dirty="0">
                  <a:solidFill>
                    <a:schemeClr val="tx2">
                      <a:lumMod val="75000"/>
                    </a:schemeClr>
                  </a:solidFill>
                  <a:latin typeface="+mn-lt"/>
                </a:rPr>
                <a:t>to return to the previous list design</a:t>
              </a:r>
            </a:p>
            <a:p>
              <a:pPr algn="r" eaLnBrk="1" hangingPunct="1">
                <a:spcBef>
                  <a:spcPct val="0"/>
                </a:spcBef>
                <a:buFontTx/>
                <a:buNone/>
              </a:pPr>
              <a:r>
                <a:rPr lang="en-GB"/>
                <a:t> </a:t>
              </a:r>
            </a:p>
          </p:txBody>
        </p:sp>
        <p:grpSp>
          <p:nvGrpSpPr>
            <p:cNvPr id="37"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26"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7"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380114003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xt &amp; blue box">
    <p:spTree>
      <p:nvGrpSpPr>
        <p:cNvPr id="1" name=""/>
        <p:cNvGrpSpPr/>
        <p:nvPr/>
      </p:nvGrpSpPr>
      <p:grpSpPr>
        <a:xfrm>
          <a:off x="0" y="0"/>
          <a:ext cx="0" cy="0"/>
          <a:chOff x="0" y="0"/>
          <a:chExt cx="0" cy="0"/>
        </a:xfrm>
      </p:grpSpPr>
      <p:sp>
        <p:nvSpPr>
          <p:cNvPr id="27" name="Text Placeholder 3"/>
          <p:cNvSpPr>
            <a:spLocks noGrp="1"/>
          </p:cNvSpPr>
          <p:nvPr>
            <p:ph type="body" sz="quarter" idx="14" hasCustomPrompt="1"/>
          </p:nvPr>
        </p:nvSpPr>
        <p:spPr>
          <a:xfrm>
            <a:off x="400910" y="1541989"/>
            <a:ext cx="5322347" cy="4223077"/>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7" name="Pladsholder til tekst 4"/>
          <p:cNvSpPr>
            <a:spLocks noGrp="1"/>
          </p:cNvSpPr>
          <p:nvPr>
            <p:ph type="body" sz="quarter" idx="19" hasCustomPrompt="1"/>
          </p:nvPr>
        </p:nvSpPr>
        <p:spPr>
          <a:xfrm>
            <a:off x="6533893" y="3102447"/>
            <a:ext cx="2216437" cy="672616"/>
          </a:xfrm>
          <a:solidFill>
            <a:srgbClr val="1E2F39"/>
          </a:solidFill>
        </p:spPr>
        <p:txBody>
          <a:bodyPr wrap="square" lIns="215771" tIns="215771" rIns="215771" bIns="215771">
            <a:spAutoFit/>
          </a:bodyPr>
          <a:lstStyle>
            <a:lvl1pPr marL="33485" indent="0">
              <a:buNone/>
              <a:defRPr sz="1539" b="1" cap="all" baseline="0">
                <a:solidFill>
                  <a:srgbClr val="FFFFFF"/>
                </a:solidFill>
              </a:defRPr>
            </a:lvl1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p:txBody>
      </p:sp>
      <p:sp>
        <p:nvSpPr>
          <p:cNvPr id="30"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9" name="Pladsholder til diasnummer 6"/>
          <p:cNvSpPr>
            <a:spLocks noGrp="1"/>
          </p:cNvSpPr>
          <p:nvPr>
            <p:ph type="sldNum" sz="quarter" idx="22"/>
          </p:nvPr>
        </p:nvSpPr>
        <p:spPr/>
        <p:txBody>
          <a:bodyPr/>
          <a:lstStyle/>
          <a:p>
            <a:fld id="{667EC89C-17A0-4E64-A6D2-B825673CEEDF}" type="slidenum">
              <a:rPr lang="da-DK" smtClean="0"/>
              <a:pPr/>
              <a:t>‹nr.›</a:t>
            </a:fld>
            <a:endParaRPr lang="da-DK" dirty="0"/>
          </a:p>
        </p:txBody>
      </p:sp>
      <p:sp>
        <p:nvSpPr>
          <p:cNvPr id="26" name="AutoShape 4"/>
          <p:cNvSpPr>
            <a:spLocks/>
          </p:cNvSpPr>
          <p:nvPr userDrawn="1"/>
        </p:nvSpPr>
        <p:spPr bwMode="gray">
          <a:xfrm>
            <a:off x="-2052735" y="2"/>
            <a:ext cx="194383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Text &amp; blue box</a:t>
            </a:r>
          </a:p>
          <a:p>
            <a:pPr algn="r" eaLnBrk="1" hangingPunct="1">
              <a:spcBef>
                <a:spcPct val="0"/>
              </a:spcBef>
              <a:buFontTx/>
              <a:buNone/>
              <a:defRPr/>
            </a:pPr>
            <a:r>
              <a:rPr lang="en-GB" altLang="da-DK" sz="941" b="0" noProof="1">
                <a:solidFill>
                  <a:schemeClr val="tx2">
                    <a:lumMod val="75000"/>
                  </a:schemeClr>
                </a:solidFill>
                <a:latin typeface="+mn-lt"/>
              </a:rPr>
              <a:t>Text slide with text box</a:t>
            </a:r>
            <a:endParaRPr lang="en-GB" altLang="da-DK" sz="941" b="0" kern="1200" noProof="1">
              <a:solidFill>
                <a:schemeClr val="tx2">
                  <a:lumMod val="75000"/>
                </a:schemeClr>
              </a:solidFill>
              <a:latin typeface="+mn-lt"/>
              <a:ea typeface="+mn-ea"/>
              <a:cs typeface="Arial" charset="0"/>
            </a:endParaRPr>
          </a:p>
        </p:txBody>
      </p:sp>
      <p:grpSp>
        <p:nvGrpSpPr>
          <p:cNvPr id="2" name="Group 1"/>
          <p:cNvGrpSpPr/>
          <p:nvPr userDrawn="1"/>
        </p:nvGrpSpPr>
        <p:grpSpPr>
          <a:xfrm>
            <a:off x="9290840" y="2433345"/>
            <a:ext cx="1623343" cy="2870492"/>
            <a:chOff x="10865114" y="2682876"/>
            <a:chExt cx="1898410" cy="3164850"/>
          </a:xfrm>
        </p:grpSpPr>
        <p:pic>
          <p:nvPicPr>
            <p:cNvPr id="2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478" y="3697481"/>
              <a:ext cx="1330137" cy="4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4"/>
            <p:cNvSpPr>
              <a:spLocks/>
            </p:cNvSpPr>
            <p:nvPr userDrawn="1"/>
          </p:nvSpPr>
          <p:spPr bwMode="gray">
            <a:xfrm>
              <a:off x="10991477" y="2682876"/>
              <a:ext cx="1772047" cy="7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GB" altLang="da-DK" sz="941" b="1" kern="1200" noProof="1">
                  <a:solidFill>
                    <a:schemeClr val="tx2">
                      <a:lumMod val="75000"/>
                    </a:schemeClr>
                  </a:solidFill>
                  <a:latin typeface="+mn-lt"/>
                </a:rPr>
                <a:t>Highlighted text </a:t>
              </a:r>
            </a:p>
            <a:p>
              <a:pPr algn="l" eaLnBrk="1" hangingPunct="1">
                <a:spcBef>
                  <a:spcPct val="0"/>
                </a:spcBef>
                <a:buFontTx/>
                <a:buNone/>
              </a:pPr>
              <a:r>
                <a:rPr lang="en-GB" altLang="da-DK" sz="941" b="1" kern="1200" noProof="1">
                  <a:solidFill>
                    <a:schemeClr val="tx2">
                      <a:lumMod val="75000"/>
                    </a:schemeClr>
                  </a:solidFill>
                  <a:latin typeface="+mn-lt"/>
                </a:rPr>
                <a:t>1. </a:t>
              </a:r>
              <a:r>
                <a:rPr lang="en-GB" altLang="da-DK" sz="941" kern="1200" noProof="1">
                  <a:solidFill>
                    <a:schemeClr val="tx2">
                      <a:lumMod val="75000"/>
                    </a:schemeClr>
                  </a:solidFill>
                  <a:latin typeface="+mn-lt"/>
                </a:rPr>
                <a:t>Select the text to highlight</a:t>
              </a:r>
            </a:p>
            <a:p>
              <a:pPr marL="0" indent="0" algn="l" eaLnBrk="1" hangingPunct="1">
                <a:spcBef>
                  <a:spcPct val="0"/>
                </a:spcBef>
                <a:buFontTx/>
                <a:buNone/>
              </a:pPr>
              <a:r>
                <a:rPr lang="en-GB" altLang="da-DK" sz="941" b="1" kern="1200" noProof="1">
                  <a:solidFill>
                    <a:schemeClr val="tx2">
                      <a:lumMod val="75000"/>
                    </a:schemeClr>
                  </a:solidFill>
                  <a:latin typeface="+mn-lt"/>
                </a:rPr>
                <a:t>2. </a:t>
              </a:r>
              <a:r>
                <a:rPr lang="en-GB" altLang="da-DK" sz="941" kern="1200" noProof="1">
                  <a:solidFill>
                    <a:schemeClr val="tx2">
                      <a:lumMod val="75000"/>
                    </a:schemeClr>
                  </a:solidFill>
                  <a:latin typeface="+mn-lt"/>
                </a:rPr>
                <a:t>Choose between the colours blue R0 G141 B177 and</a:t>
              </a:r>
              <a:br/>
              <a:r>
                <a:rPr lang="en-GB" altLang="da-DK" sz="941" kern="1200" noProof="1">
                  <a:solidFill>
                    <a:schemeClr val="tx2">
                      <a:lumMod val="75000"/>
                    </a:schemeClr>
                  </a:solidFill>
                  <a:latin typeface="+mn-lt"/>
                </a:rPr>
                <a:t>orange R246 G158 B0</a:t>
              </a:r>
              <a:endParaRPr lang="en-GB" altLang="da-DK" sz="941" noProof="1">
                <a:solidFill>
                  <a:schemeClr val="tx2">
                    <a:lumMod val="75000"/>
                  </a:schemeClr>
                </a:solidFill>
                <a:cs typeface="Arial" charset="0"/>
              </a:endParaRPr>
            </a:p>
          </p:txBody>
        </p:sp>
        <p:sp>
          <p:nvSpPr>
            <p:cNvPr id="32" name="Rektangel 20"/>
            <p:cNvSpPr/>
            <p:nvPr userDrawn="1"/>
          </p:nvSpPr>
          <p:spPr>
            <a:xfrm>
              <a:off x="10865114" y="3398156"/>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da-DK" sz="1454" dirty="0"/>
            </a:p>
          </p:txBody>
        </p:sp>
        <p:sp>
          <p:nvSpPr>
            <p:cNvPr id="33" name="Rektangel 21"/>
            <p:cNvSpPr/>
            <p:nvPr userDrawn="1"/>
          </p:nvSpPr>
          <p:spPr>
            <a:xfrm>
              <a:off x="10865114" y="3225375"/>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da-DK" sz="1454" dirty="0"/>
            </a:p>
          </p:txBody>
        </p:sp>
        <p:sp>
          <p:nvSpPr>
            <p:cNvPr id="41" name="Rounded Rectangle 43"/>
            <p:cNvSpPr/>
            <p:nvPr userDrawn="1"/>
          </p:nvSpPr>
          <p:spPr>
            <a:xfrm>
              <a:off x="12071591" y="3924647"/>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nvGrpSpPr>
            <p:cNvPr id="5" name="Group 4"/>
            <p:cNvGrpSpPr/>
            <p:nvPr userDrawn="1"/>
          </p:nvGrpSpPr>
          <p:grpSpPr>
            <a:xfrm>
              <a:off x="10989615" y="4273545"/>
              <a:ext cx="1332000" cy="1574181"/>
              <a:chOff x="10989615" y="4273545"/>
              <a:chExt cx="1332000" cy="1574181"/>
            </a:xfrm>
          </p:grpSpPr>
          <p:pic>
            <p:nvPicPr>
              <p:cNvPr id="4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89615" y="4273545"/>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ounded Rectangle 43"/>
              <p:cNvSpPr/>
              <p:nvPr userDrawn="1"/>
            </p:nvSpPr>
            <p:spPr>
              <a:xfrm>
                <a:off x="11516168" y="4582739"/>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sp>
            <p:nvSpPr>
              <p:cNvPr id="45" name="Rounded Rectangle 43"/>
              <p:cNvSpPr/>
              <p:nvPr userDrawn="1"/>
            </p:nvSpPr>
            <p:spPr>
              <a:xfrm>
                <a:off x="11255317" y="4582739"/>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2916" y="41612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GB" sz="941" b="1" kern="1200" noProof="0" dirty="0">
                <a:solidFill>
                  <a:schemeClr val="tx2">
                    <a:lumMod val="75000"/>
                  </a:schemeClr>
                </a:solidFill>
                <a:latin typeface="+mn-lt"/>
              </a:rPr>
              <a:t>Heading</a:t>
            </a:r>
            <a:endParaRPr lang="en-GB"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en-GB" sz="941" kern="1200" dirty="0">
                <a:solidFill>
                  <a:schemeClr val="tx2">
                    <a:lumMod val="75000"/>
                  </a:schemeClr>
                </a:solidFill>
                <a:latin typeface="+mn-lt"/>
              </a:rPr>
              <a:t>If your</a:t>
            </a:r>
            <a:r>
              <a:rPr lang="en-GB"/>
              <a:t> </a:t>
            </a:r>
            <a:r>
              <a:rPr lang="en-GB" sz="941" kern="1200" dirty="0">
                <a:solidFill>
                  <a:schemeClr val="tx2">
                    <a:lumMod val="75000"/>
                  </a:schemeClr>
                </a:solidFill>
                <a:latin typeface="+mn-lt"/>
              </a:rPr>
              <a:t>heading has two lines, delete the text</a:t>
            </a:r>
            <a:r>
              <a:rPr lang="en-GB"/>
              <a:t> </a:t>
            </a:r>
            <a:r>
              <a:rPr lang="en-GB" sz="941" kern="1200" dirty="0">
                <a:solidFill>
                  <a:schemeClr val="tx2">
                    <a:lumMod val="75000"/>
                  </a:schemeClr>
                </a:solidFill>
                <a:latin typeface="+mn-lt"/>
              </a:rPr>
              <a:t>box for the subheading</a:t>
            </a:r>
            <a:endParaRPr lang="en-GB" sz="941" kern="1200" noProof="0" dirty="0">
              <a:solidFill>
                <a:schemeClr val="tx2">
                  <a:lumMod val="75000"/>
                </a:schemeClr>
              </a:solidFill>
              <a:latin typeface="+mn-lt"/>
              <a:ea typeface="+mn-ea"/>
              <a:cs typeface="Arial" pitchFamily="34" charset="0"/>
            </a:endParaRPr>
          </a:p>
        </p:txBody>
      </p:sp>
      <p:sp>
        <p:nvSpPr>
          <p:cNvPr id="29"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31"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21410167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ext in 2 rows">
    <p:spTree>
      <p:nvGrpSpPr>
        <p:cNvPr id="1" name=""/>
        <p:cNvGrpSpPr/>
        <p:nvPr/>
      </p:nvGrpSpPr>
      <p:grpSpPr>
        <a:xfrm>
          <a:off x="0" y="0"/>
          <a:ext cx="0" cy="0"/>
          <a:chOff x="0" y="0"/>
          <a:chExt cx="0" cy="0"/>
        </a:xfrm>
      </p:grpSpPr>
      <p:sp>
        <p:nvSpPr>
          <p:cNvPr id="35" name="Text Placeholder 3"/>
          <p:cNvSpPr>
            <a:spLocks noGrp="1"/>
          </p:cNvSpPr>
          <p:nvPr>
            <p:ph type="body" sz="quarter" idx="14" hasCustomPrompt="1"/>
          </p:nvPr>
        </p:nvSpPr>
        <p:spPr>
          <a:xfrm>
            <a:off x="400910" y="1536252"/>
            <a:ext cx="3972898" cy="4220264"/>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7" name="Text Placeholder 4"/>
          <p:cNvSpPr>
            <a:spLocks noGrp="1"/>
          </p:cNvSpPr>
          <p:nvPr>
            <p:ph type="body" sz="quarter" idx="28" hasCustomPrompt="1"/>
          </p:nvPr>
        </p:nvSpPr>
        <p:spPr>
          <a:xfrm>
            <a:off x="4776896" y="1536251"/>
            <a:ext cx="3972979" cy="4220466"/>
          </a:xfrm>
        </p:spPr>
        <p:txBody>
          <a:bodyPr/>
          <a:lstStyle>
            <a:lvl1pPr marL="0" indent="0">
              <a:buNone/>
              <a:defRPr lang="en-US" sz="1368" kern="1200" spc="-9" baseline="0" dirty="0" smtClean="0">
                <a:solidFill>
                  <a:schemeClr val="tx1"/>
                </a:solidFill>
                <a:latin typeface="+mn-lt"/>
                <a:ea typeface="+mn-ea"/>
                <a:cs typeface="+mn-cs"/>
              </a:defRPr>
            </a:lvl1pPr>
            <a:lvl2pPr marL="199881">
              <a:defRPr lang="en-US" sz="1368" kern="1200" spc="-9" baseline="0" dirty="0" smtClean="0">
                <a:solidFill>
                  <a:schemeClr val="tx1"/>
                </a:solidFill>
                <a:latin typeface="+mn-lt"/>
                <a:ea typeface="+mn-ea"/>
                <a:cs typeface="+mn-cs"/>
              </a:defRPr>
            </a:lvl2pPr>
            <a:lvl3pPr marL="399764">
              <a:defRPr lang="en-US" sz="1368" kern="1200" spc="-9" baseline="0" dirty="0" smtClean="0">
                <a:solidFill>
                  <a:schemeClr val="tx1"/>
                </a:solidFill>
                <a:latin typeface="+mn-lt"/>
                <a:ea typeface="+mn-ea"/>
                <a:cs typeface="+mn-cs"/>
              </a:defRPr>
            </a:lvl3pPr>
            <a:lvl4pPr marL="599645">
              <a:defRPr lang="en-US" sz="1368" kern="1200" spc="-9" baseline="0" dirty="0" smtClean="0">
                <a:solidFill>
                  <a:schemeClr val="tx1"/>
                </a:solidFill>
                <a:latin typeface="+mn-lt"/>
                <a:ea typeface="+mn-ea"/>
                <a:cs typeface="+mn-cs"/>
              </a:defRPr>
            </a:lvl4pPr>
            <a:lvl5pPr marL="799526">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38"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3" name="Pladsholder til diasnummer 6"/>
          <p:cNvSpPr>
            <a:spLocks noGrp="1"/>
          </p:cNvSpPr>
          <p:nvPr>
            <p:ph type="sldNum" sz="quarter" idx="10"/>
          </p:nvPr>
        </p:nvSpPr>
        <p:spPr/>
        <p:txBody>
          <a:bodyPr/>
          <a:lstStyle/>
          <a:p>
            <a:fld id="{667EC89C-17A0-4E64-A6D2-B825673CEEDF}" type="slidenum">
              <a:rPr lang="da-DK" smtClean="0"/>
              <a:pPr/>
              <a:t>‹nr.›</a:t>
            </a:fld>
            <a:endParaRPr lang="da-DK" dirty="0"/>
          </a:p>
        </p:txBody>
      </p:sp>
      <p:sp>
        <p:nvSpPr>
          <p:cNvPr id="15"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Text in 2 rows</a:t>
            </a:r>
          </a:p>
          <a:p>
            <a:pPr algn="r" eaLnBrk="1" hangingPunct="1">
              <a:spcBef>
                <a:spcPct val="0"/>
              </a:spcBef>
              <a:buFontTx/>
              <a:buNone/>
              <a:defRPr/>
            </a:pPr>
            <a:r>
              <a:rPr lang="en-GB" altLang="da-DK" sz="941" b="0" noProof="1">
                <a:solidFill>
                  <a:schemeClr val="tx2">
                    <a:lumMod val="75000"/>
                  </a:schemeClr>
                </a:solidFill>
                <a:latin typeface="+mn-lt"/>
              </a:rPr>
              <a:t>Text slide, two columns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en-GB" sz="941" b="1" kern="1200" noProof="0" dirty="0">
                <a:solidFill>
                  <a:schemeClr val="tx2">
                    <a:lumMod val="75000"/>
                  </a:schemeClr>
                </a:solidFill>
                <a:latin typeface="+mn-lt"/>
              </a:rPr>
              <a:t>Heading</a:t>
            </a:r>
            <a:endParaRPr lang="en-GB"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en-GB" sz="941" kern="1200" dirty="0">
                <a:solidFill>
                  <a:schemeClr val="tx2">
                    <a:lumMod val="75000"/>
                  </a:schemeClr>
                </a:solidFill>
                <a:latin typeface="+mn-lt"/>
              </a:rPr>
              <a:t>If your</a:t>
            </a:r>
            <a:r>
              <a:rPr lang="en-GB"/>
              <a:t> </a:t>
            </a:r>
            <a:r>
              <a:rPr lang="en-GB" sz="941" kern="1200" dirty="0">
                <a:solidFill>
                  <a:schemeClr val="tx2">
                    <a:lumMod val="75000"/>
                  </a:schemeClr>
                </a:solidFill>
                <a:latin typeface="+mn-lt"/>
              </a:rPr>
              <a:t>heading has two lines, delete the text</a:t>
            </a:r>
            <a:r>
              <a:rPr lang="en-GB"/>
              <a:t> </a:t>
            </a:r>
            <a:r>
              <a:rPr lang="en-GB" sz="941" kern="1200" dirty="0">
                <a:solidFill>
                  <a:schemeClr val="tx2">
                    <a:lumMod val="75000"/>
                  </a:schemeClr>
                </a:solidFill>
                <a:latin typeface="+mn-lt"/>
              </a:rPr>
              <a:t>box for the subheading</a:t>
            </a:r>
            <a:endParaRPr lang="en-GB" sz="941" kern="1200" noProof="0" dirty="0">
              <a:solidFill>
                <a:schemeClr val="tx2">
                  <a:lumMod val="75000"/>
                </a:schemeClr>
              </a:solidFill>
              <a:latin typeface="+mn-lt"/>
              <a:ea typeface="+mn-ea"/>
              <a:cs typeface="Arial" pitchFamily="34" charset="0"/>
            </a:endParaRPr>
          </a:p>
        </p:txBody>
      </p:sp>
      <p:grpSp>
        <p:nvGrpSpPr>
          <p:cNvPr id="46" name="Group 25"/>
          <p:cNvGrpSpPr/>
          <p:nvPr userDrawn="1"/>
        </p:nvGrpSpPr>
        <p:grpSpPr>
          <a:xfrm>
            <a:off x="-1907998" y="1981961"/>
            <a:ext cx="1801661" cy="1324642"/>
            <a:chOff x="-2231300" y="2231625"/>
            <a:chExt cx="2106943" cy="1460479"/>
          </a:xfrm>
        </p:grpSpPr>
        <p:sp>
          <p:nvSpPr>
            <p:cNvPr id="47"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GB" altLang="da-DK" sz="941" kern="1200" dirty="0">
                  <a:solidFill>
                    <a:schemeClr val="tx2">
                      <a:lumMod val="75000"/>
                    </a:schemeClr>
                  </a:solidFill>
                  <a:latin typeface="+mn-lt"/>
                </a:rPr>
                <a:t>To add</a:t>
              </a:r>
              <a:r>
                <a:rPr lang="en-GB"/>
                <a:t> </a:t>
              </a:r>
              <a:r>
                <a:rPr lang="en-GB" altLang="da-DK" sz="941" kern="1200" dirty="0">
                  <a:solidFill>
                    <a:schemeClr val="tx2">
                      <a:lumMod val="75000"/>
                    </a:schemeClr>
                  </a:solidFill>
                  <a:latin typeface="+mn-lt"/>
                </a:rPr>
                <a:t>preformatted</a:t>
              </a:r>
              <a:r>
                <a:rPr lang="en-GB"/>
                <a:t> </a:t>
              </a:r>
              <a:r>
                <a:rPr lang="en-GB" altLang="da-DK" sz="941" kern="1200" dirty="0">
                  <a:solidFill>
                    <a:schemeClr val="tx2">
                      <a:lumMod val="75000"/>
                    </a:schemeClr>
                  </a:solidFill>
                  <a:latin typeface="+mn-lt"/>
                </a:rPr>
                <a:t>bullets,</a:t>
              </a:r>
            </a:p>
            <a:p>
              <a:pPr algn="r" eaLnBrk="1" hangingPunct="1">
                <a:spcBef>
                  <a:spcPct val="0"/>
                </a:spcBef>
                <a:buFontTx/>
                <a:buNone/>
              </a:pPr>
              <a:r>
                <a:rPr lang="en-GB" altLang="da-DK" sz="941" kern="1200" dirty="0">
                  <a:solidFill>
                    <a:schemeClr val="tx2">
                      <a:lumMod val="75000"/>
                    </a:schemeClr>
                  </a:solidFill>
                  <a:latin typeface="+mn-lt"/>
                </a:rPr>
                <a:t>click the </a:t>
              </a:r>
              <a:r>
                <a:rPr lang="en-GB" altLang="da-DK" sz="941" b="1" kern="1200" dirty="0">
                  <a:solidFill>
                    <a:schemeClr val="tx2">
                      <a:lumMod val="75000"/>
                    </a:schemeClr>
                  </a:solidFill>
                  <a:latin typeface="+mn-lt"/>
                </a:rPr>
                <a:t>Home</a:t>
              </a:r>
              <a:r>
                <a:rPr lang="en-GB" altLang="da-DK" sz="941" kern="1200" dirty="0">
                  <a:solidFill>
                    <a:schemeClr val="tx2">
                      <a:lumMod val="75000"/>
                    </a:schemeClr>
                  </a:solidFill>
                  <a:latin typeface="+mn-lt"/>
                </a:rPr>
                <a:t> tab and select</a:t>
              </a: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1" kern="1200" dirty="0">
                  <a:solidFill>
                    <a:schemeClr val="tx2">
                      <a:lumMod val="75000"/>
                    </a:schemeClr>
                  </a:solidFill>
                  <a:latin typeface="+mn-lt"/>
                </a:rPr>
                <a:t>Increase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kern="1200" dirty="0">
                  <a:solidFill>
                    <a:schemeClr val="tx2">
                      <a:lumMod val="75000"/>
                    </a:schemeClr>
                  </a:solidFill>
                  <a:latin typeface="+mn-lt"/>
                </a:rPr>
                <a:t>Click</a:t>
              </a:r>
              <a:r>
                <a:rPr lang="en-GB"/>
                <a:t> </a:t>
              </a:r>
              <a:r>
                <a:rPr lang="en-GB" altLang="da-DK" sz="941" b="1" kern="1200" dirty="0">
                  <a:solidFill>
                    <a:schemeClr val="tx2">
                      <a:lumMod val="75000"/>
                    </a:schemeClr>
                  </a:solidFill>
                  <a:latin typeface="+mn-lt"/>
                </a:rPr>
                <a:t>Decrease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0" kern="1200" dirty="0">
                  <a:solidFill>
                    <a:schemeClr val="tx2">
                      <a:lumMod val="75000"/>
                    </a:schemeClr>
                  </a:solidFill>
                  <a:latin typeface="+mn-lt"/>
                </a:rPr>
                <a:t>to return to the previous list design</a:t>
              </a:r>
            </a:p>
            <a:p>
              <a:pPr algn="r" eaLnBrk="1" hangingPunct="1">
                <a:spcBef>
                  <a:spcPct val="0"/>
                </a:spcBef>
                <a:buFontTx/>
                <a:buNone/>
              </a:pPr>
              <a:r>
                <a:rPr lang="en-GB"/>
                <a:t> </a:t>
              </a:r>
            </a:p>
          </p:txBody>
        </p:sp>
        <p:grpSp>
          <p:nvGrpSpPr>
            <p:cNvPr id="48" name="Group 36"/>
            <p:cNvGrpSpPr/>
            <p:nvPr userDrawn="1"/>
          </p:nvGrpSpPr>
          <p:grpSpPr>
            <a:xfrm>
              <a:off x="-544672" y="2787459"/>
              <a:ext cx="419742" cy="242548"/>
              <a:chOff x="-832082" y="3336845"/>
              <a:chExt cx="358924" cy="219989"/>
            </a:xfrm>
          </p:grpSpPr>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49" name="Group 38"/>
            <p:cNvGrpSpPr/>
            <p:nvPr userDrawn="1"/>
          </p:nvGrpSpPr>
          <p:grpSpPr>
            <a:xfrm>
              <a:off x="-531551" y="3446578"/>
              <a:ext cx="407194" cy="245526"/>
              <a:chOff x="-474298" y="3689019"/>
              <a:chExt cx="348194" cy="222690"/>
            </a:xfrm>
          </p:grpSpPr>
          <p:pic>
            <p:nvPicPr>
              <p:cNvPr id="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5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22"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4"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401096644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1_Text in 3 row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92397" name="think-cell Slide" r:id="rId4" imgW="353" imgH="353" progId="TCLayout.ActiveDocument.1">
                  <p:embed/>
                </p:oleObj>
              </mc:Choice>
              <mc:Fallback>
                <p:oleObj name="think-cell Slide" r:id="rId4" imgW="353" imgH="353" progId="TCLayout.ActiveDocument.1">
                  <p:embed/>
                  <p:pic>
                    <p:nvPicPr>
                      <p:cNvPr id="6" name="Object 5" hidden="1"/>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29"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41"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43" name="Text Placeholder 3"/>
          <p:cNvSpPr>
            <a:spLocks noGrp="1"/>
          </p:cNvSpPr>
          <p:nvPr>
            <p:ph type="body" sz="quarter" idx="14" hasCustomPrompt="1"/>
          </p:nvPr>
        </p:nvSpPr>
        <p:spPr>
          <a:xfrm>
            <a:off x="408860" y="1542079"/>
            <a:ext cx="2454005" cy="4223076"/>
          </a:xfrm>
        </p:spPr>
        <p:txBody>
          <a:bodyPr/>
          <a:lstStyle>
            <a:lvl1pPr marL="0" indent="0">
              <a:spcBef>
                <a:spcPts val="513"/>
              </a:spcBef>
              <a:spcAft>
                <a:spcPts val="0"/>
              </a:spcAft>
              <a:buNone/>
              <a:defRPr lang="en-GB" sz="1197" b="1" kern="1200" cap="none" spc="-9" baseline="0" noProof="0" dirty="0" smtClean="0">
                <a:solidFill>
                  <a:schemeClr val="tx1"/>
                </a:solidFill>
                <a:latin typeface="+mn-lt"/>
                <a:ea typeface="+mn-ea"/>
                <a:cs typeface="+mn-cs"/>
              </a:defRPr>
            </a:lvl1pPr>
            <a:lvl2pPr marL="199881">
              <a:spcBef>
                <a:spcPts val="513"/>
              </a:spcBef>
              <a:spcAft>
                <a:spcPts val="0"/>
              </a:spcAft>
              <a:defRPr lang="en-GB" sz="1197" kern="1200" spc="-9" baseline="0" noProof="0" dirty="0" smtClean="0">
                <a:solidFill>
                  <a:schemeClr val="tx1"/>
                </a:solidFill>
                <a:latin typeface="+mn-lt"/>
                <a:ea typeface="+mn-ea"/>
                <a:cs typeface="+mn-cs"/>
              </a:defRPr>
            </a:lvl2pPr>
            <a:lvl3pPr marL="399764">
              <a:spcBef>
                <a:spcPts val="513"/>
              </a:spcBef>
              <a:spcAft>
                <a:spcPts val="0"/>
              </a:spcAft>
              <a:defRPr lang="en-GB" sz="1197" kern="1200" spc="-9" baseline="0" noProof="0" dirty="0" smtClean="0">
                <a:solidFill>
                  <a:schemeClr val="tx1"/>
                </a:solidFill>
                <a:latin typeface="+mn-lt"/>
                <a:ea typeface="+mn-ea"/>
                <a:cs typeface="+mn-cs"/>
              </a:defRPr>
            </a:lvl3pPr>
            <a:lvl4pPr marL="599645">
              <a:spcBef>
                <a:spcPts val="513"/>
              </a:spcBef>
              <a:spcAft>
                <a:spcPts val="0"/>
              </a:spcAft>
              <a:defRPr lang="en-GB" sz="1197" kern="1200" spc="-9" baseline="0" noProof="0" dirty="0" smtClean="0">
                <a:solidFill>
                  <a:schemeClr val="tx1"/>
                </a:solidFill>
                <a:latin typeface="+mn-lt"/>
                <a:ea typeface="+mn-ea"/>
                <a:cs typeface="+mn-cs"/>
              </a:defRPr>
            </a:lvl4pPr>
            <a:lvl5pPr marL="799526">
              <a:spcBef>
                <a:spcPts val="513"/>
              </a:spcBef>
              <a:spcAft>
                <a:spcPts val="0"/>
              </a:spcAft>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2" name="Text Placeholder 6"/>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3" name="Pladsholder til diasnummer 7"/>
          <p:cNvSpPr>
            <a:spLocks noGrp="1"/>
          </p:cNvSpPr>
          <p:nvPr>
            <p:ph type="sldNum" sz="quarter" idx="10"/>
          </p:nvPr>
        </p:nvSpPr>
        <p:spPr/>
        <p:txBody>
          <a:bodyPr/>
          <a:lstStyle/>
          <a:p>
            <a:fld id="{667EC89C-17A0-4E64-A6D2-B825673CEEDF}" type="slidenum">
              <a:rPr lang="da-DK" smtClean="0"/>
              <a:pPr/>
              <a:t>‹nr.›</a:t>
            </a:fld>
            <a:endParaRPr lang="da-DK" dirty="0"/>
          </a:p>
        </p:txBody>
      </p:sp>
      <p:sp>
        <p:nvSpPr>
          <p:cNvPr id="46"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Text in 3 rows</a:t>
            </a:r>
          </a:p>
          <a:p>
            <a:pPr algn="r" eaLnBrk="1" hangingPunct="1">
              <a:spcBef>
                <a:spcPct val="0"/>
              </a:spcBef>
              <a:buFontTx/>
              <a:buNone/>
              <a:defRPr/>
            </a:pPr>
            <a:r>
              <a:rPr lang="en-GB" altLang="da-DK" sz="941" b="0" noProof="1">
                <a:solidFill>
                  <a:schemeClr val="tx2">
                    <a:lumMod val="75000"/>
                  </a:schemeClr>
                </a:solidFill>
                <a:latin typeface="+mn-lt"/>
              </a:rPr>
              <a:t>Text slide with three columns</a:t>
            </a:r>
          </a:p>
        </p:txBody>
      </p:sp>
      <p:sp>
        <p:nvSpPr>
          <p:cNvPr id="52" name="TextBox 17"/>
          <p:cNvSpPr txBox="1">
            <a:spLocks noChangeArrowheads="1"/>
          </p:cNvSpPr>
          <p:nvPr userDrawn="1"/>
        </p:nvSpPr>
        <p:spPr bwMode="auto">
          <a:xfrm>
            <a:off x="-1908000" y="1981957"/>
            <a:ext cx="1800000"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GB" altLang="da-DK" sz="941" b="1" kern="1200" dirty="0">
                <a:solidFill>
                  <a:schemeClr val="tx2">
                    <a:lumMod val="75000"/>
                  </a:schemeClr>
                </a:solidFill>
                <a:latin typeface="+mn-lt"/>
              </a:rPr>
              <a:t>Text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1" kern="1200" dirty="0">
                <a:solidFill>
                  <a:schemeClr val="tx2">
                    <a:lumMod val="75000"/>
                  </a:schemeClr>
                </a:solidFill>
                <a:latin typeface="+mn-lt"/>
              </a:rPr>
              <a:t>First level</a:t>
            </a:r>
            <a:r>
              <a:rPr lang="en-GB" altLang="da-DK" sz="941" kern="1200" dirty="0">
                <a:solidFill>
                  <a:schemeClr val="tx2">
                    <a:lumMod val="75000"/>
                  </a:schemeClr>
                </a:solidFill>
                <a:latin typeface="+mn-lt"/>
              </a:rPr>
              <a:t>: Arial Narrow Bold</a:t>
            </a:r>
          </a:p>
          <a:p>
            <a:pPr algn="r" eaLnBrk="1" hangingPunct="1">
              <a:spcBef>
                <a:spcPct val="0"/>
              </a:spcBef>
              <a:buFontTx/>
              <a:buNone/>
            </a:pPr>
            <a:r>
              <a:rPr lang="en-GB" altLang="da-DK" sz="941" b="1" kern="1200" dirty="0">
                <a:solidFill>
                  <a:schemeClr val="tx2">
                    <a:lumMod val="75000"/>
                  </a:schemeClr>
                </a:solidFill>
                <a:latin typeface="+mn-lt"/>
              </a:rPr>
              <a:t>Second level</a:t>
            </a:r>
            <a:r>
              <a:rPr lang="en-GB" altLang="da-DK" sz="941" kern="1200" dirty="0">
                <a:solidFill>
                  <a:schemeClr val="tx2">
                    <a:lumMod val="75000"/>
                  </a:schemeClr>
                </a:solidFill>
                <a:latin typeface="+mn-lt"/>
              </a:rPr>
              <a:t>: Arial Narrow</a:t>
            </a:r>
            <a:r>
              <a:rPr lang="en-GB"/>
              <a:t> </a:t>
            </a:r>
            <a:r>
              <a:rPr lang="en-GB" altLang="da-DK" sz="941" kern="1200" dirty="0">
                <a:solidFill>
                  <a:schemeClr val="tx2">
                    <a:lumMod val="75000"/>
                  </a:schemeClr>
                </a:solidFill>
                <a:latin typeface="+mn-lt"/>
              </a:rPr>
              <a:t>Regular</a:t>
            </a:r>
            <a:endParaRPr lang="en-GB" altLang="da-DK" sz="941" kern="1200" dirty="0">
              <a:solidFill>
                <a:schemeClr val="tx2">
                  <a:lumMod val="75000"/>
                </a:schemeClr>
              </a:solidFill>
              <a:latin typeface="+mn-lt"/>
              <a:ea typeface="+mn-ea"/>
              <a:cs typeface="Arial" charset="0"/>
            </a:endParaRPr>
          </a:p>
        </p:txBody>
      </p:sp>
      <p:cxnSp>
        <p:nvCxnSpPr>
          <p:cNvPr id="33" name="Lige forbindelse 18"/>
          <p:cNvCxnSpPr/>
          <p:nvPr userDrawn="1"/>
        </p:nvCxnSpPr>
        <p:spPr>
          <a:xfrm>
            <a:off x="3107728" y="1533439"/>
            <a:ext cx="0" cy="4223076"/>
          </a:xfrm>
          <a:prstGeom prst="line">
            <a:avLst/>
          </a:prstGeom>
          <a:ln w="6350">
            <a:solidFill>
              <a:srgbClr val="677578"/>
            </a:solidFill>
            <a:prstDash val="dash"/>
          </a:ln>
        </p:spPr>
        <p:style>
          <a:lnRef idx="1">
            <a:schemeClr val="accent1"/>
          </a:lnRef>
          <a:fillRef idx="0">
            <a:schemeClr val="accent1"/>
          </a:fillRef>
          <a:effectRef idx="0">
            <a:schemeClr val="accent1"/>
          </a:effectRef>
          <a:fontRef idx="minor">
            <a:schemeClr val="tx1"/>
          </a:fontRef>
        </p:style>
      </p:cxnSp>
      <p:cxnSp>
        <p:nvCxnSpPr>
          <p:cNvPr id="36" name="Lige forbindelse 26"/>
          <p:cNvCxnSpPr/>
          <p:nvPr userDrawn="1"/>
        </p:nvCxnSpPr>
        <p:spPr>
          <a:xfrm>
            <a:off x="6051460" y="1533439"/>
            <a:ext cx="0" cy="4222547"/>
          </a:xfrm>
          <a:prstGeom prst="line">
            <a:avLst/>
          </a:prstGeom>
          <a:ln w="6350">
            <a:solidFill>
              <a:srgbClr val="677578"/>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grpSp>
        <p:nvGrpSpPr>
          <p:cNvPr id="25" name="Group 24"/>
          <p:cNvGrpSpPr/>
          <p:nvPr userDrawn="1"/>
        </p:nvGrpSpPr>
        <p:grpSpPr>
          <a:xfrm>
            <a:off x="-1907998" y="2752403"/>
            <a:ext cx="1801661" cy="1324642"/>
            <a:chOff x="-2231300" y="2231625"/>
            <a:chExt cx="2106943" cy="1460479"/>
          </a:xfrm>
        </p:grpSpPr>
        <p:sp>
          <p:nvSpPr>
            <p:cNvPr id="26"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GB" altLang="da-DK" sz="941" kern="1200" dirty="0">
                  <a:solidFill>
                    <a:schemeClr val="tx2">
                      <a:lumMod val="75000"/>
                    </a:schemeClr>
                  </a:solidFill>
                  <a:latin typeface="+mn-lt"/>
                </a:rPr>
                <a:t>To add</a:t>
              </a:r>
              <a:r>
                <a:rPr lang="en-GB"/>
                <a:t> </a:t>
              </a:r>
              <a:r>
                <a:rPr lang="en-GB" altLang="da-DK" sz="941" kern="1200" dirty="0">
                  <a:solidFill>
                    <a:schemeClr val="tx2">
                      <a:lumMod val="75000"/>
                    </a:schemeClr>
                  </a:solidFill>
                  <a:latin typeface="+mn-lt"/>
                </a:rPr>
                <a:t>preformatted bullets,</a:t>
              </a:r>
            </a:p>
            <a:p>
              <a:pPr algn="r" eaLnBrk="1" hangingPunct="1">
                <a:spcBef>
                  <a:spcPct val="0"/>
                </a:spcBef>
                <a:buFontTx/>
                <a:buNone/>
              </a:pPr>
              <a:r>
                <a:rPr lang="en-GB" altLang="da-DK" sz="941" kern="1200" dirty="0">
                  <a:solidFill>
                    <a:schemeClr val="tx2">
                      <a:lumMod val="75000"/>
                    </a:schemeClr>
                  </a:solidFill>
                  <a:latin typeface="+mn-lt"/>
                </a:rPr>
                <a:t>click the </a:t>
              </a:r>
              <a:r>
                <a:rPr lang="en-GB" altLang="da-DK" sz="941" b="1" kern="1200" dirty="0">
                  <a:solidFill>
                    <a:schemeClr val="tx2">
                      <a:lumMod val="75000"/>
                    </a:schemeClr>
                  </a:solidFill>
                  <a:latin typeface="+mn-lt"/>
                </a:rPr>
                <a:t>Home</a:t>
              </a:r>
              <a:r>
                <a:rPr lang="en-GB" altLang="da-DK" sz="941" kern="1200" dirty="0">
                  <a:solidFill>
                    <a:schemeClr val="tx2">
                      <a:lumMod val="75000"/>
                    </a:schemeClr>
                  </a:solidFill>
                  <a:latin typeface="+mn-lt"/>
                </a:rPr>
                <a:t> tab and select</a:t>
              </a: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1" kern="1200" dirty="0">
                  <a:solidFill>
                    <a:schemeClr val="tx2">
                      <a:lumMod val="75000"/>
                    </a:schemeClr>
                  </a:solidFill>
                  <a:latin typeface="+mn-lt"/>
                </a:rPr>
                <a:t>Increase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kern="1200" dirty="0">
                  <a:solidFill>
                    <a:schemeClr val="tx2">
                      <a:lumMod val="75000"/>
                    </a:schemeClr>
                  </a:solidFill>
                  <a:latin typeface="+mn-lt"/>
                </a:rPr>
                <a:t>Click</a:t>
              </a:r>
              <a:r>
                <a:rPr lang="en-GB"/>
                <a:t> </a:t>
              </a:r>
              <a:r>
                <a:rPr lang="en-GB" altLang="da-DK" sz="941" b="1" kern="1200" dirty="0">
                  <a:solidFill>
                    <a:schemeClr val="tx2">
                      <a:lumMod val="75000"/>
                    </a:schemeClr>
                  </a:solidFill>
                  <a:latin typeface="+mn-lt"/>
                </a:rPr>
                <a:t>Decrease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0" kern="1200" dirty="0">
                  <a:solidFill>
                    <a:schemeClr val="tx2">
                      <a:lumMod val="75000"/>
                    </a:schemeClr>
                  </a:solidFill>
                  <a:latin typeface="+mn-lt"/>
                </a:rPr>
                <a:t>to return to the previous list design</a:t>
              </a:r>
            </a:p>
            <a:p>
              <a:pPr algn="r" eaLnBrk="1" hangingPunct="1">
                <a:spcBef>
                  <a:spcPct val="0"/>
                </a:spcBef>
                <a:buFontTx/>
                <a:buNone/>
              </a:pPr>
              <a:r>
                <a:rPr lang="en-GB"/>
                <a:t> </a:t>
              </a:r>
            </a:p>
          </p:txBody>
        </p:sp>
        <p:grpSp>
          <p:nvGrpSpPr>
            <p:cNvPr id="27" name="Group 26"/>
            <p:cNvGrpSpPr/>
            <p:nvPr userDrawn="1"/>
          </p:nvGrpSpPr>
          <p:grpSpPr>
            <a:xfrm>
              <a:off x="-544672" y="2787459"/>
              <a:ext cx="419742" cy="242548"/>
              <a:chOff x="-832082" y="3336845"/>
              <a:chExt cx="358924" cy="219989"/>
            </a:xfrm>
          </p:grpSpPr>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28" name="Group 27"/>
            <p:cNvGrpSpPr/>
            <p:nvPr userDrawn="1"/>
          </p:nvGrpSpPr>
          <p:grpSpPr>
            <a:xfrm>
              <a:off x="-531551" y="3446578"/>
              <a:ext cx="407194" cy="245526"/>
              <a:chOff x="-474298" y="3689019"/>
              <a:chExt cx="348194" cy="222690"/>
            </a:xfrm>
          </p:grpSpPr>
          <p:pic>
            <p:nvPicPr>
              <p:cNvPr id="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35" name="Rounded Rectangle 34"/>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30" name="Text Placeholder 3"/>
          <p:cNvSpPr>
            <a:spLocks noGrp="1"/>
          </p:cNvSpPr>
          <p:nvPr userDrawn="1">
            <p:ph type="body" sz="quarter" idx="16" hasCustomPrompt="1"/>
          </p:nvPr>
        </p:nvSpPr>
        <p:spPr>
          <a:xfrm>
            <a:off x="6296325" y="1542079"/>
            <a:ext cx="2454005" cy="4223076"/>
          </a:xfrm>
        </p:spPr>
        <p:txBody>
          <a:bodyPr/>
          <a:lstStyle>
            <a:lvl1pPr marL="0" indent="0">
              <a:spcBef>
                <a:spcPts val="513"/>
              </a:spcBef>
              <a:spcAft>
                <a:spcPts val="0"/>
              </a:spcAft>
              <a:buNone/>
              <a:defRPr lang="en-GB" sz="1197" b="1" kern="1200" cap="none" spc="-9" baseline="0" noProof="0" dirty="0" smtClean="0">
                <a:solidFill>
                  <a:schemeClr val="tx1"/>
                </a:solidFill>
                <a:latin typeface="+mn-lt"/>
                <a:ea typeface="+mn-ea"/>
                <a:cs typeface="+mn-cs"/>
              </a:defRPr>
            </a:lvl1pPr>
            <a:lvl2pPr marL="199881">
              <a:spcBef>
                <a:spcPts val="513"/>
              </a:spcBef>
              <a:spcAft>
                <a:spcPts val="0"/>
              </a:spcAft>
              <a:defRPr lang="en-GB" sz="1197" kern="1200" spc="-9" baseline="0" noProof="0" dirty="0" smtClean="0">
                <a:solidFill>
                  <a:schemeClr val="tx1"/>
                </a:solidFill>
                <a:latin typeface="+mn-lt"/>
                <a:ea typeface="+mn-ea"/>
                <a:cs typeface="+mn-cs"/>
              </a:defRPr>
            </a:lvl2pPr>
            <a:lvl3pPr marL="399764">
              <a:spcBef>
                <a:spcPts val="513"/>
              </a:spcBef>
              <a:spcAft>
                <a:spcPts val="0"/>
              </a:spcAft>
              <a:defRPr lang="en-GB" sz="1197" kern="1200" spc="-9" baseline="0" noProof="0" dirty="0" smtClean="0">
                <a:solidFill>
                  <a:schemeClr val="tx1"/>
                </a:solidFill>
                <a:latin typeface="+mn-lt"/>
                <a:ea typeface="+mn-ea"/>
                <a:cs typeface="+mn-cs"/>
              </a:defRPr>
            </a:lvl3pPr>
            <a:lvl4pPr marL="599645">
              <a:spcBef>
                <a:spcPts val="513"/>
              </a:spcBef>
              <a:spcAft>
                <a:spcPts val="0"/>
              </a:spcAft>
              <a:defRPr lang="en-GB" sz="1197" kern="1200" spc="-9" baseline="0" noProof="0" dirty="0" smtClean="0">
                <a:solidFill>
                  <a:schemeClr val="tx1"/>
                </a:solidFill>
                <a:latin typeface="+mn-lt"/>
                <a:ea typeface="+mn-ea"/>
                <a:cs typeface="+mn-cs"/>
              </a:defRPr>
            </a:lvl4pPr>
            <a:lvl5pPr marL="799526">
              <a:spcBef>
                <a:spcPts val="513"/>
              </a:spcBef>
              <a:spcAft>
                <a:spcPts val="0"/>
              </a:spcAft>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1" name="Text Placeholder 3"/>
          <p:cNvSpPr>
            <a:spLocks noGrp="1"/>
          </p:cNvSpPr>
          <p:nvPr userDrawn="1">
            <p:ph type="body" sz="quarter" idx="17" hasCustomPrompt="1"/>
          </p:nvPr>
        </p:nvSpPr>
        <p:spPr>
          <a:xfrm>
            <a:off x="3352592" y="1542079"/>
            <a:ext cx="2454005" cy="4223076"/>
          </a:xfrm>
        </p:spPr>
        <p:txBody>
          <a:bodyPr/>
          <a:lstStyle>
            <a:lvl1pPr marL="0" indent="0">
              <a:spcBef>
                <a:spcPts val="513"/>
              </a:spcBef>
              <a:spcAft>
                <a:spcPts val="0"/>
              </a:spcAft>
              <a:buNone/>
              <a:defRPr lang="en-GB" sz="1197" b="1" kern="1200" cap="none" spc="-9" baseline="0" noProof="0" dirty="0" smtClean="0">
                <a:solidFill>
                  <a:schemeClr val="tx1"/>
                </a:solidFill>
                <a:latin typeface="+mn-lt"/>
                <a:ea typeface="+mn-ea"/>
                <a:cs typeface="+mn-cs"/>
              </a:defRPr>
            </a:lvl1pPr>
            <a:lvl2pPr marL="199881">
              <a:spcBef>
                <a:spcPts val="513"/>
              </a:spcBef>
              <a:spcAft>
                <a:spcPts val="0"/>
              </a:spcAft>
              <a:defRPr lang="en-GB" sz="1197" kern="1200" spc="-9" baseline="0" noProof="0" dirty="0" smtClean="0">
                <a:solidFill>
                  <a:schemeClr val="tx1"/>
                </a:solidFill>
                <a:latin typeface="+mn-lt"/>
                <a:ea typeface="+mn-ea"/>
                <a:cs typeface="+mn-cs"/>
              </a:defRPr>
            </a:lvl2pPr>
            <a:lvl3pPr marL="399764">
              <a:spcBef>
                <a:spcPts val="513"/>
              </a:spcBef>
              <a:spcAft>
                <a:spcPts val="0"/>
              </a:spcAft>
              <a:defRPr lang="en-GB" sz="1197" kern="1200" spc="-9" baseline="0" noProof="0" dirty="0" smtClean="0">
                <a:solidFill>
                  <a:schemeClr val="tx1"/>
                </a:solidFill>
                <a:latin typeface="+mn-lt"/>
                <a:ea typeface="+mn-ea"/>
                <a:cs typeface="+mn-cs"/>
              </a:defRPr>
            </a:lvl3pPr>
            <a:lvl4pPr marL="599645">
              <a:spcBef>
                <a:spcPts val="513"/>
              </a:spcBef>
              <a:spcAft>
                <a:spcPts val="0"/>
              </a:spcAft>
              <a:defRPr lang="en-GB" sz="1197" kern="1200" spc="-9" baseline="0" noProof="0" dirty="0" smtClean="0">
                <a:solidFill>
                  <a:schemeClr val="tx1"/>
                </a:solidFill>
                <a:latin typeface="+mn-lt"/>
                <a:ea typeface="+mn-ea"/>
                <a:cs typeface="+mn-cs"/>
              </a:defRPr>
            </a:lvl4pPr>
            <a:lvl5pPr marL="799526">
              <a:spcBef>
                <a:spcPts val="513"/>
              </a:spcBef>
              <a:spcAft>
                <a:spcPts val="0"/>
              </a:spcAft>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Tree>
    <p:extLst>
      <p:ext uri="{BB962C8B-B14F-4D97-AF65-F5344CB8AC3E}">
        <p14:creationId xmlns:p14="http://schemas.microsoft.com/office/powerpoint/2010/main" val="206469545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49370" y="3412633"/>
            <a:ext cx="1137396" cy="45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ladsholder til tekst 3"/>
          <p:cNvSpPr>
            <a:spLocks noGrp="1"/>
          </p:cNvSpPr>
          <p:nvPr>
            <p:ph type="body" sz="quarter" idx="13" hasCustomPrompt="1"/>
          </p:nvPr>
        </p:nvSpPr>
        <p:spPr>
          <a:xfrm>
            <a:off x="795742" y="1816506"/>
            <a:ext cx="5652224" cy="318924"/>
          </a:xfrm>
          <a:solidFill>
            <a:srgbClr val="1E2F39"/>
          </a:solidFill>
          <a:ln>
            <a:noFill/>
          </a:ln>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1.	</a:t>
            </a:r>
            <a:r>
              <a:rPr lang="da-DK" dirty="0" err="1">
                <a:effectLst/>
              </a:rPr>
              <a:t>Insert</a:t>
            </a:r>
            <a:r>
              <a:rPr lang="da-DK" dirty="0">
                <a:effectLst/>
              </a:rPr>
              <a:t> content	</a:t>
            </a:r>
            <a:endParaRPr lang="da-DK" dirty="0"/>
          </a:p>
        </p:txBody>
      </p:sp>
      <p:sp>
        <p:nvSpPr>
          <p:cNvPr id="41" name="Pladsholder til tekst 4"/>
          <p:cNvSpPr>
            <a:spLocks noGrp="1"/>
          </p:cNvSpPr>
          <p:nvPr>
            <p:ph type="body" sz="quarter" idx="15" hasCustomPrompt="1"/>
          </p:nvPr>
        </p:nvSpPr>
        <p:spPr>
          <a:xfrm>
            <a:off x="795742" y="2207624"/>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2.	</a:t>
            </a:r>
            <a:r>
              <a:rPr lang="da-DK" dirty="0" err="1">
                <a:effectLst/>
              </a:rPr>
              <a:t>Insert</a:t>
            </a:r>
            <a:r>
              <a:rPr lang="da-DK" dirty="0">
                <a:effectLst/>
              </a:rPr>
              <a:t> content</a:t>
            </a:r>
            <a:endParaRPr lang="da-DK" dirty="0"/>
          </a:p>
        </p:txBody>
      </p:sp>
      <p:sp>
        <p:nvSpPr>
          <p:cNvPr id="42" name="Pladsholder til tekst 5"/>
          <p:cNvSpPr>
            <a:spLocks noGrp="1"/>
          </p:cNvSpPr>
          <p:nvPr>
            <p:ph type="body" sz="quarter" idx="16" hasCustomPrompt="1"/>
          </p:nvPr>
        </p:nvSpPr>
        <p:spPr>
          <a:xfrm>
            <a:off x="795742" y="2598742"/>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3.	</a:t>
            </a:r>
            <a:r>
              <a:rPr lang="da-DK" dirty="0" err="1">
                <a:effectLst/>
              </a:rPr>
              <a:t>Insert</a:t>
            </a:r>
            <a:r>
              <a:rPr lang="da-DK" dirty="0">
                <a:effectLst/>
              </a:rPr>
              <a:t> content</a:t>
            </a:r>
            <a:endParaRPr lang="da-DK" dirty="0"/>
          </a:p>
        </p:txBody>
      </p:sp>
      <p:sp>
        <p:nvSpPr>
          <p:cNvPr id="43" name="Pladsholder til tekst 6"/>
          <p:cNvSpPr>
            <a:spLocks noGrp="1"/>
          </p:cNvSpPr>
          <p:nvPr>
            <p:ph type="body" sz="quarter" idx="17" hasCustomPrompt="1"/>
          </p:nvPr>
        </p:nvSpPr>
        <p:spPr>
          <a:xfrm>
            <a:off x="795742" y="2989860"/>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4.	</a:t>
            </a:r>
            <a:r>
              <a:rPr lang="da-DK" dirty="0" err="1">
                <a:effectLst/>
              </a:rPr>
              <a:t>Insert</a:t>
            </a:r>
            <a:r>
              <a:rPr lang="da-DK" dirty="0">
                <a:effectLst/>
              </a:rPr>
              <a:t> content</a:t>
            </a:r>
            <a:endParaRPr lang="da-DK" dirty="0"/>
          </a:p>
        </p:txBody>
      </p:sp>
      <p:sp>
        <p:nvSpPr>
          <p:cNvPr id="44" name="Pladsholder til tekst 7"/>
          <p:cNvSpPr>
            <a:spLocks noGrp="1"/>
          </p:cNvSpPr>
          <p:nvPr>
            <p:ph type="body" sz="quarter" idx="18" hasCustomPrompt="1"/>
          </p:nvPr>
        </p:nvSpPr>
        <p:spPr>
          <a:xfrm>
            <a:off x="795742" y="3380979"/>
            <a:ext cx="5652224"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5.	</a:t>
            </a:r>
            <a:r>
              <a:rPr lang="da-DK" dirty="0" err="1">
                <a:effectLst/>
              </a:rPr>
              <a:t>Insert</a:t>
            </a:r>
            <a:r>
              <a:rPr lang="da-DK" dirty="0">
                <a:effectLst/>
              </a:rPr>
              <a:t> content</a:t>
            </a:r>
            <a:endParaRPr lang="da-DK" dirty="0"/>
          </a:p>
        </p:txBody>
      </p:sp>
      <p:sp>
        <p:nvSpPr>
          <p:cNvPr id="32" name="Text Placeholder 13"/>
          <p:cNvSpPr>
            <a:spLocks noGrp="1"/>
          </p:cNvSpPr>
          <p:nvPr>
            <p:ph type="body" sz="quarter" idx="24"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6" name="Pladsholder til diasnummer 14"/>
          <p:cNvSpPr>
            <a:spLocks noGrp="1"/>
          </p:cNvSpPr>
          <p:nvPr>
            <p:ph type="sldNum" sz="quarter" idx="12"/>
          </p:nvPr>
        </p:nvSpPr>
        <p:spPr>
          <a:xfrm>
            <a:off x="393670" y="6458504"/>
            <a:ext cx="395028" cy="401616"/>
          </a:xfrm>
        </p:spPr>
        <p:txBody>
          <a:bodyPr/>
          <a:lstStyle>
            <a:lvl1pPr>
              <a:defRPr b="1"/>
            </a:lvl1pPr>
          </a:lstStyle>
          <a:p>
            <a:fld id="{667EC89C-17A0-4E64-A6D2-B825673CEEDF}" type="slidenum">
              <a:rPr lang="da-DK" smtClean="0"/>
              <a:pPr/>
              <a:t>‹nr.›</a:t>
            </a:fld>
            <a:endParaRPr lang="da-DK" dirty="0"/>
          </a:p>
        </p:txBody>
      </p:sp>
      <p:sp>
        <p:nvSpPr>
          <p:cNvPr id="58" name="AutoShape 4"/>
          <p:cNvSpPr>
            <a:spLocks/>
          </p:cNvSpPr>
          <p:nvPr userDrawn="1"/>
        </p:nvSpPr>
        <p:spPr bwMode="gray">
          <a:xfrm>
            <a:off x="-2025834" y="1980896"/>
            <a:ext cx="1820635"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Numbering </a:t>
            </a:r>
          </a:p>
          <a:p>
            <a:pPr marL="0" indent="0" algn="r" eaLnBrk="1" hangingPunct="1">
              <a:spcBef>
                <a:spcPct val="0"/>
              </a:spcBef>
              <a:buFontTx/>
              <a:buNone/>
              <a:defRPr/>
            </a:pPr>
            <a:r>
              <a:rPr lang="en-GB" altLang="da-DK" sz="941" b="1" noProof="1">
                <a:solidFill>
                  <a:schemeClr val="tx2">
                    <a:lumMod val="75000"/>
                  </a:schemeClr>
                </a:solidFill>
                <a:latin typeface="+mn-lt"/>
              </a:rPr>
              <a:t>1. </a:t>
            </a:r>
            <a:r>
              <a:rPr lang="en-GB" altLang="da-DK" sz="941" noProof="1">
                <a:solidFill>
                  <a:schemeClr val="tx2">
                    <a:lumMod val="75000"/>
                  </a:schemeClr>
                </a:solidFill>
                <a:latin typeface="+mn-lt"/>
              </a:rPr>
              <a:t>Enter a number</a:t>
            </a:r>
          </a:p>
          <a:p>
            <a:pPr marL="0" indent="0" algn="r" eaLnBrk="1" hangingPunct="1">
              <a:spcBef>
                <a:spcPct val="0"/>
              </a:spcBef>
              <a:buFontTx/>
              <a:buNone/>
              <a:defRPr/>
            </a:pPr>
            <a:r>
              <a:rPr lang="en-GB" altLang="da-DK" sz="941" b="1" noProof="1">
                <a:solidFill>
                  <a:schemeClr val="tx2">
                    <a:lumMod val="75000"/>
                  </a:schemeClr>
                </a:solidFill>
                <a:latin typeface="+mn-lt"/>
              </a:rPr>
              <a:t>2. </a:t>
            </a:r>
            <a:r>
              <a:rPr lang="en-GB" altLang="da-DK" sz="941" b="0" noProof="1">
                <a:solidFill>
                  <a:schemeClr val="tx2">
                    <a:lumMod val="75000"/>
                  </a:schemeClr>
                </a:solidFill>
                <a:latin typeface="+mn-lt"/>
              </a:rPr>
              <a:t>Press the </a:t>
            </a:r>
            <a:r>
              <a:rPr lang="en-GB" altLang="da-DK" sz="941" b="1" noProof="1">
                <a:solidFill>
                  <a:schemeClr val="tx2">
                    <a:lumMod val="75000"/>
                  </a:schemeClr>
                </a:solidFill>
                <a:latin typeface="+mn-lt"/>
              </a:rPr>
              <a:t>Tab</a:t>
            </a:r>
            <a:r>
              <a:rPr lang="en-GB" altLang="da-DK" sz="941" b="0" noProof="1">
                <a:solidFill>
                  <a:schemeClr val="tx2">
                    <a:lumMod val="75000"/>
                  </a:schemeClr>
                </a:solidFill>
                <a:latin typeface="+mn-lt"/>
              </a:rPr>
              <a:t> button</a:t>
            </a:r>
          </a:p>
          <a:p>
            <a:pPr marL="0" indent="0" algn="r" eaLnBrk="1" hangingPunct="1">
              <a:spcBef>
                <a:spcPct val="0"/>
              </a:spcBef>
              <a:buFontTx/>
              <a:buNone/>
              <a:defRPr/>
            </a:pPr>
            <a:r>
              <a:rPr lang="en-GB" altLang="da-DK" sz="941" b="1" noProof="1">
                <a:solidFill>
                  <a:schemeClr val="tx2">
                    <a:lumMod val="75000"/>
                  </a:schemeClr>
                </a:solidFill>
                <a:latin typeface="+mn-lt"/>
              </a:rPr>
              <a:t>3. </a:t>
            </a:r>
            <a:r>
              <a:rPr lang="en-GB" altLang="da-DK" sz="941" b="0" noProof="1">
                <a:solidFill>
                  <a:schemeClr val="tx2">
                    <a:lumMod val="75000"/>
                  </a:schemeClr>
                </a:solidFill>
                <a:latin typeface="+mn-lt"/>
              </a:rPr>
              <a:t>Write your text</a:t>
            </a:r>
            <a:endParaRPr lang="en-GB" altLang="da-DK" sz="941" noProof="1">
              <a:solidFill>
                <a:schemeClr val="tx2">
                  <a:lumMod val="75000"/>
                </a:schemeClr>
              </a:solidFill>
              <a:cs typeface="Arial" charset="0"/>
            </a:endParaRPr>
          </a:p>
        </p:txBody>
      </p:sp>
      <p:sp>
        <p:nvSpPr>
          <p:cNvPr id="36" name="AutoShape 4"/>
          <p:cNvSpPr>
            <a:spLocks/>
          </p:cNvSpPr>
          <p:nvPr userDrawn="1"/>
        </p:nvSpPr>
        <p:spPr bwMode="gray">
          <a:xfrm>
            <a:off x="-1431517" y="5583573"/>
            <a:ext cx="1226312"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GB" altLang="da-DK" sz="941" b="1" kern="1200" noProof="1">
                <a:solidFill>
                  <a:schemeClr val="tx2">
                    <a:lumMod val="75000"/>
                  </a:schemeClr>
                </a:solidFill>
                <a:latin typeface="+mn-lt"/>
              </a:rPr>
              <a:t>Delete text boxes </a:t>
            </a:r>
          </a:p>
          <a:p>
            <a:pPr algn="r" eaLnBrk="1" hangingPunct="1">
              <a:spcBef>
                <a:spcPct val="0"/>
              </a:spcBef>
              <a:buFontTx/>
              <a:buNone/>
            </a:pPr>
            <a:r>
              <a:rPr lang="en-GB" altLang="da-DK" sz="941" kern="1200" noProof="1">
                <a:solidFill>
                  <a:schemeClr val="tx2">
                    <a:lumMod val="75000"/>
                  </a:schemeClr>
                </a:solidFill>
                <a:latin typeface="+mn-lt"/>
              </a:rPr>
              <a:t>Delete the text boxes you will not use</a:t>
            </a:r>
            <a:endParaRPr lang="en-GB" altLang="da-DK" sz="941" noProof="1">
              <a:solidFill>
                <a:schemeClr val="tx2">
                  <a:lumMod val="75000"/>
                </a:schemeClr>
              </a:solidFill>
              <a:cs typeface="Arial" charset="0"/>
            </a:endParaRPr>
          </a:p>
        </p:txBody>
      </p:sp>
      <p:sp>
        <p:nvSpPr>
          <p:cNvPr id="38" name="AutoShape 4"/>
          <p:cNvSpPr>
            <a:spLocks/>
          </p:cNvSpPr>
          <p:nvPr userDrawn="1"/>
        </p:nvSpPr>
        <p:spPr bwMode="gray">
          <a:xfrm>
            <a:off x="-1730168" y="2826216"/>
            <a:ext cx="1524969"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GB" altLang="da-DK" sz="941" b="1" kern="1200" noProof="1">
                <a:solidFill>
                  <a:schemeClr val="tx2">
                    <a:lumMod val="75000"/>
                  </a:schemeClr>
                </a:solidFill>
                <a:latin typeface="+mn-lt"/>
              </a:rPr>
              <a:t>Highlighted text </a:t>
            </a:r>
          </a:p>
          <a:p>
            <a:pPr algn="r" eaLnBrk="1" hangingPunct="1">
              <a:spcBef>
                <a:spcPct val="0"/>
              </a:spcBef>
              <a:buFontTx/>
              <a:buNone/>
            </a:pPr>
            <a:r>
              <a:rPr lang="en-GB" altLang="da-DK" sz="941" b="0" kern="1200" noProof="1">
                <a:solidFill>
                  <a:schemeClr val="tx2">
                    <a:lumMod val="75000"/>
                  </a:schemeClr>
                </a:solidFill>
                <a:latin typeface="+mn-lt"/>
              </a:rPr>
              <a:t>The colour of the text must be </a:t>
            </a:r>
          </a:p>
          <a:p>
            <a:pPr algn="r" eaLnBrk="1" hangingPunct="1">
              <a:spcBef>
                <a:spcPct val="0"/>
              </a:spcBef>
              <a:buFontTx/>
              <a:buNone/>
            </a:pPr>
            <a:r>
              <a:rPr lang="en-GB" altLang="da-DK" sz="941" b="0" kern="1200" noProof="1">
                <a:solidFill>
                  <a:schemeClr val="tx2">
                    <a:lumMod val="75000"/>
                  </a:schemeClr>
                </a:solidFill>
                <a:latin typeface="+mn-lt"/>
              </a:rPr>
              <a:t>R246 G158 B0</a:t>
            </a:r>
          </a:p>
        </p:txBody>
      </p:sp>
      <p:sp>
        <p:nvSpPr>
          <p:cNvPr id="40" name="Rektangel 10"/>
          <p:cNvSpPr/>
          <p:nvPr userDrawn="1"/>
        </p:nvSpPr>
        <p:spPr>
          <a:xfrm>
            <a:off x="-182494" y="3156505"/>
            <a:ext cx="72000" cy="108000"/>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eaLnBrk="1"/>
            <a:endParaRPr lang="da-DK" sz="1454" dirty="0"/>
          </a:p>
        </p:txBody>
      </p:sp>
      <p:sp>
        <p:nvSpPr>
          <p:cNvPr id="33" name="Rounded Rectangle 43"/>
          <p:cNvSpPr/>
          <p:nvPr userDrawn="1"/>
        </p:nvSpPr>
        <p:spPr>
          <a:xfrm>
            <a:off x="-425769" y="3622953"/>
            <a:ext cx="197890" cy="130621"/>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nvGrpSpPr>
          <p:cNvPr id="34" name="Group 33"/>
          <p:cNvGrpSpPr/>
          <p:nvPr userDrawn="1"/>
        </p:nvGrpSpPr>
        <p:grpSpPr>
          <a:xfrm>
            <a:off x="-1350975" y="3956110"/>
            <a:ext cx="1139002" cy="1427769"/>
            <a:chOff x="-1591631" y="4653138"/>
            <a:chExt cx="1332000" cy="1574181"/>
          </a:xfrm>
        </p:grpSpPr>
        <p:pic>
          <p:nvPicPr>
            <p:cNvPr id="3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4511" y="414683"/>
            <a:ext cx="1944023" cy="1459247"/>
          </a:xfrm>
          <a:prstGeom prst="rect">
            <a:avLst/>
          </a:prstGeom>
        </p:spPr>
      </p:pic>
      <p:sp>
        <p:nvSpPr>
          <p:cNvPr id="27"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Agenda</a:t>
            </a:r>
          </a:p>
        </p:txBody>
      </p:sp>
      <p:sp>
        <p:nvSpPr>
          <p:cNvPr id="22" name="Title 1"/>
          <p:cNvSpPr>
            <a:spLocks noGrp="1"/>
          </p:cNvSpPr>
          <p:nvPr>
            <p:ph type="title" hasCustomPrompt="1"/>
          </p:nvPr>
        </p:nvSpPr>
        <p:spPr>
          <a:xfrm>
            <a:off x="408860" y="433279"/>
            <a:ext cx="834147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3" name="Subtitle 2"/>
          <p:cNvSpPr>
            <a:spLocks noGrp="1"/>
          </p:cNvSpPr>
          <p:nvPr>
            <p:ph type="subTitle" idx="1" hasCustomPrompt="1"/>
          </p:nvPr>
        </p:nvSpPr>
        <p:spPr>
          <a:xfrm>
            <a:off x="408859" y="764049"/>
            <a:ext cx="834147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316108806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6" name="baggrund"/>
          <p:cNvSpPr/>
          <p:nvPr userDrawn="1"/>
        </p:nvSpPr>
        <p:spPr>
          <a:xfrm>
            <a:off x="2" y="4"/>
            <a:ext cx="9142803" cy="6859015"/>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da-DK" sz="1539" dirty="0"/>
          </a:p>
        </p:txBody>
      </p:sp>
      <p:sp>
        <p:nvSpPr>
          <p:cNvPr id="26" name="Grå kasse"/>
          <p:cNvSpPr/>
          <p:nvPr userDrawn="1"/>
        </p:nvSpPr>
        <p:spPr>
          <a:xfrm>
            <a:off x="0" y="6173332"/>
            <a:ext cx="9144000" cy="685685"/>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da-DK" sz="1539" dirty="0">
              <a:solidFill>
                <a:srgbClr val="1E2F39"/>
              </a:solidFill>
            </a:endParaRPr>
          </a:p>
        </p:txBody>
      </p:sp>
      <p:sp>
        <p:nvSpPr>
          <p:cNvPr id="15" name="Title 1"/>
          <p:cNvSpPr>
            <a:spLocks noGrp="1"/>
          </p:cNvSpPr>
          <p:nvPr>
            <p:ph type="title" hasCustomPrompt="1"/>
          </p:nvPr>
        </p:nvSpPr>
        <p:spPr>
          <a:xfrm>
            <a:off x="797854" y="2292148"/>
            <a:ext cx="7557450" cy="1371371"/>
          </a:xfrm>
        </p:spPr>
        <p:txBody>
          <a:bodyPr/>
          <a:lstStyle>
            <a:lvl1pPr algn="ctr">
              <a:defRPr lang="en-GB" sz="4276" b="1" kern="1200" cap="all" spc="-9" baseline="0" noProof="0" dirty="0" smtClean="0">
                <a:solidFill>
                  <a:schemeClr val="bg1"/>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breaker</a:t>
            </a:r>
            <a:r>
              <a:rPr lang="da-DK" noProof="0" dirty="0"/>
              <a:t> </a:t>
            </a:r>
            <a:r>
              <a:rPr lang="da-DK" noProof="0" dirty="0" err="1"/>
              <a:t>text</a:t>
            </a:r>
            <a:endParaRPr lang="da-DK" noProof="0" dirty="0"/>
          </a:p>
        </p:txBody>
      </p:sp>
      <p:sp>
        <p:nvSpPr>
          <p:cNvPr id="27" name="Text Placeholder 2"/>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3"/>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8" name="AutoShape 4"/>
          <p:cNvSpPr>
            <a:spLocks/>
          </p:cNvSpPr>
          <p:nvPr userDrawn="1"/>
        </p:nvSpPr>
        <p:spPr bwMode="gray">
          <a:xfrm>
            <a:off x="-2052735" y="2"/>
            <a:ext cx="1943100"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Breaker</a:t>
            </a:r>
          </a:p>
          <a:p>
            <a:pPr algn="r" eaLnBrk="1" hangingPunct="1">
              <a:spcBef>
                <a:spcPct val="0"/>
              </a:spcBef>
              <a:buFontTx/>
              <a:buNone/>
              <a:defRPr/>
            </a:pPr>
            <a:r>
              <a:rPr lang="en-GB" altLang="da-DK" sz="941" b="0" noProof="1">
                <a:solidFill>
                  <a:schemeClr val="tx2">
                    <a:lumMod val="75000"/>
                  </a:schemeClr>
                </a:solidFill>
                <a:latin typeface="+mn-lt"/>
              </a:rPr>
              <a:t>Breaker slide, three colours</a:t>
            </a:r>
          </a:p>
        </p:txBody>
      </p:sp>
      <p:grpSp>
        <p:nvGrpSpPr>
          <p:cNvPr id="10" name="Group 9"/>
          <p:cNvGrpSpPr/>
          <p:nvPr userDrawn="1"/>
        </p:nvGrpSpPr>
        <p:grpSpPr>
          <a:xfrm>
            <a:off x="9290833" y="2671603"/>
            <a:ext cx="1470330" cy="3077452"/>
            <a:chOff x="10865113" y="2945566"/>
            <a:chExt cx="1719469" cy="3393033"/>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478" y="3928392"/>
              <a:ext cx="1557700" cy="58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ktangel 12"/>
            <p:cNvSpPr/>
            <p:nvPr userDrawn="1"/>
          </p:nvSpPr>
          <p:spPr>
            <a:xfrm>
              <a:off x="10865113" y="3305492"/>
              <a:ext cx="84200" cy="1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eaLnBrk="1"/>
              <a:endParaRPr lang="da-DK" sz="1454" dirty="0"/>
            </a:p>
          </p:txBody>
        </p:sp>
        <p:sp>
          <p:nvSpPr>
            <p:cNvPr id="20" name="AutoShape 4"/>
            <p:cNvSpPr>
              <a:spLocks/>
            </p:cNvSpPr>
            <p:nvPr userDrawn="1"/>
          </p:nvSpPr>
          <p:spPr bwMode="gray">
            <a:xfrm>
              <a:off x="10991477" y="2945566"/>
              <a:ext cx="1593105" cy="7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GB" altLang="da-DK" sz="941" b="1" kern="1200" noProof="1">
                  <a:solidFill>
                    <a:schemeClr val="tx2">
                      <a:lumMod val="75000"/>
                    </a:schemeClr>
                  </a:solidFill>
                  <a:latin typeface="+mn-lt"/>
                </a:rPr>
                <a:t>Colour theme for text</a:t>
              </a:r>
            </a:p>
            <a:p>
              <a:pPr algn="l" eaLnBrk="1" hangingPunct="1">
                <a:spcBef>
                  <a:spcPct val="0"/>
                </a:spcBef>
                <a:buFontTx/>
                <a:buNone/>
              </a:pPr>
              <a:r>
                <a:rPr lang="en-GB" altLang="da-DK" sz="941" kern="1200" noProof="1">
                  <a:solidFill>
                    <a:schemeClr val="tx2">
                      <a:lumMod val="75000"/>
                    </a:schemeClr>
                  </a:solidFill>
                  <a:latin typeface="+mn-lt"/>
                </a:rPr>
                <a:t>Choose between the colours white R255 G255 B255</a:t>
              </a:r>
              <a:br/>
              <a:r>
                <a:rPr lang="en-GB" altLang="da-DK" sz="941" kern="1200" noProof="1">
                  <a:solidFill>
                    <a:schemeClr val="tx2">
                      <a:lumMod val="75000"/>
                    </a:schemeClr>
                  </a:solidFill>
                  <a:latin typeface="+mn-lt"/>
                </a:rPr>
                <a:t>blue R0 G141 B177 and</a:t>
              </a:r>
            </a:p>
            <a:p>
              <a:pPr algn="l" eaLnBrk="1" hangingPunct="1">
                <a:spcBef>
                  <a:spcPct val="0"/>
                </a:spcBef>
                <a:buFontTx/>
                <a:buNone/>
              </a:pPr>
              <a:r>
                <a:rPr lang="en-GB" altLang="da-DK" sz="941" kern="1200" noProof="1">
                  <a:solidFill>
                    <a:schemeClr val="tx2">
                      <a:lumMod val="75000"/>
                    </a:schemeClr>
                  </a:solidFill>
                  <a:latin typeface="+mn-lt"/>
                </a:rPr>
                <a:t>orange R246 G158 B0</a:t>
              </a:r>
            </a:p>
          </p:txBody>
        </p:sp>
        <p:sp>
          <p:nvSpPr>
            <p:cNvPr id="21" name="Rektangel 20"/>
            <p:cNvSpPr/>
            <p:nvPr userDrawn="1"/>
          </p:nvSpPr>
          <p:spPr>
            <a:xfrm>
              <a:off x="10865113" y="3650494"/>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eaLnBrk="1"/>
              <a:endParaRPr lang="da-DK" sz="1454" dirty="0"/>
            </a:p>
          </p:txBody>
        </p:sp>
        <p:sp>
          <p:nvSpPr>
            <p:cNvPr id="22" name="Rektangel 21"/>
            <p:cNvSpPr/>
            <p:nvPr userDrawn="1"/>
          </p:nvSpPr>
          <p:spPr>
            <a:xfrm>
              <a:off x="10865113" y="3477714"/>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eaLnBrk="1"/>
              <a:endParaRPr lang="da-DK" sz="1454" dirty="0"/>
            </a:p>
          </p:txBody>
        </p:sp>
        <p:sp>
          <p:nvSpPr>
            <p:cNvPr id="34" name="Rounded Rectangle 43"/>
            <p:cNvSpPr/>
            <p:nvPr userDrawn="1"/>
          </p:nvSpPr>
          <p:spPr>
            <a:xfrm>
              <a:off x="12256788" y="4197996"/>
              <a:ext cx="270634" cy="15878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223" dirty="0"/>
            </a:p>
          </p:txBody>
        </p:sp>
        <p:grpSp>
          <p:nvGrpSpPr>
            <p:cNvPr id="8" name="Group 7"/>
            <p:cNvGrpSpPr/>
            <p:nvPr userDrawn="1"/>
          </p:nvGrpSpPr>
          <p:grpSpPr>
            <a:xfrm>
              <a:off x="10991477" y="4602991"/>
              <a:ext cx="1557700" cy="1735608"/>
              <a:chOff x="9398887" y="4174872"/>
              <a:chExt cx="1332000" cy="1574181"/>
            </a:xfrm>
          </p:grpSpPr>
          <p:pic>
            <p:nvPicPr>
              <p:cNvPr id="3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223" dirty="0"/>
              </a:p>
            </p:txBody>
          </p:sp>
          <p:sp>
            <p:nvSpPr>
              <p:cNvPr id="38"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223" dirty="0"/>
              </a:p>
            </p:txBody>
          </p:sp>
          <p:sp>
            <p:nvSpPr>
              <p:cNvPr id="39" name="Rounded Rectangle 43"/>
              <p:cNvSpPr/>
              <p:nvPr userDrawn="1"/>
            </p:nvSpPr>
            <p:spPr>
              <a:xfrm>
                <a:off x="9398887"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223" dirty="0"/>
              </a:p>
            </p:txBody>
          </p:sp>
        </p:grpSp>
      </p:grpSp>
      <p:pic>
        <p:nvPicPr>
          <p:cNvPr id="25" name="Logo"/>
          <p:cNvPicPr>
            <a:picLocks noChangeAspect="1"/>
          </p:cNvPicPr>
          <p:nvPr userDrawn="1"/>
        </p:nvPicPr>
        <p:blipFill rotWithShape="1">
          <a:blip r:embed="rId4"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652" y="3519111"/>
            <a:ext cx="1944023" cy="1459247"/>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652" y="1967140"/>
            <a:ext cx="1944023" cy="1459247"/>
          </a:xfrm>
          <a:prstGeom prst="rect">
            <a:avLst/>
          </a:prstGeom>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3652" y="415169"/>
            <a:ext cx="1944023" cy="1459247"/>
          </a:xfrm>
          <a:prstGeom prst="rect">
            <a:avLst/>
          </a:prstGeom>
        </p:spPr>
      </p:pic>
    </p:spTree>
    <p:extLst>
      <p:ext uri="{BB962C8B-B14F-4D97-AF65-F5344CB8AC3E}">
        <p14:creationId xmlns:p14="http://schemas.microsoft.com/office/powerpoint/2010/main" val="3620820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1"/>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2"/>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4" name="Pladsholder til sidefod 3"/>
          <p:cNvSpPr>
            <a:spLocks noGrp="1"/>
          </p:cNvSpPr>
          <p:nvPr>
            <p:ph type="ftr" sz="quarter" idx="11"/>
          </p:nvPr>
        </p:nvSpPr>
        <p:spPr/>
        <p:txBody>
          <a:bodyPr/>
          <a:lstStyle/>
          <a:p>
            <a:endParaRPr lang="da-DK" dirty="0"/>
          </a:p>
        </p:txBody>
      </p:sp>
      <p:sp>
        <p:nvSpPr>
          <p:cNvPr id="3" name="Pladsholder til dato 4"/>
          <p:cNvSpPr>
            <a:spLocks noGrp="1"/>
          </p:cNvSpPr>
          <p:nvPr>
            <p:ph type="dt" sz="half" idx="10"/>
          </p:nvPr>
        </p:nvSpPr>
        <p:spPr/>
        <p:txBody>
          <a:bodyPr/>
          <a:lstStyle/>
          <a:p>
            <a:fld id="{5EC25F2B-14A9-40AF-8B36-F5BB5478E870}" type="datetime4">
              <a:rPr lang="da-DK"/>
              <a:pPr/>
              <a:t>18-07-05</a:t>
            </a:fld>
            <a:endParaRPr dirty="0"/>
          </a:p>
        </p:txBody>
      </p:sp>
      <p:sp>
        <p:nvSpPr>
          <p:cNvPr id="6" name="AutoShape 4"/>
          <p:cNvSpPr>
            <a:spLocks/>
          </p:cNvSpPr>
          <p:nvPr userDrawn="1"/>
        </p:nvSpPr>
        <p:spPr bwMode="gray">
          <a:xfrm>
            <a:off x="-2051999" y="8"/>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rgbClr val="677578">
                    <a:lumMod val="75000"/>
                  </a:srgbClr>
                </a:solidFill>
                <a:latin typeface="Arial Narrow"/>
                <a:cs typeface="Arial" charset="0"/>
              </a:rPr>
              <a:t>Blank</a:t>
            </a:r>
          </a:p>
        </p:txBody>
      </p:sp>
    </p:spTree>
    <p:extLst>
      <p:ext uri="{BB962C8B-B14F-4D97-AF65-F5344CB8AC3E}">
        <p14:creationId xmlns:p14="http://schemas.microsoft.com/office/powerpoint/2010/main" val="19263672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7" name="Baggrund"/>
          <p:cNvSpPr/>
          <p:nvPr userDrawn="1"/>
        </p:nvSpPr>
        <p:spPr>
          <a:xfrm>
            <a:off x="0" y="0"/>
            <a:ext cx="9144000" cy="6859014"/>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da-DK" sz="1539" dirty="0"/>
          </a:p>
        </p:txBody>
      </p:sp>
      <p:sp>
        <p:nvSpPr>
          <p:cNvPr id="22" name="Blå kasse"/>
          <p:cNvSpPr/>
          <p:nvPr userDrawn="1"/>
        </p:nvSpPr>
        <p:spPr>
          <a:xfrm>
            <a:off x="0" y="6173332"/>
            <a:ext cx="9144000" cy="685685"/>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da-DK" sz="1539" dirty="0">
              <a:solidFill>
                <a:srgbClr val="1E2F39"/>
              </a:solidFill>
            </a:endParaRPr>
          </a:p>
        </p:txBody>
      </p:sp>
      <p:sp>
        <p:nvSpPr>
          <p:cNvPr id="6" name="Titel 1"/>
          <p:cNvSpPr>
            <a:spLocks noGrp="1"/>
          </p:cNvSpPr>
          <p:nvPr>
            <p:ph type="title" hasCustomPrompt="1"/>
          </p:nvPr>
        </p:nvSpPr>
        <p:spPr>
          <a:xfrm>
            <a:off x="797105" y="729522"/>
            <a:ext cx="7559556" cy="1080640"/>
          </a:xfrm>
        </p:spPr>
        <p:txBody>
          <a:bodyPr anchor="b" anchorCtr="0"/>
          <a:lstStyle>
            <a:lvl1pPr algn="r">
              <a:spcBef>
                <a:spcPts val="0"/>
              </a:spcBef>
              <a:defRPr lang="da-DK" sz="2223" b="1" kern="1200" cap="all" spc="-9" baseline="0" dirty="0">
                <a:solidFill>
                  <a:schemeClr val="bg1"/>
                </a:solidFill>
                <a:latin typeface="+mn-lt"/>
                <a:ea typeface="+mn-ea"/>
                <a:cs typeface="+mn-cs"/>
              </a:defRPr>
            </a:lvl1pPr>
          </a:lstStyle>
          <a:p>
            <a:pPr lvl="0"/>
            <a:r>
              <a:rPr lang="da-DK" dirty="0" err="1"/>
              <a:t>Click</a:t>
            </a:r>
            <a:r>
              <a:rPr lang="da-DK" dirty="0"/>
              <a:t> to </a:t>
            </a:r>
            <a:r>
              <a:rPr lang="da-DK" dirty="0" err="1"/>
              <a:t>add</a:t>
            </a:r>
            <a:r>
              <a:rPr lang="da-DK" dirty="0"/>
              <a:t> </a:t>
            </a:r>
            <a:r>
              <a:rPr lang="da-DK" dirty="0" err="1"/>
              <a:t>title</a:t>
            </a:r>
            <a:endParaRPr lang="da-DK" dirty="0"/>
          </a:p>
        </p:txBody>
      </p:sp>
      <p:sp>
        <p:nvSpPr>
          <p:cNvPr id="26" name="Text Placeholder 2"/>
          <p:cNvSpPr>
            <a:spLocks noGrp="1"/>
          </p:cNvSpPr>
          <p:nvPr>
            <p:ph type="body" sz="quarter" idx="17"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10" name="Pladsholder til diasnummer 3"/>
          <p:cNvSpPr>
            <a:spLocks noGrp="1"/>
          </p:cNvSpPr>
          <p:nvPr userDrawn="1">
            <p:ph type="sldNum" sz="quarter" idx="16"/>
          </p:nvPr>
        </p:nvSpPr>
        <p:spPr/>
        <p:txBody>
          <a:bodyPr/>
          <a:lstStyle/>
          <a:p>
            <a:fld id="{667EC89C-17A0-4E64-A6D2-B825673CEEDF}" type="slidenum">
              <a:rPr lang="da-DK" smtClean="0"/>
              <a:pPr/>
              <a:t>‹nr.›</a:t>
            </a:fld>
            <a:endParaRPr lang="da-DK" dirty="0"/>
          </a:p>
        </p:txBody>
      </p:sp>
      <p:sp>
        <p:nvSpPr>
          <p:cNvPr id="24" name="AutoShape 4"/>
          <p:cNvSpPr>
            <a:spLocks/>
          </p:cNvSpPr>
          <p:nvPr userDrawn="1"/>
        </p:nvSpPr>
        <p:spPr bwMode="gray">
          <a:xfrm>
            <a:off x="-2385922" y="3"/>
            <a:ext cx="2242439"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Transition</a:t>
            </a:r>
          </a:p>
          <a:p>
            <a:pPr algn="r" eaLnBrk="1" hangingPunct="1">
              <a:spcBef>
                <a:spcPct val="0"/>
              </a:spcBef>
              <a:buFontTx/>
              <a:buNone/>
              <a:defRPr/>
            </a:pPr>
            <a:r>
              <a:rPr lang="en-GB" altLang="da-DK" sz="941" b="0" noProof="1">
                <a:solidFill>
                  <a:schemeClr val="tx2">
                    <a:lumMod val="75000"/>
                  </a:schemeClr>
                </a:solidFill>
                <a:latin typeface="+mn-lt"/>
              </a:rPr>
              <a:t>Transition Slide - to create flow and</a:t>
            </a:r>
            <a:r>
              <a:rPr lang="en-GB"/>
              <a:t> </a:t>
            </a:r>
            <a:r>
              <a:rPr lang="en-GB" altLang="da-DK" sz="941" b="0" noProof="1">
                <a:solidFill>
                  <a:schemeClr val="tx2">
                    <a:lumMod val="75000"/>
                  </a:schemeClr>
                </a:solidFill>
                <a:latin typeface="+mn-lt"/>
              </a:rPr>
              <a:t>highlight point</a:t>
            </a:r>
          </a:p>
        </p:txBody>
      </p:sp>
      <p:pic>
        <p:nvPicPr>
          <p:cNvPr id="20" name="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grpSp>
        <p:nvGrpSpPr>
          <p:cNvPr id="3" name="Gruppe 2"/>
          <p:cNvGrpSpPr/>
          <p:nvPr userDrawn="1"/>
        </p:nvGrpSpPr>
        <p:grpSpPr>
          <a:xfrm>
            <a:off x="-1733623" y="1981958"/>
            <a:ext cx="1622027" cy="3122164"/>
            <a:chOff x="-2027380" y="2398708"/>
            <a:chExt cx="1896871" cy="3442331"/>
          </a:xfrm>
        </p:grpSpPr>
        <p:sp>
          <p:nvSpPr>
            <p:cNvPr id="14" name="AutoShape 4"/>
            <p:cNvSpPr>
              <a:spLocks/>
            </p:cNvSpPr>
            <p:nvPr userDrawn="1"/>
          </p:nvSpPr>
          <p:spPr bwMode="gray">
            <a:xfrm>
              <a:off x="-2027380" y="2398708"/>
              <a:ext cx="1752417" cy="1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GB" altLang="da-DK" sz="941" b="1" kern="1200" noProof="1">
                  <a:solidFill>
                    <a:schemeClr val="tx2">
                      <a:lumMod val="75000"/>
                    </a:schemeClr>
                  </a:solidFill>
                  <a:latin typeface="+mn-lt"/>
                </a:rPr>
                <a:t>Highlighted text</a:t>
              </a:r>
            </a:p>
            <a:p>
              <a:pPr marL="0" indent="0" algn="r" eaLnBrk="1" hangingPunct="1">
                <a:spcBef>
                  <a:spcPct val="0"/>
                </a:spcBef>
                <a:buFontTx/>
                <a:buNone/>
              </a:pPr>
              <a:r>
                <a:rPr lang="en-GB" altLang="da-DK" sz="941" b="1" kern="1200" noProof="1">
                  <a:solidFill>
                    <a:schemeClr val="tx2">
                      <a:lumMod val="75000"/>
                    </a:schemeClr>
                  </a:solidFill>
                  <a:latin typeface="+mn-lt"/>
                </a:rPr>
                <a:t>1. </a:t>
              </a:r>
              <a:r>
                <a:rPr lang="en-GB" altLang="da-DK" sz="941" kern="1200" noProof="1">
                  <a:solidFill>
                    <a:schemeClr val="tx2">
                      <a:lumMod val="75000"/>
                    </a:schemeClr>
                  </a:solidFill>
                  <a:latin typeface="+mn-lt"/>
                </a:rPr>
                <a:t>Select the text to</a:t>
              </a:r>
            </a:p>
            <a:p>
              <a:pPr marL="0" indent="0" algn="r" eaLnBrk="1" hangingPunct="1">
                <a:spcBef>
                  <a:spcPct val="0"/>
                </a:spcBef>
                <a:buFontTx/>
                <a:buNone/>
              </a:pPr>
              <a:r>
                <a:rPr lang="en-GB" altLang="da-DK" sz="941" kern="1200" noProof="1">
                  <a:solidFill>
                    <a:schemeClr val="tx2">
                      <a:lumMod val="75000"/>
                    </a:schemeClr>
                  </a:solidFill>
                  <a:latin typeface="+mn-lt"/>
                </a:rPr>
                <a:t>highlight and make larger</a:t>
              </a:r>
              <a:br/>
              <a:r>
                <a:rPr lang="en-GB" altLang="da-DK" sz="941" b="1" kern="1200" noProof="1">
                  <a:solidFill>
                    <a:schemeClr val="tx2">
                      <a:lumMod val="75000"/>
                    </a:schemeClr>
                  </a:solidFill>
                  <a:latin typeface="+mn-lt"/>
                </a:rPr>
                <a:t>2.</a:t>
              </a:r>
              <a:r>
                <a:rPr lang="en-GB"/>
                <a:t> </a:t>
              </a:r>
              <a:r>
                <a:rPr lang="en-GB" altLang="da-DK" sz="941" kern="1200" noProof="1">
                  <a:solidFill>
                    <a:schemeClr val="tx2">
                      <a:lumMod val="75000"/>
                    </a:schemeClr>
                  </a:solidFill>
                  <a:latin typeface="+mn-lt"/>
                </a:rPr>
                <a:t>Choose 50 pkt. Choose between the colours</a:t>
              </a:r>
            </a:p>
            <a:p>
              <a:pPr marL="0" indent="0" algn="r" eaLnBrk="1" hangingPunct="1">
                <a:spcBef>
                  <a:spcPct val="0"/>
                </a:spcBef>
                <a:buFontTx/>
                <a:buNone/>
              </a:pPr>
              <a:r>
                <a:rPr lang="en-GB" altLang="da-DK" sz="941" kern="1200" noProof="1">
                  <a:solidFill>
                    <a:schemeClr val="tx2">
                      <a:lumMod val="75000"/>
                    </a:schemeClr>
                  </a:solidFill>
                  <a:latin typeface="+mn-lt"/>
                </a:rPr>
                <a:t>blue R0 G141 B177 </a:t>
              </a:r>
              <a:br/>
              <a:r>
                <a:rPr lang="en-GB" altLang="da-DK" sz="941" kern="1200" noProof="1">
                  <a:solidFill>
                    <a:schemeClr val="tx2">
                      <a:lumMod val="75000"/>
                    </a:schemeClr>
                  </a:solidFill>
                  <a:latin typeface="+mn-lt"/>
                </a:rPr>
                <a:t>and orange R246 G158 B0</a:t>
              </a:r>
              <a:endParaRPr lang="en-GB" altLang="da-DK" sz="941" noProof="1">
                <a:solidFill>
                  <a:schemeClr val="tx2">
                    <a:lumMod val="75000"/>
                  </a:schemeClr>
                </a:solidFill>
                <a:cs typeface="Arial" charset="0"/>
              </a:endParaRPr>
            </a:p>
          </p:txBody>
        </p:sp>
        <p:sp>
          <p:nvSpPr>
            <p:cNvPr id="31" name="Rektangel 30"/>
            <p:cNvSpPr/>
            <p:nvPr userDrawn="1"/>
          </p:nvSpPr>
          <p:spPr>
            <a:xfrm>
              <a:off x="-214709" y="3436377"/>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da-DK" sz="1454" dirty="0"/>
            </a:p>
          </p:txBody>
        </p:sp>
        <p:sp>
          <p:nvSpPr>
            <p:cNvPr id="32" name="Rektangel 31"/>
            <p:cNvSpPr/>
            <p:nvPr userDrawn="1"/>
          </p:nvSpPr>
          <p:spPr>
            <a:xfrm>
              <a:off x="-214709" y="3270296"/>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a:endParaRPr lang="da-DK" sz="1454" dirty="0"/>
            </a:p>
          </p:txBody>
        </p:sp>
        <p:grpSp>
          <p:nvGrpSpPr>
            <p:cNvPr id="35" name="Group 34"/>
            <p:cNvGrpSpPr/>
            <p:nvPr userDrawn="1"/>
          </p:nvGrpSpPr>
          <p:grpSpPr>
            <a:xfrm>
              <a:off x="-1611413" y="4266858"/>
              <a:ext cx="1332000" cy="1574181"/>
              <a:chOff x="9398887" y="4174872"/>
              <a:chExt cx="1332000" cy="1574181"/>
            </a:xfrm>
          </p:grpSpPr>
          <p:pic>
            <p:nvPicPr>
              <p:cNvPr id="3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sp>
            <p:nvSpPr>
              <p:cNvPr id="38"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nvGrpSpPr>
            <p:cNvPr id="4" name="Group 3"/>
            <p:cNvGrpSpPr/>
            <p:nvPr userDrawn="1"/>
          </p:nvGrpSpPr>
          <p:grpSpPr>
            <a:xfrm>
              <a:off x="-1611413" y="3649266"/>
              <a:ext cx="1354805" cy="535816"/>
              <a:chOff x="-1611413" y="3649266"/>
              <a:chExt cx="1354805" cy="535816"/>
            </a:xfrm>
          </p:grpSpPr>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11413" y="3649266"/>
                <a:ext cx="1354805"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ounded Rectangle 43"/>
              <p:cNvSpPr/>
              <p:nvPr userDrawn="1"/>
            </p:nvSpPr>
            <p:spPr>
              <a:xfrm>
                <a:off x="-505269" y="3887456"/>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sp>
            <p:nvSpPr>
              <p:cNvPr id="25" name="Rounded Rectangle 43"/>
              <p:cNvSpPr/>
              <p:nvPr userDrawn="1"/>
            </p:nvSpPr>
            <p:spPr>
              <a:xfrm>
                <a:off x="-985668" y="3679969"/>
                <a:ext cx="299416" cy="18633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Tree>
    <p:extLst>
      <p:ext uri="{BB962C8B-B14F-4D97-AF65-F5344CB8AC3E}">
        <p14:creationId xmlns:p14="http://schemas.microsoft.com/office/powerpoint/2010/main" val="288106730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28" name="Pladsholder til billede 1"/>
          <p:cNvSpPr>
            <a:spLocks noGrp="1"/>
          </p:cNvSpPr>
          <p:nvPr>
            <p:ph type="pic" sz="quarter" idx="17" hasCustomPrompt="1"/>
          </p:nvPr>
        </p:nvSpPr>
        <p:spPr>
          <a:xfrm>
            <a:off x="-3079" y="-3265"/>
            <a:ext cx="9148960" cy="6174434"/>
          </a:xfrm>
        </p:spPr>
        <p:txBody>
          <a:bodyPr tIns="626542" anchor="ctr" anchorCtr="0"/>
          <a:lstStyle>
            <a:lvl1pPr marL="0" indent="0" algn="ctr">
              <a:spcBef>
                <a:spcPts val="0"/>
              </a:spcBef>
              <a:buNone/>
              <a:defRPr lang="da-DK" sz="1112" smtClean="0">
                <a:solidFill>
                  <a:srgbClr val="677578"/>
                </a:solidFill>
              </a:defRPr>
            </a:lvl1pPr>
          </a:lstStyle>
          <a:p>
            <a:r>
              <a:rPr lang="da-DK" sz="1112" kern="1200" spc="-9" baseline="0" noProof="0" dirty="0" err="1">
                <a:solidFill>
                  <a:srgbClr val="677578"/>
                </a:solidFill>
                <a:latin typeface="+mn-lt"/>
                <a:ea typeface="+mn-ea"/>
                <a:cs typeface="+mn-cs"/>
              </a:rPr>
              <a:t>Click</a:t>
            </a:r>
            <a:r>
              <a:rPr lang="da-DK" sz="1112" kern="1200" spc="-9" baseline="0" noProof="0" dirty="0">
                <a:solidFill>
                  <a:srgbClr val="677578"/>
                </a:solidFill>
                <a:latin typeface="+mn-lt"/>
                <a:ea typeface="+mn-ea"/>
                <a:cs typeface="+mn-cs"/>
              </a:rPr>
              <a:t> to </a:t>
            </a:r>
            <a:r>
              <a:rPr lang="da-DK" sz="1112" kern="1200" spc="-9" baseline="0" noProof="0" dirty="0" err="1">
                <a:solidFill>
                  <a:srgbClr val="677578"/>
                </a:solidFill>
                <a:latin typeface="+mn-lt"/>
                <a:ea typeface="+mn-ea"/>
                <a:cs typeface="+mn-cs"/>
              </a:rPr>
              <a:t>insert</a:t>
            </a:r>
            <a:r>
              <a:rPr lang="da-DK" sz="1112" kern="1200" spc="-9" baseline="0" noProof="0" dirty="0">
                <a:solidFill>
                  <a:srgbClr val="677578"/>
                </a:solidFill>
                <a:latin typeface="+mn-lt"/>
                <a:ea typeface="+mn-ea"/>
                <a:cs typeface="+mn-cs"/>
              </a:rPr>
              <a:t> </a:t>
            </a:r>
            <a:r>
              <a:rPr lang="da-DK" sz="1112" kern="1200" spc="-9" baseline="0" noProof="0" dirty="0" err="1">
                <a:solidFill>
                  <a:srgbClr val="677578"/>
                </a:solidFill>
                <a:latin typeface="+mn-lt"/>
                <a:ea typeface="+mn-ea"/>
                <a:cs typeface="+mn-cs"/>
              </a:rPr>
              <a:t>picture</a:t>
            </a:r>
            <a:r>
              <a:rPr lang="da-DK" sz="1112" kern="1200" spc="-9" baseline="0" noProof="0" dirty="0">
                <a:solidFill>
                  <a:srgbClr val="677578"/>
                </a:solidFill>
                <a:latin typeface="+mn-lt"/>
                <a:ea typeface="+mn-ea"/>
                <a:cs typeface="+mn-cs"/>
              </a:rPr>
              <a:t>. </a:t>
            </a:r>
            <a:br>
              <a:rPr lang="da-DK" sz="1112" kern="1200" spc="-9" baseline="0" noProof="0" dirty="0">
                <a:solidFill>
                  <a:srgbClr val="677578"/>
                </a:solidFill>
                <a:latin typeface="+mn-lt"/>
                <a:ea typeface="+mn-ea"/>
                <a:cs typeface="+mn-cs"/>
              </a:rPr>
            </a:br>
            <a:r>
              <a:rPr lang="da-DK" sz="1197" dirty="0">
                <a:solidFill>
                  <a:srgbClr val="6C6C6C"/>
                </a:solidFill>
                <a:latin typeface="ArialNarrow"/>
              </a:rPr>
              <a:t>To </a:t>
            </a:r>
            <a:r>
              <a:rPr lang="da-DK" sz="1197" dirty="0" err="1">
                <a:solidFill>
                  <a:srgbClr val="6C6C6C"/>
                </a:solidFill>
                <a:latin typeface="ArialNarrow"/>
              </a:rPr>
              <a:t>get</a:t>
            </a:r>
            <a:r>
              <a:rPr lang="da-DK" sz="1197" dirty="0">
                <a:solidFill>
                  <a:srgbClr val="6C6C6C"/>
                </a:solidFill>
                <a:latin typeface="ArialNarrow"/>
              </a:rPr>
              <a:t> </a:t>
            </a:r>
            <a:r>
              <a:rPr lang="da-DK" sz="1197" dirty="0" err="1">
                <a:solidFill>
                  <a:srgbClr val="6C6C6C"/>
                </a:solidFill>
                <a:latin typeface="ArialNarrow"/>
              </a:rPr>
              <a:t>access</a:t>
            </a:r>
            <a:r>
              <a:rPr lang="da-DK" sz="1197" dirty="0">
                <a:solidFill>
                  <a:srgbClr val="6C6C6C"/>
                </a:solidFill>
                <a:latin typeface="ArialNarrow"/>
              </a:rPr>
              <a:t> to </a:t>
            </a:r>
            <a:r>
              <a:rPr lang="da-DK" sz="1197" dirty="0" err="1">
                <a:solidFill>
                  <a:srgbClr val="6C6C6C"/>
                </a:solidFill>
                <a:latin typeface="ArialNarrow"/>
              </a:rPr>
              <a:t>Valcon's</a:t>
            </a:r>
            <a:r>
              <a:rPr lang="da-DK" sz="1197" dirty="0">
                <a:solidFill>
                  <a:srgbClr val="6C6C6C"/>
                </a:solidFill>
                <a:latin typeface="ArialNarrow"/>
              </a:rPr>
              <a:t> </a:t>
            </a:r>
            <a:r>
              <a:rPr lang="da-DK" sz="1197" dirty="0" err="1">
                <a:solidFill>
                  <a:srgbClr val="6C6C6C"/>
                </a:solidFill>
                <a:latin typeface="ArialNarrow"/>
              </a:rPr>
              <a:t>picture</a:t>
            </a:r>
            <a:r>
              <a:rPr lang="da-DK" sz="1197" dirty="0">
                <a:solidFill>
                  <a:srgbClr val="6C6C6C"/>
                </a:solidFill>
                <a:latin typeface="ArialNarrow"/>
              </a:rPr>
              <a:t> </a:t>
            </a:r>
            <a:r>
              <a:rPr lang="da-DK" sz="1197" dirty="0" err="1">
                <a:solidFill>
                  <a:srgbClr val="6C6C6C"/>
                </a:solidFill>
                <a:latin typeface="ArialNarrow"/>
              </a:rPr>
              <a:t>library</a:t>
            </a:r>
            <a:r>
              <a:rPr lang="da-DK" sz="1197" dirty="0">
                <a:solidFill>
                  <a:srgbClr val="6C6C6C"/>
                </a:solidFill>
                <a:latin typeface="ArialNarrow"/>
              </a:rPr>
              <a:t>, browse to  V:\Media (</a:t>
            </a:r>
            <a:r>
              <a:rPr lang="da-DK" sz="1197" dirty="0" err="1">
                <a:solidFill>
                  <a:srgbClr val="6C6C6C"/>
                </a:solidFill>
                <a:latin typeface="ArialNarrow"/>
              </a:rPr>
              <a:t>pictures</a:t>
            </a:r>
            <a:r>
              <a:rPr lang="da-DK" sz="1197" dirty="0">
                <a:solidFill>
                  <a:srgbClr val="6C6C6C"/>
                </a:solidFill>
                <a:latin typeface="ArialNarrow"/>
              </a:rPr>
              <a:t>, video, audio, </a:t>
            </a:r>
            <a:r>
              <a:rPr lang="da-DK" sz="1197" dirty="0" err="1">
                <a:solidFill>
                  <a:srgbClr val="6C6C6C"/>
                </a:solidFill>
                <a:latin typeface="ArialNarrow"/>
              </a:rPr>
              <a:t>clipart</a:t>
            </a:r>
            <a:r>
              <a:rPr lang="da-DK" sz="1197" dirty="0">
                <a:solidFill>
                  <a:srgbClr val="6C6C6C"/>
                </a:solidFill>
                <a:latin typeface="ArialNarrow"/>
              </a:rPr>
              <a:t>)</a:t>
            </a:r>
            <a:endParaRPr lang="da-DK" noProof="0" dirty="0"/>
          </a:p>
        </p:txBody>
      </p:sp>
      <p:sp>
        <p:nvSpPr>
          <p:cNvPr id="7" name="Title 1"/>
          <p:cNvSpPr>
            <a:spLocks noGrp="1"/>
          </p:cNvSpPr>
          <p:nvPr>
            <p:ph type="title" hasCustomPrompt="1"/>
          </p:nvPr>
        </p:nvSpPr>
        <p:spPr>
          <a:xfrm>
            <a:off x="794923" y="1539796"/>
            <a:ext cx="2216437" cy="672616"/>
          </a:xfrm>
          <a:solidFill>
            <a:srgbClr val="1E2F39">
              <a:alpha val="89804"/>
            </a:srgbClr>
          </a:solidFill>
        </p:spPr>
        <p:txBody>
          <a:bodyPr lIns="215771" tIns="215771" rIns="215771" bIns="215771">
            <a:spAutoFit/>
          </a:bodyPr>
          <a:lstStyle>
            <a:lvl1pPr marL="33826" algn="l">
              <a:lnSpc>
                <a:spcPct val="100000"/>
              </a:lnSpc>
              <a:spcBef>
                <a:spcPts val="1026"/>
              </a:spcBef>
              <a:defRPr lang="en-GB" sz="1539" b="1" kern="1200" cap="all" spc="-9" baseline="0" dirty="0">
                <a:solidFill>
                  <a:srgbClr val="FFFFFF"/>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p:txBody>
      </p:sp>
      <p:sp>
        <p:nvSpPr>
          <p:cNvPr id="30" name="Text Placeholder 2"/>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9" name="AutoShape 4"/>
          <p:cNvSpPr>
            <a:spLocks/>
          </p:cNvSpPr>
          <p:nvPr userDrawn="1"/>
        </p:nvSpPr>
        <p:spPr bwMode="gray">
          <a:xfrm>
            <a:off x="-1800963" y="3001768"/>
            <a:ext cx="1569762"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GB" altLang="da-DK" sz="941" b="1" kern="1200" noProof="1">
                <a:solidFill>
                  <a:schemeClr val="tx2">
                    <a:lumMod val="75000"/>
                  </a:schemeClr>
                </a:solidFill>
                <a:latin typeface="+mn-lt"/>
              </a:rPr>
              <a:t>Highlighted text </a:t>
            </a:r>
          </a:p>
          <a:p>
            <a:pPr algn="r" eaLnBrk="1" hangingPunct="1">
              <a:spcBef>
                <a:spcPct val="0"/>
              </a:spcBef>
              <a:buFontTx/>
              <a:buNone/>
            </a:pPr>
            <a:r>
              <a:rPr lang="en-GB" altLang="da-DK" sz="941" b="1" kern="1200" noProof="1">
                <a:solidFill>
                  <a:schemeClr val="tx2">
                    <a:lumMod val="75000"/>
                  </a:schemeClr>
                </a:solidFill>
                <a:latin typeface="+mn-lt"/>
              </a:rPr>
              <a:t>1. </a:t>
            </a:r>
            <a:r>
              <a:rPr lang="en-GB" altLang="da-DK" sz="941" b="0" kern="1200" noProof="1">
                <a:solidFill>
                  <a:schemeClr val="tx2">
                    <a:lumMod val="75000"/>
                  </a:schemeClr>
                </a:solidFill>
                <a:latin typeface="+mn-lt"/>
              </a:rPr>
              <a:t>Select the text to highlight</a:t>
            </a:r>
          </a:p>
          <a:p>
            <a:pPr algn="r" eaLnBrk="1" hangingPunct="1">
              <a:spcBef>
                <a:spcPct val="0"/>
              </a:spcBef>
              <a:buFontTx/>
              <a:buNone/>
            </a:pPr>
            <a:r>
              <a:rPr lang="en-GB" altLang="da-DK" sz="941" b="1" kern="1200" noProof="1">
                <a:solidFill>
                  <a:schemeClr val="tx2">
                    <a:lumMod val="75000"/>
                  </a:schemeClr>
                </a:solidFill>
                <a:latin typeface="+mn-lt"/>
              </a:rPr>
              <a:t>2. </a:t>
            </a:r>
            <a:r>
              <a:rPr lang="en-GB" altLang="da-DK" sz="941" b="0" kern="1200" noProof="1">
                <a:solidFill>
                  <a:schemeClr val="tx2">
                    <a:lumMod val="75000"/>
                  </a:schemeClr>
                </a:solidFill>
                <a:latin typeface="+mn-lt"/>
              </a:rPr>
              <a:t>Choose between the colours blue R0 G141 B177 and</a:t>
            </a:r>
            <a:br/>
            <a:r>
              <a:rPr lang="en-GB" altLang="da-DK" sz="941" b="0" kern="1200" noProof="1">
                <a:solidFill>
                  <a:schemeClr val="tx2">
                    <a:lumMod val="75000"/>
                  </a:schemeClr>
                </a:solidFill>
                <a:latin typeface="+mn-lt"/>
              </a:rPr>
              <a:t>orange R246 G158 B0</a:t>
            </a:r>
          </a:p>
        </p:txBody>
      </p:sp>
      <p:sp>
        <p:nvSpPr>
          <p:cNvPr id="11" name="Rektangel 10"/>
          <p:cNvSpPr/>
          <p:nvPr userDrawn="1"/>
        </p:nvSpPr>
        <p:spPr>
          <a:xfrm>
            <a:off x="-183600" y="3655244"/>
            <a:ext cx="72000" cy="108000"/>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eaLnBrk="1"/>
            <a:endParaRPr lang="da-DK" sz="1454" dirty="0"/>
          </a:p>
        </p:txBody>
      </p:sp>
      <p:sp>
        <p:nvSpPr>
          <p:cNvPr id="12" name="Rektangel 11"/>
          <p:cNvSpPr/>
          <p:nvPr userDrawn="1"/>
        </p:nvSpPr>
        <p:spPr>
          <a:xfrm>
            <a:off x="-183600" y="3502932"/>
            <a:ext cx="72000" cy="108000"/>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eaLnBrk="1"/>
            <a:endParaRPr lang="da-DK" sz="1454" dirty="0"/>
          </a:p>
        </p:txBody>
      </p:sp>
      <p:sp>
        <p:nvSpPr>
          <p:cNvPr id="15" name="Tekstboks 14"/>
          <p:cNvSpPr txBox="1"/>
          <p:nvPr userDrawn="1"/>
        </p:nvSpPr>
        <p:spPr>
          <a:xfrm>
            <a:off x="-1574704" y="2252966"/>
            <a:ext cx="1431220" cy="434350"/>
          </a:xfrm>
          <a:prstGeom prst="rect">
            <a:avLst/>
          </a:prstGeom>
          <a:noFill/>
        </p:spPr>
        <p:txBody>
          <a:bodyPr wrap="square" lIns="0" tIns="0" rIns="0" bIns="0" rtlCol="0">
            <a:spAutoFit/>
          </a:bodyPr>
          <a:lstStyle/>
          <a:p>
            <a:pPr algn="r"/>
            <a:r>
              <a:rPr lang="en-GB" sz="941" b="1" kern="1200" dirty="0">
                <a:solidFill>
                  <a:schemeClr val="tx2">
                    <a:lumMod val="75000"/>
                  </a:schemeClr>
                </a:solidFill>
                <a:latin typeface="+mn-lt"/>
              </a:rPr>
              <a:t>Position of </a:t>
            </a:r>
            <a:r>
              <a:rPr lang="en-GB" sz="941" b="1" kern="1200" noProof="0" dirty="0">
                <a:solidFill>
                  <a:schemeClr val="tx2">
                    <a:lumMod val="75000"/>
                  </a:schemeClr>
                </a:solidFill>
                <a:latin typeface="+mn-lt"/>
              </a:rPr>
              <a:t>text</a:t>
            </a:r>
            <a:r>
              <a:rPr lang="en-GB"/>
              <a:t> </a:t>
            </a:r>
            <a:r>
              <a:rPr lang="en-GB" sz="941" b="1" kern="1200" dirty="0">
                <a:solidFill>
                  <a:schemeClr val="tx2">
                    <a:lumMod val="75000"/>
                  </a:schemeClr>
                </a:solidFill>
                <a:latin typeface="+mn-lt"/>
              </a:rPr>
              <a:t>box</a:t>
            </a:r>
            <a:r>
              <a:rPr lang="en-GB"/>
              <a:t> </a:t>
            </a:r>
          </a:p>
          <a:p>
            <a:pPr algn="r"/>
            <a:r>
              <a:rPr lang="en-GB" sz="941" kern="1200" dirty="0">
                <a:solidFill>
                  <a:schemeClr val="tx2">
                    <a:lumMod val="75000"/>
                  </a:schemeClr>
                </a:solidFill>
                <a:latin typeface="+mn-lt"/>
              </a:rPr>
              <a:t>The box</a:t>
            </a:r>
            <a:r>
              <a:rPr lang="en-GB"/>
              <a:t> </a:t>
            </a:r>
            <a:r>
              <a:rPr lang="en-GB" sz="941" kern="1200" dirty="0">
                <a:solidFill>
                  <a:schemeClr val="tx2">
                    <a:lumMod val="75000"/>
                  </a:schemeClr>
                </a:solidFill>
                <a:latin typeface="+mn-lt"/>
              </a:rPr>
              <a:t>can</a:t>
            </a:r>
            <a:r>
              <a:rPr lang="en-GB"/>
              <a:t> </a:t>
            </a:r>
            <a:r>
              <a:rPr lang="en-GB" sz="941" kern="1200" dirty="0">
                <a:solidFill>
                  <a:schemeClr val="tx2">
                    <a:lumMod val="75000"/>
                  </a:schemeClr>
                </a:solidFill>
                <a:latin typeface="+mn-lt"/>
              </a:rPr>
              <a:t>be</a:t>
            </a:r>
            <a:r>
              <a:rPr lang="en-GB"/>
              <a:t> </a:t>
            </a:r>
            <a:r>
              <a:rPr lang="en-GB" sz="941" kern="1200" dirty="0">
                <a:solidFill>
                  <a:schemeClr val="tx2">
                    <a:lumMod val="75000"/>
                  </a:schemeClr>
                </a:solidFill>
                <a:latin typeface="+mn-lt"/>
              </a:rPr>
              <a:t>placed</a:t>
            </a:r>
            <a:endParaRPr lang="en-GB" sz="941" kern="1200" dirty="0">
              <a:solidFill>
                <a:schemeClr val="tx2">
                  <a:lumMod val="75000"/>
                </a:schemeClr>
              </a:solidFill>
              <a:latin typeface="+mn-lt"/>
              <a:ea typeface="+mn-ea"/>
              <a:cs typeface="Arial" charset="0"/>
            </a:endParaRPr>
          </a:p>
          <a:p>
            <a:pPr algn="r"/>
            <a:r>
              <a:rPr lang="en-GB" sz="941" kern="1200" dirty="0">
                <a:solidFill>
                  <a:schemeClr val="tx2">
                    <a:lumMod val="75000"/>
                  </a:schemeClr>
                </a:solidFill>
                <a:latin typeface="+mn-lt"/>
              </a:rPr>
              <a:t>on either side</a:t>
            </a:r>
          </a:p>
        </p:txBody>
      </p:sp>
      <p:sp>
        <p:nvSpPr>
          <p:cNvPr id="18" name="AutoShape 4"/>
          <p:cNvSpPr>
            <a:spLocks/>
          </p:cNvSpPr>
          <p:nvPr userDrawn="1"/>
        </p:nvSpPr>
        <p:spPr bwMode="gray">
          <a:xfrm>
            <a:off x="-2051999" y="6"/>
            <a:ext cx="1908516"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Picture full screen</a:t>
            </a:r>
          </a:p>
          <a:p>
            <a:pPr algn="r" eaLnBrk="1" hangingPunct="1">
              <a:spcBef>
                <a:spcPct val="0"/>
              </a:spcBef>
              <a:buFontTx/>
              <a:buNone/>
              <a:defRPr/>
            </a:pPr>
            <a:r>
              <a:rPr lang="en-GB" altLang="da-DK" sz="941" b="0" i="0" noProof="1">
                <a:solidFill>
                  <a:schemeClr val="tx2">
                    <a:lumMod val="75000"/>
                  </a:schemeClr>
                </a:solidFill>
                <a:latin typeface="+mn-lt"/>
              </a:rPr>
              <a:t>Picture slide with the possibility for including a text box which can be moved to other positions on the slide</a:t>
            </a:r>
          </a:p>
        </p:txBody>
      </p:sp>
      <p:grpSp>
        <p:nvGrpSpPr>
          <p:cNvPr id="2" name="Group 1"/>
          <p:cNvGrpSpPr/>
          <p:nvPr userDrawn="1"/>
        </p:nvGrpSpPr>
        <p:grpSpPr>
          <a:xfrm>
            <a:off x="-1345095" y="3909976"/>
            <a:ext cx="1137409" cy="452639"/>
            <a:chOff x="-1573021" y="4310923"/>
            <a:chExt cx="1330137" cy="499056"/>
          </a:xfrm>
        </p:grpSpPr>
        <p:pic>
          <p:nvPicPr>
            <p:cNvPr id="2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3021" y="4310923"/>
              <a:ext cx="1330137" cy="4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ounded Rectangle 43"/>
            <p:cNvSpPr/>
            <p:nvPr userDrawn="1"/>
          </p:nvSpPr>
          <p:spPr>
            <a:xfrm>
              <a:off x="-491976" y="4534961"/>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nvGrpSpPr>
          <p:cNvPr id="34" name="Group 33"/>
          <p:cNvGrpSpPr/>
          <p:nvPr userDrawn="1"/>
        </p:nvGrpSpPr>
        <p:grpSpPr>
          <a:xfrm>
            <a:off x="-1345897" y="4446327"/>
            <a:ext cx="1139002" cy="1427769"/>
            <a:chOff x="9398887" y="4174872"/>
            <a:chExt cx="1332000" cy="1574181"/>
          </a:xfrm>
        </p:grpSpPr>
        <p:pic>
          <p:nvPicPr>
            <p:cNvPr id="3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sp>
          <p:nvSpPr>
            <p:cNvPr id="37"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2052" dirty="0"/>
            </a:p>
          </p:txBody>
        </p:sp>
      </p:grpSp>
      <p:grpSp>
        <p:nvGrpSpPr>
          <p:cNvPr id="25" name="Group 24"/>
          <p:cNvGrpSpPr/>
          <p:nvPr userDrawn="1"/>
        </p:nvGrpSpPr>
        <p:grpSpPr>
          <a:xfrm>
            <a:off x="9253625" y="2383574"/>
            <a:ext cx="1538028" cy="1303049"/>
            <a:chOff x="10821600" y="2628000"/>
            <a:chExt cx="1798638" cy="1436672"/>
          </a:xfrm>
        </p:grpSpPr>
        <p:sp>
          <p:nvSpPr>
            <p:cNvPr id="26" name="TextBox 17"/>
            <p:cNvSpPr txBox="1">
              <a:spLocks noChangeArrowheads="1"/>
            </p:cNvSpPr>
            <p:nvPr userDrawn="1"/>
          </p:nvSpPr>
          <p:spPr bwMode="auto">
            <a:xfrm>
              <a:off x="10821600" y="2628000"/>
              <a:ext cx="1798638" cy="14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defTabSz="1041409" eaLnBrk="1" fontAlgn="auto" hangingPunct="1">
                <a:spcBef>
                  <a:spcPct val="0"/>
                </a:spcBef>
                <a:spcAft>
                  <a:spcPts val="0"/>
                </a:spcAft>
                <a:buFontTx/>
                <a:buNone/>
                <a:defRPr/>
              </a:pPr>
              <a:r>
                <a:rPr lang="en-GB" sz="941" b="1" kern="1200" noProof="1">
                  <a:solidFill>
                    <a:schemeClr val="tx2">
                      <a:lumMod val="75000"/>
                    </a:schemeClr>
                  </a:solidFill>
                  <a:latin typeface="+mn-lt"/>
                </a:rPr>
                <a:t>Resize, zoom or pan picture</a:t>
              </a:r>
            </a:p>
            <a:p>
              <a:pPr algn="l" fontAlgn="auto">
                <a:spcBef>
                  <a:spcPts val="0"/>
                </a:spcBef>
                <a:spcAft>
                  <a:spcPts val="0"/>
                </a:spcAft>
                <a:buFont typeface="+mj-lt"/>
                <a:buNone/>
                <a:defRPr/>
              </a:pPr>
              <a:r>
                <a:rPr lang="en-GB" sz="941" b="1" kern="1200" noProof="1">
                  <a:solidFill>
                    <a:schemeClr val="tx2">
                      <a:lumMod val="75000"/>
                    </a:schemeClr>
                  </a:solidFill>
                  <a:latin typeface="+mn-lt"/>
                </a:rPr>
                <a:t>1.</a:t>
              </a:r>
              <a:r>
                <a:rPr lang="en-GB"/>
                <a:t> </a:t>
              </a:r>
              <a:r>
                <a:rPr lang="en-GB" sz="941" kern="1200" noProof="1">
                  <a:solidFill>
                    <a:schemeClr val="tx2">
                      <a:lumMod val="75000"/>
                    </a:schemeClr>
                  </a:solidFill>
                  <a:latin typeface="+mn-lt"/>
                </a:rPr>
                <a:t>Click on picture to activate </a:t>
              </a:r>
              <a:r>
                <a:rPr lang="en-GB" sz="941" b="1" kern="1200" noProof="1">
                  <a:solidFill>
                    <a:schemeClr val="tx2">
                      <a:lumMod val="75000"/>
                    </a:schemeClr>
                  </a:solidFill>
                  <a:latin typeface="+mn-lt"/>
                </a:rPr>
                <a:t>Picture-tool</a:t>
              </a:r>
              <a:r>
                <a:rPr lang="en-GB" sz="941" kern="1200" noProof="1">
                  <a:solidFill>
                    <a:schemeClr val="tx2">
                      <a:lumMod val="75000"/>
                    </a:schemeClr>
                  </a:solidFill>
                  <a:latin typeface="+mn-lt"/>
                </a:rPr>
                <a:t> in the ribbon</a:t>
              </a:r>
              <a:endParaRPr lang="en-GB" altLang="da-DK" sz="941" kern="1200" dirty="0">
                <a:solidFill>
                  <a:schemeClr val="tx2">
                    <a:lumMod val="75000"/>
                  </a:schemeClr>
                </a:solidFill>
                <a:latin typeface="+mn-lt"/>
                <a:ea typeface="+mn-ea"/>
                <a:cs typeface="Arial" charset="0"/>
              </a:endParaRPr>
            </a:p>
            <a:p>
              <a:pPr algn="l" eaLnBrk="1" hangingPunct="1">
                <a:spcBef>
                  <a:spcPct val="0"/>
                </a:spcBef>
                <a:buFontTx/>
                <a:buNone/>
                <a:defRPr/>
              </a:pPr>
              <a:r>
                <a:rPr lang="en-GB" sz="941" b="1" kern="1200" noProof="1">
                  <a:solidFill>
                    <a:schemeClr val="tx2">
                      <a:lumMod val="75000"/>
                    </a:schemeClr>
                  </a:solidFill>
                  <a:latin typeface="+mn-lt"/>
                </a:rPr>
                <a:t>2. </a:t>
              </a:r>
              <a:r>
                <a:rPr lang="en-GB" sz="941" kern="1200" noProof="1">
                  <a:solidFill>
                    <a:schemeClr val="tx2">
                      <a:lumMod val="75000"/>
                    </a:schemeClr>
                  </a:solidFill>
                  <a:latin typeface="+mn-lt"/>
                </a:rPr>
                <a:t>Use </a:t>
              </a:r>
              <a:r>
                <a:rPr lang="en-GB" sz="941" b="1" kern="1200" noProof="1">
                  <a:solidFill>
                    <a:schemeClr val="tx2">
                      <a:lumMod val="75000"/>
                    </a:schemeClr>
                  </a:solidFill>
                  <a:latin typeface="+mn-lt"/>
                </a:rPr>
                <a:t>Crop-Tool</a:t>
              </a:r>
              <a:endParaRPr lang="en-GB"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en-GB" sz="941" kern="1200" noProof="1">
                  <a:solidFill>
                    <a:schemeClr val="tx2">
                      <a:lumMod val="75000"/>
                    </a:schemeClr>
                  </a:solidFill>
                  <a:latin typeface="+mn-lt"/>
                </a:rPr>
                <a:t>for panning and resizing</a:t>
              </a:r>
            </a:p>
            <a:p>
              <a:pPr algn="l" eaLnBrk="1" hangingPunct="1">
                <a:spcBef>
                  <a:spcPct val="0"/>
                </a:spcBef>
                <a:buFontTx/>
                <a:buNone/>
                <a:defRPr/>
              </a:pPr>
              <a:endParaRPr lang="en-GB" sz="941" kern="1200" noProof="1">
                <a:solidFill>
                  <a:schemeClr val="tx2">
                    <a:lumMod val="75000"/>
                  </a:schemeClr>
                </a:solidFill>
                <a:latin typeface="+mn-lt"/>
                <a:ea typeface="+mn-ea"/>
                <a:cs typeface="Arial" charset="0"/>
              </a:endParaRPr>
            </a:p>
            <a:p>
              <a:pPr algn="l" eaLnBrk="1" hangingPunct="1">
                <a:spcBef>
                  <a:spcPct val="0"/>
                </a:spcBef>
                <a:buFontTx/>
                <a:buNone/>
                <a:defRPr/>
              </a:pPr>
              <a:endParaRPr lang="en-GB"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en-GB" sz="941" b="1" kern="1200" noProof="1">
                  <a:solidFill>
                    <a:schemeClr val="tx2">
                      <a:lumMod val="75000"/>
                    </a:schemeClr>
                  </a:solidFill>
                  <a:latin typeface="+mn-lt"/>
                </a:rPr>
                <a:t>3. </a:t>
              </a:r>
              <a:r>
                <a:rPr lang="en-GB" sz="941" kern="1200" noProof="1">
                  <a:solidFill>
                    <a:schemeClr val="tx2">
                      <a:lumMod val="75000"/>
                    </a:schemeClr>
                  </a:solidFill>
                  <a:latin typeface="+mn-lt"/>
                </a:rPr>
                <a:t>Press Shift-key when resizing picture by the corners</a:t>
              </a:r>
            </a:p>
          </p:txBody>
        </p:sp>
        <p:pic>
          <p:nvPicPr>
            <p:cNvPr id="2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21600" y="3475195"/>
              <a:ext cx="312737" cy="2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276" y="653040"/>
            <a:ext cx="1944023" cy="1459247"/>
          </a:xfrm>
          <a:prstGeom prst="rect">
            <a:avLst/>
          </a:prstGeom>
        </p:spPr>
      </p:pic>
    </p:spTree>
    <p:extLst>
      <p:ext uri="{BB962C8B-B14F-4D97-AF65-F5344CB8AC3E}">
        <p14:creationId xmlns:p14="http://schemas.microsoft.com/office/powerpoint/2010/main" val="113227898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Picture right side">
    <p:spTree>
      <p:nvGrpSpPr>
        <p:cNvPr id="1" name=""/>
        <p:cNvGrpSpPr/>
        <p:nvPr/>
      </p:nvGrpSpPr>
      <p:grpSpPr>
        <a:xfrm>
          <a:off x="0" y="0"/>
          <a:ext cx="0" cy="0"/>
          <a:chOff x="0" y="0"/>
          <a:chExt cx="0" cy="0"/>
        </a:xfrm>
      </p:grpSpPr>
      <p:sp>
        <p:nvSpPr>
          <p:cNvPr id="30" name="Text Placeholder 3"/>
          <p:cNvSpPr>
            <a:spLocks noGrp="1"/>
          </p:cNvSpPr>
          <p:nvPr>
            <p:ph type="body" sz="quarter" idx="14" hasCustomPrompt="1"/>
          </p:nvPr>
        </p:nvSpPr>
        <p:spPr>
          <a:xfrm>
            <a:off x="408858" y="1541990"/>
            <a:ext cx="3964949" cy="4223075"/>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5" name="Pladsholder til billede 4"/>
          <p:cNvSpPr>
            <a:spLocks noGrp="1"/>
          </p:cNvSpPr>
          <p:nvPr>
            <p:ph type="pic" sz="quarter" idx="17" hasCustomPrompt="1"/>
          </p:nvPr>
        </p:nvSpPr>
        <p:spPr>
          <a:xfrm>
            <a:off x="5162868" y="-3265"/>
            <a:ext cx="398343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smtClean="0"/>
            </a:lvl1pPr>
          </a:lstStyle>
          <a:p>
            <a:r>
              <a:rPr lang="da-DK" sz="1112" kern="1200" spc="-9" baseline="0" noProof="0" dirty="0" err="1">
                <a:solidFill>
                  <a:srgbClr val="677578"/>
                </a:solidFill>
                <a:latin typeface="+mn-lt"/>
                <a:ea typeface="+mn-ea"/>
                <a:cs typeface="+mn-cs"/>
              </a:rPr>
              <a:t>Click</a:t>
            </a:r>
            <a:r>
              <a:rPr lang="da-DK" sz="1112" kern="1200" spc="-9" baseline="0" noProof="0" dirty="0">
                <a:solidFill>
                  <a:srgbClr val="677578"/>
                </a:solidFill>
                <a:latin typeface="+mn-lt"/>
                <a:ea typeface="+mn-ea"/>
                <a:cs typeface="+mn-cs"/>
              </a:rPr>
              <a:t> to </a:t>
            </a:r>
            <a:r>
              <a:rPr lang="da-DK" sz="1112" kern="1200" spc="-9" baseline="0" noProof="0" dirty="0" err="1">
                <a:solidFill>
                  <a:srgbClr val="677578"/>
                </a:solidFill>
                <a:latin typeface="+mn-lt"/>
                <a:ea typeface="+mn-ea"/>
                <a:cs typeface="+mn-cs"/>
              </a:rPr>
              <a:t>insert</a:t>
            </a:r>
            <a:r>
              <a:rPr lang="da-DK" sz="1112" kern="1200" spc="-9" baseline="0" noProof="0" dirty="0">
                <a:solidFill>
                  <a:srgbClr val="677578"/>
                </a:solidFill>
                <a:latin typeface="+mn-lt"/>
                <a:ea typeface="+mn-ea"/>
                <a:cs typeface="+mn-cs"/>
              </a:rPr>
              <a:t> </a:t>
            </a:r>
            <a:r>
              <a:rPr lang="da-DK" sz="1112" kern="1200" spc="-9" baseline="0" noProof="0" dirty="0" err="1">
                <a:solidFill>
                  <a:srgbClr val="677578"/>
                </a:solidFill>
                <a:latin typeface="+mn-lt"/>
                <a:ea typeface="+mn-ea"/>
                <a:cs typeface="+mn-cs"/>
              </a:rPr>
              <a:t>picture</a:t>
            </a:r>
            <a:r>
              <a:rPr lang="da-DK" sz="1112" kern="1200" spc="-9" baseline="0" noProof="0" dirty="0">
                <a:solidFill>
                  <a:srgbClr val="677578"/>
                </a:solidFill>
                <a:latin typeface="+mn-lt"/>
                <a:ea typeface="+mn-ea"/>
                <a:cs typeface="+mn-cs"/>
              </a:rPr>
              <a:t>. </a:t>
            </a:r>
            <a:br>
              <a:rPr lang="da-DK" sz="1112" kern="1200" spc="-9" baseline="0" noProof="0" dirty="0">
                <a:solidFill>
                  <a:srgbClr val="677578"/>
                </a:solidFill>
                <a:latin typeface="+mn-lt"/>
                <a:ea typeface="+mn-ea"/>
                <a:cs typeface="+mn-cs"/>
              </a:rPr>
            </a:br>
            <a:r>
              <a:rPr lang="da-DK" dirty="0"/>
              <a:t>To </a:t>
            </a:r>
            <a:r>
              <a:rPr lang="da-DK" dirty="0" err="1"/>
              <a:t>get</a:t>
            </a:r>
            <a:r>
              <a:rPr lang="da-DK" dirty="0"/>
              <a:t> </a:t>
            </a:r>
            <a:r>
              <a:rPr lang="da-DK" dirty="0" err="1"/>
              <a:t>access</a:t>
            </a:r>
            <a:r>
              <a:rPr lang="da-DK" dirty="0"/>
              <a:t> to </a:t>
            </a:r>
            <a:r>
              <a:rPr lang="da-DK" dirty="0" err="1"/>
              <a:t>Valcon's</a:t>
            </a:r>
            <a:r>
              <a:rPr lang="da-DK" dirty="0"/>
              <a:t> </a:t>
            </a:r>
            <a:r>
              <a:rPr lang="da-DK" dirty="0" err="1"/>
              <a:t>picture</a:t>
            </a:r>
            <a:r>
              <a:rPr lang="da-DK" dirty="0"/>
              <a:t> </a:t>
            </a:r>
            <a:r>
              <a:rPr lang="da-DK" dirty="0" err="1"/>
              <a:t>library</a:t>
            </a:r>
            <a:r>
              <a:rPr lang="da-DK" dirty="0"/>
              <a:t>, browse to  V:\Media (</a:t>
            </a:r>
            <a:r>
              <a:rPr lang="da-DK" dirty="0" err="1"/>
              <a:t>pictures</a:t>
            </a:r>
            <a:r>
              <a:rPr lang="da-DK" dirty="0"/>
              <a:t>, video, audio, </a:t>
            </a:r>
            <a:r>
              <a:rPr lang="da-DK" dirty="0" err="1"/>
              <a:t>clipart</a:t>
            </a:r>
            <a:r>
              <a:rPr lang="da-DK" dirty="0"/>
              <a:t>)</a:t>
            </a:r>
            <a:endParaRPr lang="da-DK" noProof="0" dirty="0"/>
          </a:p>
        </p:txBody>
      </p:sp>
      <p:sp>
        <p:nvSpPr>
          <p:cNvPr id="31"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sp>
        <p:nvSpPr>
          <p:cNvPr id="38" name="AutoShape 4"/>
          <p:cNvSpPr>
            <a:spLocks/>
          </p:cNvSpPr>
          <p:nvPr userDrawn="1"/>
        </p:nvSpPr>
        <p:spPr bwMode="gray">
          <a:xfrm>
            <a:off x="-2051999" y="3"/>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Picture left side </a:t>
            </a:r>
          </a:p>
          <a:p>
            <a:pPr algn="r" eaLnBrk="1" hangingPunct="1">
              <a:spcBef>
                <a:spcPct val="0"/>
              </a:spcBef>
              <a:buFontTx/>
              <a:buNone/>
              <a:defRPr/>
            </a:pPr>
            <a:r>
              <a:rPr lang="en-GB" altLang="da-DK" sz="941" b="0" noProof="1">
                <a:solidFill>
                  <a:schemeClr val="tx2">
                    <a:lumMod val="75000"/>
                  </a:schemeClr>
                </a:solidFill>
                <a:latin typeface="+mn-lt"/>
              </a:rPr>
              <a:t>Picture slide, half page</a:t>
            </a:r>
            <a:r>
              <a:rPr lang="en-GB"/>
              <a:t> </a:t>
            </a:r>
            <a:r>
              <a:rPr lang="en-GB" altLang="da-DK" sz="941" b="0" noProof="1">
                <a:solidFill>
                  <a:schemeClr val="tx2">
                    <a:lumMod val="75000"/>
                  </a:schemeClr>
                </a:solidFill>
                <a:latin typeface="+mn-lt"/>
              </a:rPr>
              <a:t>with text</a:t>
            </a:r>
            <a:r>
              <a:rPr lang="en-GB"/>
              <a:t> </a:t>
            </a:r>
            <a:r>
              <a:rPr lang="en-GB" altLang="da-DK" sz="941" b="0" noProof="1">
                <a:solidFill>
                  <a:schemeClr val="tx2">
                    <a:lumMod val="75000"/>
                  </a:schemeClr>
                </a:solidFill>
                <a:latin typeface="+mn-lt"/>
              </a:rPr>
              <a:t>on the left</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grpSp>
        <p:nvGrpSpPr>
          <p:cNvPr id="6" name="Group 5"/>
          <p:cNvGrpSpPr/>
          <p:nvPr userDrawn="1"/>
        </p:nvGrpSpPr>
        <p:grpSpPr>
          <a:xfrm>
            <a:off x="9253625" y="2383574"/>
            <a:ext cx="1538028" cy="1303049"/>
            <a:chOff x="10821600" y="2628000"/>
            <a:chExt cx="1798638" cy="1436672"/>
          </a:xfrm>
        </p:grpSpPr>
        <p:sp>
          <p:nvSpPr>
            <p:cNvPr id="23" name="TextBox 17"/>
            <p:cNvSpPr txBox="1">
              <a:spLocks noChangeArrowheads="1"/>
            </p:cNvSpPr>
            <p:nvPr userDrawn="1"/>
          </p:nvSpPr>
          <p:spPr bwMode="auto">
            <a:xfrm>
              <a:off x="10821600" y="2628000"/>
              <a:ext cx="1798638" cy="14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defTabSz="1041409" eaLnBrk="1" fontAlgn="auto" hangingPunct="1">
                <a:spcBef>
                  <a:spcPct val="0"/>
                </a:spcBef>
                <a:spcAft>
                  <a:spcPts val="0"/>
                </a:spcAft>
                <a:buFontTx/>
                <a:buNone/>
                <a:defRPr/>
              </a:pPr>
              <a:r>
                <a:rPr lang="en-GB" sz="941" b="1" kern="1200" noProof="1">
                  <a:solidFill>
                    <a:schemeClr val="tx2">
                      <a:lumMod val="75000"/>
                    </a:schemeClr>
                  </a:solidFill>
                  <a:latin typeface="+mn-lt"/>
                </a:rPr>
                <a:t>Resize, zoom or pan picture</a:t>
              </a:r>
            </a:p>
            <a:p>
              <a:pPr algn="l" fontAlgn="auto">
                <a:spcBef>
                  <a:spcPts val="0"/>
                </a:spcBef>
                <a:spcAft>
                  <a:spcPts val="0"/>
                </a:spcAft>
                <a:buFont typeface="+mj-lt"/>
                <a:buNone/>
                <a:defRPr/>
              </a:pPr>
              <a:r>
                <a:rPr lang="en-GB" sz="941" b="1" kern="1200" noProof="1">
                  <a:solidFill>
                    <a:schemeClr val="tx2">
                      <a:lumMod val="75000"/>
                    </a:schemeClr>
                  </a:solidFill>
                  <a:latin typeface="+mn-lt"/>
                </a:rPr>
                <a:t>1.</a:t>
              </a:r>
              <a:r>
                <a:rPr lang="en-GB"/>
                <a:t> </a:t>
              </a:r>
              <a:r>
                <a:rPr lang="en-GB" sz="941" kern="1200" noProof="1">
                  <a:solidFill>
                    <a:schemeClr val="tx2">
                      <a:lumMod val="75000"/>
                    </a:schemeClr>
                  </a:solidFill>
                  <a:latin typeface="+mn-lt"/>
                </a:rPr>
                <a:t>Click on picture to activate </a:t>
              </a:r>
              <a:r>
                <a:rPr lang="en-GB" sz="941" b="1" kern="1200" noProof="1">
                  <a:solidFill>
                    <a:schemeClr val="tx2">
                      <a:lumMod val="75000"/>
                    </a:schemeClr>
                  </a:solidFill>
                  <a:latin typeface="+mn-lt"/>
                </a:rPr>
                <a:t>Picture-tool</a:t>
              </a:r>
              <a:r>
                <a:rPr lang="en-GB" sz="941" kern="1200" noProof="1">
                  <a:solidFill>
                    <a:schemeClr val="tx2">
                      <a:lumMod val="75000"/>
                    </a:schemeClr>
                  </a:solidFill>
                  <a:latin typeface="+mn-lt"/>
                </a:rPr>
                <a:t> in the ribbon</a:t>
              </a:r>
              <a:endParaRPr lang="en-GB" altLang="da-DK" sz="941" kern="1200" dirty="0">
                <a:solidFill>
                  <a:schemeClr val="tx2">
                    <a:lumMod val="75000"/>
                  </a:schemeClr>
                </a:solidFill>
                <a:latin typeface="+mn-lt"/>
                <a:ea typeface="+mn-ea"/>
                <a:cs typeface="Arial" charset="0"/>
              </a:endParaRPr>
            </a:p>
            <a:p>
              <a:pPr algn="l" eaLnBrk="1" hangingPunct="1">
                <a:spcBef>
                  <a:spcPct val="0"/>
                </a:spcBef>
                <a:buFontTx/>
                <a:buNone/>
                <a:defRPr/>
              </a:pPr>
              <a:r>
                <a:rPr lang="en-GB" sz="941" b="1" kern="1200" noProof="1">
                  <a:solidFill>
                    <a:schemeClr val="tx2">
                      <a:lumMod val="75000"/>
                    </a:schemeClr>
                  </a:solidFill>
                  <a:latin typeface="+mn-lt"/>
                </a:rPr>
                <a:t>2. </a:t>
              </a:r>
              <a:r>
                <a:rPr lang="en-GB" sz="941" kern="1200" noProof="1">
                  <a:solidFill>
                    <a:schemeClr val="tx2">
                      <a:lumMod val="75000"/>
                    </a:schemeClr>
                  </a:solidFill>
                  <a:latin typeface="+mn-lt"/>
                </a:rPr>
                <a:t>Use </a:t>
              </a:r>
              <a:r>
                <a:rPr lang="en-GB" sz="941" b="1" kern="1200" noProof="1">
                  <a:solidFill>
                    <a:schemeClr val="tx2">
                      <a:lumMod val="75000"/>
                    </a:schemeClr>
                  </a:solidFill>
                  <a:latin typeface="+mn-lt"/>
                </a:rPr>
                <a:t>Crop-Tool</a:t>
              </a:r>
              <a:endParaRPr lang="en-GB"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en-GB" sz="941" kern="1200" noProof="1">
                  <a:solidFill>
                    <a:schemeClr val="tx2">
                      <a:lumMod val="75000"/>
                    </a:schemeClr>
                  </a:solidFill>
                  <a:latin typeface="+mn-lt"/>
                </a:rPr>
                <a:t>for panning and resizing</a:t>
              </a:r>
            </a:p>
            <a:p>
              <a:pPr algn="l" eaLnBrk="1" hangingPunct="1">
                <a:spcBef>
                  <a:spcPct val="0"/>
                </a:spcBef>
                <a:buFontTx/>
                <a:buNone/>
                <a:defRPr/>
              </a:pPr>
              <a:endParaRPr lang="en-GB" sz="941" kern="1200" noProof="1">
                <a:solidFill>
                  <a:schemeClr val="tx2">
                    <a:lumMod val="75000"/>
                  </a:schemeClr>
                </a:solidFill>
                <a:latin typeface="+mn-lt"/>
                <a:ea typeface="+mn-ea"/>
                <a:cs typeface="Arial" charset="0"/>
              </a:endParaRPr>
            </a:p>
            <a:p>
              <a:pPr algn="l" eaLnBrk="1" hangingPunct="1">
                <a:spcBef>
                  <a:spcPct val="0"/>
                </a:spcBef>
                <a:buFontTx/>
                <a:buNone/>
                <a:defRPr/>
              </a:pPr>
              <a:endParaRPr lang="en-GB"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en-GB" sz="941" b="1" kern="1200" noProof="1">
                  <a:solidFill>
                    <a:schemeClr val="tx2">
                      <a:lumMod val="75000"/>
                    </a:schemeClr>
                  </a:solidFill>
                  <a:latin typeface="+mn-lt"/>
                </a:rPr>
                <a:t>3. </a:t>
              </a:r>
              <a:r>
                <a:rPr lang="en-GB" sz="941" kern="1200" noProof="1">
                  <a:solidFill>
                    <a:schemeClr val="tx2">
                      <a:lumMod val="75000"/>
                    </a:schemeClr>
                  </a:solidFill>
                  <a:latin typeface="+mn-lt"/>
                </a:rPr>
                <a:t>Press Shift-key when resizing picture by the corners</a:t>
              </a:r>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1600" y="3475195"/>
              <a:ext cx="312737" cy="2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userDrawn="1"/>
        </p:nvGrpSpPr>
        <p:grpSpPr>
          <a:xfrm>
            <a:off x="-1907998" y="1981961"/>
            <a:ext cx="1801661" cy="1324642"/>
            <a:chOff x="-2231300" y="2231625"/>
            <a:chExt cx="2106943" cy="1460479"/>
          </a:xfrm>
        </p:grpSpPr>
        <p:sp>
          <p:nvSpPr>
            <p:cNvPr id="27"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GB" altLang="da-DK" sz="941" kern="1200" dirty="0">
                  <a:solidFill>
                    <a:schemeClr val="tx2">
                      <a:lumMod val="75000"/>
                    </a:schemeClr>
                  </a:solidFill>
                  <a:latin typeface="+mn-lt"/>
                </a:rPr>
                <a:t>To add</a:t>
              </a:r>
              <a:r>
                <a:rPr lang="en-GB"/>
                <a:t> </a:t>
              </a:r>
              <a:r>
                <a:rPr lang="en-GB" altLang="da-DK" sz="941" kern="1200" dirty="0">
                  <a:solidFill>
                    <a:schemeClr val="tx2">
                      <a:lumMod val="75000"/>
                    </a:schemeClr>
                  </a:solidFill>
                  <a:latin typeface="+mn-lt"/>
                </a:rPr>
                <a:t>preformatted</a:t>
              </a:r>
              <a:r>
                <a:rPr lang="en-GB"/>
                <a:t> </a:t>
              </a:r>
              <a:r>
                <a:rPr lang="en-GB" altLang="da-DK" sz="941" kern="1200" dirty="0">
                  <a:solidFill>
                    <a:schemeClr val="tx2">
                      <a:lumMod val="75000"/>
                    </a:schemeClr>
                  </a:solidFill>
                  <a:latin typeface="+mn-lt"/>
                </a:rPr>
                <a:t>bullets,</a:t>
              </a:r>
            </a:p>
            <a:p>
              <a:pPr algn="r" eaLnBrk="1" hangingPunct="1">
                <a:spcBef>
                  <a:spcPct val="0"/>
                </a:spcBef>
                <a:buFontTx/>
                <a:buNone/>
              </a:pPr>
              <a:r>
                <a:rPr lang="en-GB" altLang="da-DK" sz="941" kern="1200" dirty="0">
                  <a:solidFill>
                    <a:schemeClr val="tx2">
                      <a:lumMod val="75000"/>
                    </a:schemeClr>
                  </a:solidFill>
                  <a:latin typeface="+mn-lt"/>
                </a:rPr>
                <a:t>click the </a:t>
              </a:r>
              <a:r>
                <a:rPr lang="en-GB" altLang="da-DK" sz="941" b="1" kern="1200" dirty="0">
                  <a:solidFill>
                    <a:schemeClr val="tx2">
                      <a:lumMod val="75000"/>
                    </a:schemeClr>
                  </a:solidFill>
                  <a:latin typeface="+mn-lt"/>
                </a:rPr>
                <a:t>Home</a:t>
              </a:r>
              <a:r>
                <a:rPr lang="en-GB" altLang="da-DK" sz="941" kern="1200" dirty="0">
                  <a:solidFill>
                    <a:schemeClr val="tx2">
                      <a:lumMod val="75000"/>
                    </a:schemeClr>
                  </a:solidFill>
                  <a:latin typeface="+mn-lt"/>
                </a:rPr>
                <a:t> tab and select</a:t>
              </a: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1" kern="1200" dirty="0">
                  <a:solidFill>
                    <a:schemeClr val="tx2">
                      <a:lumMod val="75000"/>
                    </a:schemeClr>
                  </a:solidFill>
                  <a:latin typeface="+mn-lt"/>
                </a:rPr>
                <a:t>Increase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kern="1200" dirty="0">
                  <a:solidFill>
                    <a:schemeClr val="tx2">
                      <a:lumMod val="75000"/>
                    </a:schemeClr>
                  </a:solidFill>
                  <a:latin typeface="+mn-lt"/>
                </a:rPr>
                <a:t>Click</a:t>
              </a:r>
              <a:r>
                <a:rPr lang="en-GB"/>
                <a:t> </a:t>
              </a:r>
              <a:r>
                <a:rPr lang="en-GB" altLang="da-DK" sz="941" b="1" kern="1200" dirty="0">
                  <a:solidFill>
                    <a:schemeClr val="tx2">
                      <a:lumMod val="75000"/>
                    </a:schemeClr>
                  </a:solidFill>
                  <a:latin typeface="+mn-lt"/>
                </a:rPr>
                <a:t>Decrease</a:t>
              </a:r>
              <a:r>
                <a:rPr lang="en-GB"/>
                <a:t> </a:t>
              </a:r>
              <a:r>
                <a:rPr lang="en-GB" altLang="da-DK" sz="941" b="1" kern="1200" dirty="0">
                  <a:solidFill>
                    <a:schemeClr val="tx2">
                      <a:lumMod val="75000"/>
                    </a:schemeClr>
                  </a:solidFill>
                  <a:latin typeface="+mn-lt"/>
                </a:rPr>
                <a:t>Indent</a:t>
              </a:r>
              <a:endParaRPr lang="en-GB"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en-GB" altLang="da-DK" sz="941" b="0" kern="1200" dirty="0">
                  <a:solidFill>
                    <a:schemeClr val="tx2">
                      <a:lumMod val="75000"/>
                    </a:schemeClr>
                  </a:solidFill>
                  <a:latin typeface="+mn-lt"/>
                </a:rPr>
                <a:t>to return to the previous list design</a:t>
              </a:r>
            </a:p>
            <a:p>
              <a:pPr algn="r" eaLnBrk="1" hangingPunct="1">
                <a:spcBef>
                  <a:spcPct val="0"/>
                </a:spcBef>
                <a:buFontTx/>
                <a:buNone/>
              </a:pPr>
              <a:r>
                <a:rPr lang="en-GB"/>
                <a:t> </a:t>
              </a:r>
            </a:p>
          </p:txBody>
        </p:sp>
        <p:grpSp>
          <p:nvGrpSpPr>
            <p:cNvPr id="37" name="Group 36"/>
            <p:cNvGrpSpPr/>
            <p:nvPr userDrawn="1"/>
          </p:nvGrpSpPr>
          <p:grpSpPr>
            <a:xfrm>
              <a:off x="-544672" y="2787459"/>
              <a:ext cx="419742" cy="242548"/>
              <a:chOff x="-832082" y="3336845"/>
              <a:chExt cx="358924" cy="219989"/>
            </a:xfrm>
          </p:grpSpPr>
          <p:pic>
            <p:nvPicPr>
              <p:cNvPr id="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39" name="Group 38"/>
            <p:cNvGrpSpPr/>
            <p:nvPr userDrawn="1"/>
          </p:nvGrpSpPr>
          <p:grpSpPr>
            <a:xfrm>
              <a:off x="-531551" y="3446578"/>
              <a:ext cx="407194" cy="245526"/>
              <a:chOff x="-474298" y="3689019"/>
              <a:chExt cx="348194" cy="222690"/>
            </a:xfrm>
          </p:grpSpPr>
          <p:pic>
            <p:nvPicPr>
              <p:cNvPr id="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sp>
        <p:nvSpPr>
          <p:cNvPr id="22" name="Title 1"/>
          <p:cNvSpPr>
            <a:spLocks noGrp="1"/>
          </p:cNvSpPr>
          <p:nvPr>
            <p:ph type="title" hasCustomPrompt="1"/>
          </p:nvPr>
        </p:nvSpPr>
        <p:spPr>
          <a:xfrm>
            <a:off x="408859" y="433279"/>
            <a:ext cx="3966310"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5" name="Subtitle 2"/>
          <p:cNvSpPr>
            <a:spLocks noGrp="1"/>
          </p:cNvSpPr>
          <p:nvPr>
            <p:ph type="subTitle" idx="1" hasCustomPrompt="1"/>
          </p:nvPr>
        </p:nvSpPr>
        <p:spPr>
          <a:xfrm>
            <a:off x="408859" y="764049"/>
            <a:ext cx="3966310"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48002501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Picture left side ">
    <p:spTree>
      <p:nvGrpSpPr>
        <p:cNvPr id="1" name=""/>
        <p:cNvGrpSpPr/>
        <p:nvPr/>
      </p:nvGrpSpPr>
      <p:grpSpPr>
        <a:xfrm>
          <a:off x="0" y="0"/>
          <a:ext cx="0" cy="0"/>
          <a:chOff x="0" y="0"/>
          <a:chExt cx="0" cy="0"/>
        </a:xfrm>
      </p:grpSpPr>
      <p:sp>
        <p:nvSpPr>
          <p:cNvPr id="26" name="Text Placeholder 3"/>
          <p:cNvSpPr>
            <a:spLocks noGrp="1"/>
          </p:cNvSpPr>
          <p:nvPr>
            <p:ph type="body" sz="quarter" idx="14" hasCustomPrompt="1"/>
          </p:nvPr>
        </p:nvSpPr>
        <p:spPr>
          <a:xfrm>
            <a:off x="4776369" y="1541990"/>
            <a:ext cx="3973961" cy="4223075"/>
          </a:xfrm>
        </p:spPr>
        <p:txBody>
          <a:bodyPr/>
          <a:lstStyle>
            <a:lvl1pPr>
              <a:defRPr lang="en-US" sz="1368" kern="1200" spc="-9" baseline="0" dirty="0" smtClean="0">
                <a:solidFill>
                  <a:schemeClr val="tx1"/>
                </a:solidFill>
                <a:latin typeface="+mn-lt"/>
                <a:ea typeface="+mn-ea"/>
                <a:cs typeface="+mn-cs"/>
              </a:defRPr>
            </a:lvl1pPr>
            <a:lvl2pPr>
              <a:defRPr lang="en-US" sz="1368" kern="1200" spc="-9" baseline="0" dirty="0" smtClean="0">
                <a:solidFill>
                  <a:schemeClr val="tx1"/>
                </a:solidFill>
                <a:latin typeface="+mn-lt"/>
                <a:ea typeface="+mn-ea"/>
                <a:cs typeface="+mn-cs"/>
              </a:defRPr>
            </a:lvl2pPr>
            <a:lvl3pPr>
              <a:defRPr lang="en-US" sz="1368" kern="1200" spc="-9" baseline="0" dirty="0" smtClean="0">
                <a:solidFill>
                  <a:schemeClr val="tx1"/>
                </a:solidFill>
                <a:latin typeface="+mn-lt"/>
                <a:ea typeface="+mn-ea"/>
                <a:cs typeface="+mn-cs"/>
              </a:defRPr>
            </a:lvl3pPr>
            <a:lvl4pPr>
              <a:defRPr lang="en-US" sz="1368" kern="1200" spc="-9" baseline="0" dirty="0" smtClean="0">
                <a:solidFill>
                  <a:schemeClr val="tx1"/>
                </a:solidFill>
                <a:latin typeface="+mn-lt"/>
                <a:ea typeface="+mn-ea"/>
                <a:cs typeface="+mn-cs"/>
              </a:defRPr>
            </a:lvl4pPr>
            <a:lvl5pPr>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21" name="Pladsholder til billede 4"/>
          <p:cNvSpPr>
            <a:spLocks noGrp="1"/>
          </p:cNvSpPr>
          <p:nvPr userDrawn="1">
            <p:ph type="pic" sz="quarter" idx="28" hasCustomPrompt="1"/>
          </p:nvPr>
        </p:nvSpPr>
        <p:spPr>
          <a:xfrm>
            <a:off x="-3078" y="-3265"/>
            <a:ext cx="398343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smtClean="0"/>
            </a:lvl1pPr>
          </a:lstStyle>
          <a:p>
            <a:r>
              <a:rPr lang="da-DK" sz="1112" kern="1200" spc="-9" baseline="0" noProof="0" dirty="0" err="1">
                <a:solidFill>
                  <a:srgbClr val="677578"/>
                </a:solidFill>
                <a:latin typeface="+mn-lt"/>
                <a:ea typeface="+mn-ea"/>
                <a:cs typeface="+mn-cs"/>
              </a:rPr>
              <a:t>Click</a:t>
            </a:r>
            <a:r>
              <a:rPr lang="da-DK" sz="1112" kern="1200" spc="-9" baseline="0" noProof="0" dirty="0">
                <a:solidFill>
                  <a:srgbClr val="677578"/>
                </a:solidFill>
                <a:latin typeface="+mn-lt"/>
                <a:ea typeface="+mn-ea"/>
                <a:cs typeface="+mn-cs"/>
              </a:rPr>
              <a:t> to </a:t>
            </a:r>
            <a:r>
              <a:rPr lang="da-DK" sz="1112" kern="1200" spc="-9" baseline="0" noProof="0" dirty="0" err="1">
                <a:solidFill>
                  <a:srgbClr val="677578"/>
                </a:solidFill>
                <a:latin typeface="+mn-lt"/>
                <a:ea typeface="+mn-ea"/>
                <a:cs typeface="+mn-cs"/>
              </a:rPr>
              <a:t>insert</a:t>
            </a:r>
            <a:r>
              <a:rPr lang="da-DK" sz="1112" kern="1200" spc="-9" baseline="0" noProof="0" dirty="0">
                <a:solidFill>
                  <a:srgbClr val="677578"/>
                </a:solidFill>
                <a:latin typeface="+mn-lt"/>
                <a:ea typeface="+mn-ea"/>
                <a:cs typeface="+mn-cs"/>
              </a:rPr>
              <a:t> </a:t>
            </a:r>
            <a:r>
              <a:rPr lang="da-DK" sz="1112" kern="1200" spc="-9" baseline="0" noProof="0" dirty="0" err="1">
                <a:solidFill>
                  <a:srgbClr val="677578"/>
                </a:solidFill>
                <a:latin typeface="+mn-lt"/>
                <a:ea typeface="+mn-ea"/>
                <a:cs typeface="+mn-cs"/>
              </a:rPr>
              <a:t>picture</a:t>
            </a:r>
            <a:r>
              <a:rPr lang="da-DK" sz="1112" kern="1200" spc="-9" baseline="0" noProof="0" dirty="0">
                <a:solidFill>
                  <a:srgbClr val="677578"/>
                </a:solidFill>
                <a:latin typeface="+mn-lt"/>
                <a:ea typeface="+mn-ea"/>
                <a:cs typeface="+mn-cs"/>
              </a:rPr>
              <a:t>. </a:t>
            </a:r>
            <a:br>
              <a:rPr lang="da-DK" sz="1112" kern="1200" spc="-9" baseline="0" noProof="0" dirty="0">
                <a:solidFill>
                  <a:srgbClr val="677578"/>
                </a:solidFill>
                <a:latin typeface="+mn-lt"/>
                <a:ea typeface="+mn-ea"/>
                <a:cs typeface="+mn-cs"/>
              </a:rPr>
            </a:br>
            <a:r>
              <a:rPr lang="da-DK" dirty="0"/>
              <a:t>To </a:t>
            </a:r>
            <a:r>
              <a:rPr lang="da-DK" dirty="0" err="1"/>
              <a:t>get</a:t>
            </a:r>
            <a:r>
              <a:rPr lang="da-DK" dirty="0"/>
              <a:t> </a:t>
            </a:r>
            <a:r>
              <a:rPr lang="da-DK" dirty="0" err="1"/>
              <a:t>access</a:t>
            </a:r>
            <a:r>
              <a:rPr lang="da-DK" dirty="0"/>
              <a:t> to </a:t>
            </a:r>
            <a:r>
              <a:rPr lang="da-DK" dirty="0" err="1"/>
              <a:t>Valcon's</a:t>
            </a:r>
            <a:r>
              <a:rPr lang="da-DK" dirty="0"/>
              <a:t> </a:t>
            </a:r>
            <a:r>
              <a:rPr lang="da-DK" dirty="0" err="1"/>
              <a:t>picture</a:t>
            </a:r>
            <a:r>
              <a:rPr lang="da-DK" dirty="0"/>
              <a:t> </a:t>
            </a:r>
            <a:r>
              <a:rPr lang="da-DK" dirty="0" err="1"/>
              <a:t>library</a:t>
            </a:r>
            <a:r>
              <a:rPr lang="da-DK" dirty="0"/>
              <a:t>, browse to  V:\Media (</a:t>
            </a:r>
            <a:r>
              <a:rPr lang="da-DK" dirty="0" err="1"/>
              <a:t>pictures</a:t>
            </a:r>
            <a:r>
              <a:rPr lang="da-DK" dirty="0"/>
              <a:t>, video, audio, </a:t>
            </a:r>
            <a:r>
              <a:rPr lang="da-DK" dirty="0" err="1"/>
              <a:t>clipart</a:t>
            </a:r>
            <a:r>
              <a:rPr lang="da-DK" dirty="0"/>
              <a:t>)</a:t>
            </a:r>
            <a:endParaRPr lang="da-DK" noProof="0" dirty="0"/>
          </a:p>
        </p:txBody>
      </p:sp>
      <p:sp>
        <p:nvSpPr>
          <p:cNvPr id="28"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13" name="Pladsholder til diasnummer 6"/>
          <p:cNvSpPr>
            <a:spLocks noGrp="1"/>
          </p:cNvSpPr>
          <p:nvPr>
            <p:ph type="sldNum" sz="quarter" idx="21"/>
          </p:nvPr>
        </p:nvSpPr>
        <p:spPr/>
        <p:txBody>
          <a:bodyPr/>
          <a:lstStyle/>
          <a:p>
            <a:fld id="{667EC89C-17A0-4E64-A6D2-B825673CEEDF}" type="slidenum">
              <a:rPr lang="da-DK" smtClean="0"/>
              <a:pPr/>
              <a:t>‹nr.›</a:t>
            </a:fld>
            <a:endParaRPr lang="da-DK" dirty="0"/>
          </a:p>
        </p:txBody>
      </p:sp>
      <p:sp>
        <p:nvSpPr>
          <p:cNvPr id="38" name="AutoShape 4"/>
          <p:cNvSpPr>
            <a:spLocks/>
          </p:cNvSpPr>
          <p:nvPr userDrawn="1"/>
        </p:nvSpPr>
        <p:spPr bwMode="gray">
          <a:xfrm>
            <a:off x="-2051999" y="3"/>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Picture right side </a:t>
            </a:r>
          </a:p>
          <a:p>
            <a:pPr algn="r" eaLnBrk="1" hangingPunct="1">
              <a:spcBef>
                <a:spcPct val="0"/>
              </a:spcBef>
              <a:buFontTx/>
              <a:buNone/>
              <a:defRPr/>
            </a:pPr>
            <a:r>
              <a:rPr lang="en-GB" altLang="da-DK" sz="941" b="0" noProof="1">
                <a:solidFill>
                  <a:schemeClr val="tx2">
                    <a:lumMod val="75000"/>
                  </a:schemeClr>
                </a:solidFill>
                <a:latin typeface="+mn-lt"/>
              </a:rPr>
              <a:t>Picture slide, half page</a:t>
            </a:r>
            <a:r>
              <a:rPr lang="en-GB"/>
              <a:t> </a:t>
            </a:r>
            <a:r>
              <a:rPr lang="en-GB" altLang="da-DK" sz="941" b="0" noProof="1">
                <a:solidFill>
                  <a:schemeClr val="tx2">
                    <a:lumMod val="75000"/>
                  </a:schemeClr>
                </a:solidFill>
                <a:latin typeface="+mn-lt"/>
              </a:rPr>
              <a:t>with text on the right</a:t>
            </a:r>
          </a:p>
        </p:txBody>
      </p:sp>
      <p:grpSp>
        <p:nvGrpSpPr>
          <p:cNvPr id="2" name="Group 1"/>
          <p:cNvGrpSpPr/>
          <p:nvPr userDrawn="1"/>
        </p:nvGrpSpPr>
        <p:grpSpPr>
          <a:xfrm>
            <a:off x="9252520" y="2024070"/>
            <a:ext cx="1800000" cy="1324464"/>
            <a:chOff x="10820308" y="2231625"/>
            <a:chExt cx="2105000" cy="1460283"/>
          </a:xfrm>
        </p:grpSpPr>
        <p:sp>
          <p:nvSpPr>
            <p:cNvPr id="40" name="TextBox 17"/>
            <p:cNvSpPr txBox="1">
              <a:spLocks noChangeArrowheads="1"/>
            </p:cNvSpPr>
            <p:nvPr userDrawn="1"/>
          </p:nvSpPr>
          <p:spPr bwMode="auto">
            <a:xfrm>
              <a:off x="10820308" y="2231625"/>
              <a:ext cx="2105000" cy="1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n-GB" altLang="da-DK" sz="941" kern="1200" dirty="0">
                  <a:solidFill>
                    <a:schemeClr val="tx2">
                      <a:lumMod val="75000"/>
                    </a:schemeClr>
                  </a:solidFill>
                  <a:latin typeface="+mj-lt"/>
                </a:rPr>
                <a:t>To add</a:t>
              </a:r>
              <a:r>
                <a:rPr lang="en-GB"/>
                <a:t> </a:t>
              </a:r>
              <a:r>
                <a:rPr lang="en-GB" altLang="da-DK" sz="941" kern="1200" dirty="0">
                  <a:solidFill>
                    <a:schemeClr val="tx2">
                      <a:lumMod val="75000"/>
                    </a:schemeClr>
                  </a:solidFill>
                  <a:latin typeface="+mj-lt"/>
                </a:rPr>
                <a:t>preformatted</a:t>
              </a:r>
              <a:r>
                <a:rPr lang="en-GB"/>
                <a:t> </a:t>
              </a:r>
              <a:r>
                <a:rPr lang="en-GB" altLang="da-DK" sz="941" kern="1200" dirty="0">
                  <a:solidFill>
                    <a:schemeClr val="tx2">
                      <a:lumMod val="75000"/>
                    </a:schemeClr>
                  </a:solidFill>
                  <a:latin typeface="+mj-lt"/>
                </a:rPr>
                <a:t>bullets,</a:t>
              </a:r>
            </a:p>
            <a:p>
              <a:pPr algn="l" eaLnBrk="1" hangingPunct="1">
                <a:spcBef>
                  <a:spcPct val="0"/>
                </a:spcBef>
                <a:buFontTx/>
                <a:buNone/>
              </a:pPr>
              <a:r>
                <a:rPr lang="en-GB" altLang="da-DK" sz="941" kern="1200" dirty="0">
                  <a:solidFill>
                    <a:schemeClr val="tx2">
                      <a:lumMod val="75000"/>
                    </a:schemeClr>
                  </a:solidFill>
                  <a:latin typeface="+mj-lt"/>
                </a:rPr>
                <a:t>click the </a:t>
              </a:r>
              <a:r>
                <a:rPr lang="en-GB" altLang="da-DK" sz="941" b="1" kern="1200" dirty="0">
                  <a:solidFill>
                    <a:schemeClr val="tx2">
                      <a:lumMod val="75000"/>
                    </a:schemeClr>
                  </a:solidFill>
                  <a:latin typeface="+mj-lt"/>
                </a:rPr>
                <a:t>Home</a:t>
              </a:r>
              <a:r>
                <a:rPr lang="en-GB" altLang="da-DK" sz="941" kern="1200" dirty="0">
                  <a:solidFill>
                    <a:schemeClr val="tx2">
                      <a:lumMod val="75000"/>
                    </a:schemeClr>
                  </a:solidFill>
                  <a:latin typeface="+mj-lt"/>
                </a:rPr>
                <a:t> tab and select</a:t>
              </a:r>
              <a:endParaRPr lang="en-GB" altLang="da-DK" sz="941" kern="1200" dirty="0">
                <a:solidFill>
                  <a:schemeClr val="tx2">
                    <a:lumMod val="75000"/>
                  </a:schemeClr>
                </a:solidFill>
                <a:latin typeface="+mj-lt"/>
                <a:ea typeface="+mn-ea"/>
                <a:cs typeface="Arial" charset="0"/>
              </a:endParaRPr>
            </a:p>
            <a:p>
              <a:pPr algn="l" eaLnBrk="1" hangingPunct="1">
                <a:spcBef>
                  <a:spcPct val="0"/>
                </a:spcBef>
                <a:buFontTx/>
                <a:buNone/>
              </a:pPr>
              <a:r>
                <a:rPr lang="en-GB" altLang="da-DK" sz="941" b="1" kern="1200" dirty="0">
                  <a:solidFill>
                    <a:schemeClr val="tx2">
                      <a:lumMod val="75000"/>
                    </a:schemeClr>
                  </a:solidFill>
                  <a:latin typeface="+mj-lt"/>
                </a:rPr>
                <a:t>Increase</a:t>
              </a:r>
              <a:r>
                <a:rPr lang="en-GB"/>
                <a:t> </a:t>
              </a:r>
              <a:r>
                <a:rPr lang="en-GB" altLang="da-DK" sz="941" b="1" kern="1200" dirty="0">
                  <a:solidFill>
                    <a:schemeClr val="tx2">
                      <a:lumMod val="75000"/>
                    </a:schemeClr>
                  </a:solidFill>
                  <a:latin typeface="+mj-lt"/>
                </a:rPr>
                <a:t>Indent</a:t>
              </a:r>
              <a:endParaRPr lang="en-GB" altLang="da-DK" sz="941" b="1" kern="1200" dirty="0">
                <a:solidFill>
                  <a:schemeClr val="tx2">
                    <a:lumMod val="75000"/>
                  </a:schemeClr>
                </a:solidFill>
                <a:latin typeface="+mj-lt"/>
                <a:ea typeface="+mn-ea"/>
                <a:cs typeface="Arial" charset="0"/>
              </a:endParaRPr>
            </a:p>
            <a:p>
              <a:pPr algn="l" eaLnBrk="1" hangingPunct="1">
                <a:spcBef>
                  <a:spcPct val="0"/>
                </a:spcBef>
                <a:buFontTx/>
                <a:buNone/>
              </a:pPr>
              <a:endParaRPr lang="en-GB" altLang="da-DK" sz="941" kern="1200" dirty="0">
                <a:solidFill>
                  <a:schemeClr val="tx2">
                    <a:lumMod val="75000"/>
                  </a:schemeClr>
                </a:solidFill>
                <a:latin typeface="+mj-lt"/>
                <a:ea typeface="+mn-ea"/>
                <a:cs typeface="Arial" charset="0"/>
              </a:endParaRPr>
            </a:p>
            <a:p>
              <a:pPr algn="l" eaLnBrk="1" hangingPunct="1">
                <a:spcBef>
                  <a:spcPct val="0"/>
                </a:spcBef>
                <a:buFontTx/>
                <a:buNone/>
              </a:pPr>
              <a:endParaRPr lang="en-GB" altLang="da-DK" sz="941" kern="1200" dirty="0">
                <a:solidFill>
                  <a:schemeClr val="tx2">
                    <a:lumMod val="75000"/>
                  </a:schemeClr>
                </a:solidFill>
                <a:latin typeface="+mj-lt"/>
                <a:ea typeface="+mn-ea"/>
                <a:cs typeface="Arial" charset="0"/>
              </a:endParaRPr>
            </a:p>
            <a:p>
              <a:pPr algn="l" eaLnBrk="1" hangingPunct="1">
                <a:spcBef>
                  <a:spcPct val="0"/>
                </a:spcBef>
                <a:buFontTx/>
                <a:buNone/>
              </a:pPr>
              <a:r>
                <a:rPr lang="en-GB" altLang="da-DK" sz="941" kern="1200" dirty="0">
                  <a:solidFill>
                    <a:schemeClr val="tx2">
                      <a:lumMod val="75000"/>
                    </a:schemeClr>
                  </a:solidFill>
                  <a:latin typeface="+mj-lt"/>
                </a:rPr>
                <a:t>Click</a:t>
              </a:r>
              <a:r>
                <a:rPr lang="en-GB"/>
                <a:t> </a:t>
              </a:r>
              <a:r>
                <a:rPr lang="en-GB" altLang="da-DK" sz="941" b="1" kern="1200" dirty="0">
                  <a:solidFill>
                    <a:schemeClr val="tx2">
                      <a:lumMod val="75000"/>
                    </a:schemeClr>
                  </a:solidFill>
                  <a:latin typeface="+mj-lt"/>
                </a:rPr>
                <a:t>Decrease</a:t>
              </a:r>
              <a:r>
                <a:rPr lang="en-GB"/>
                <a:t> </a:t>
              </a:r>
              <a:r>
                <a:rPr lang="en-GB" altLang="da-DK" sz="941" b="1" kern="1200" dirty="0">
                  <a:solidFill>
                    <a:schemeClr val="tx2">
                      <a:lumMod val="75000"/>
                    </a:schemeClr>
                  </a:solidFill>
                  <a:latin typeface="+mj-lt"/>
                </a:rPr>
                <a:t>Indent</a:t>
              </a:r>
              <a:endParaRPr lang="en-GB" altLang="da-DK" sz="941" b="1" kern="1200" dirty="0">
                <a:solidFill>
                  <a:schemeClr val="tx2">
                    <a:lumMod val="75000"/>
                  </a:schemeClr>
                </a:solidFill>
                <a:latin typeface="+mj-lt"/>
                <a:ea typeface="+mn-ea"/>
                <a:cs typeface="Arial" charset="0"/>
              </a:endParaRPr>
            </a:p>
            <a:p>
              <a:pPr algn="l" eaLnBrk="1" hangingPunct="1">
                <a:spcBef>
                  <a:spcPct val="0"/>
                </a:spcBef>
                <a:buFontTx/>
                <a:buNone/>
              </a:pPr>
              <a:r>
                <a:rPr lang="en-GB" altLang="da-DK" sz="941" b="0" kern="1200" dirty="0">
                  <a:solidFill>
                    <a:schemeClr val="tx2">
                      <a:lumMod val="75000"/>
                    </a:schemeClr>
                  </a:solidFill>
                  <a:latin typeface="+mj-lt"/>
                </a:rPr>
                <a:t>to return to the previous list design</a:t>
              </a:r>
            </a:p>
          </p:txBody>
        </p:sp>
        <p:grpSp>
          <p:nvGrpSpPr>
            <p:cNvPr id="41" name="Group 40"/>
            <p:cNvGrpSpPr/>
            <p:nvPr userDrawn="1"/>
          </p:nvGrpSpPr>
          <p:grpSpPr>
            <a:xfrm>
              <a:off x="10825037" y="2787459"/>
              <a:ext cx="419742" cy="242548"/>
              <a:chOff x="-859529" y="3694453"/>
              <a:chExt cx="358924" cy="219989"/>
            </a:xfrm>
          </p:grpSpPr>
          <p:pic>
            <p:nvPicPr>
              <p:cNvPr id="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29" y="3694453"/>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46"/>
              <p:cNvSpPr/>
              <p:nvPr/>
            </p:nvSpPr>
            <p:spPr bwMode="auto">
              <a:xfrm>
                <a:off x="-680141"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nvGrpSpPr>
            <p:cNvPr id="42" name="Group 41"/>
            <p:cNvGrpSpPr/>
            <p:nvPr userDrawn="1"/>
          </p:nvGrpSpPr>
          <p:grpSpPr>
            <a:xfrm>
              <a:off x="10837585" y="3446382"/>
              <a:ext cx="407194" cy="245526"/>
              <a:chOff x="-474298" y="3689019"/>
              <a:chExt cx="348194" cy="222690"/>
            </a:xfrm>
          </p:grpSpPr>
          <p:pic>
            <p:nvPicPr>
              <p:cNvPr id="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bwMode="auto">
              <a:xfrm>
                <a:off x="-297554" y="3692194"/>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sp>
            <p:nvSpPr>
              <p:cNvPr id="45" name="Rounded Rectangle 44"/>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a:defRPr/>
                </a:pPr>
                <a:endParaRPr lang="da-DK" sz="1967" dirty="0">
                  <a:latin typeface="HelveticaNeueLT Std Lt Cn" pitchFamily="34" charset="0"/>
                </a:endParaRPr>
              </a:p>
            </p:txBody>
          </p:sp>
        </p:grpSp>
      </p:gr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sp>
        <p:nvSpPr>
          <p:cNvPr id="23" name="TextBox 17"/>
          <p:cNvSpPr txBox="1">
            <a:spLocks noChangeArrowheads="1"/>
          </p:cNvSpPr>
          <p:nvPr userDrawn="1"/>
        </p:nvSpPr>
        <p:spPr bwMode="auto">
          <a:xfrm>
            <a:off x="-1650440" y="2514651"/>
            <a:ext cx="1538028" cy="130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1041409" eaLnBrk="1" fontAlgn="auto" hangingPunct="1">
              <a:spcBef>
                <a:spcPct val="0"/>
              </a:spcBef>
              <a:spcAft>
                <a:spcPts val="0"/>
              </a:spcAft>
              <a:buFontTx/>
              <a:buNone/>
              <a:defRPr/>
            </a:pPr>
            <a:r>
              <a:rPr lang="en-GB" sz="941" b="1" kern="1200" noProof="1">
                <a:solidFill>
                  <a:schemeClr val="tx2">
                    <a:lumMod val="75000"/>
                  </a:schemeClr>
                </a:solidFill>
                <a:latin typeface="+mn-lt"/>
              </a:rPr>
              <a:t>Resize, zoom or pan picture</a:t>
            </a:r>
          </a:p>
          <a:p>
            <a:pPr algn="r" fontAlgn="auto">
              <a:spcBef>
                <a:spcPts val="0"/>
              </a:spcBef>
              <a:spcAft>
                <a:spcPts val="0"/>
              </a:spcAft>
              <a:buFont typeface="+mj-lt"/>
              <a:buNone/>
              <a:defRPr/>
            </a:pPr>
            <a:r>
              <a:rPr lang="en-GB" sz="941" b="1" kern="1200" noProof="1">
                <a:solidFill>
                  <a:schemeClr val="tx2">
                    <a:lumMod val="75000"/>
                  </a:schemeClr>
                </a:solidFill>
                <a:latin typeface="+mn-lt"/>
              </a:rPr>
              <a:t>1.</a:t>
            </a:r>
            <a:r>
              <a:rPr lang="en-GB"/>
              <a:t> </a:t>
            </a:r>
            <a:r>
              <a:rPr lang="en-GB" sz="941" kern="1200" noProof="1">
                <a:solidFill>
                  <a:schemeClr val="tx2">
                    <a:lumMod val="75000"/>
                  </a:schemeClr>
                </a:solidFill>
                <a:latin typeface="+mn-lt"/>
              </a:rPr>
              <a:t>Click on picture to activate </a:t>
            </a:r>
            <a:r>
              <a:rPr lang="en-GB" sz="941" b="1" kern="1200" noProof="1">
                <a:solidFill>
                  <a:schemeClr val="tx2">
                    <a:lumMod val="75000"/>
                  </a:schemeClr>
                </a:solidFill>
                <a:latin typeface="+mn-lt"/>
              </a:rPr>
              <a:t>Picture-tool</a:t>
            </a:r>
            <a:r>
              <a:rPr lang="en-GB" sz="941" kern="1200" noProof="1">
                <a:solidFill>
                  <a:schemeClr val="tx2">
                    <a:lumMod val="75000"/>
                  </a:schemeClr>
                </a:solidFill>
                <a:latin typeface="+mn-lt"/>
              </a:rPr>
              <a:t> in the ribbon</a:t>
            </a:r>
            <a:endParaRPr lang="en-GB" altLang="da-DK" sz="941" kern="1200" dirty="0">
              <a:solidFill>
                <a:schemeClr val="tx2">
                  <a:lumMod val="75000"/>
                </a:schemeClr>
              </a:solidFill>
              <a:latin typeface="+mn-lt"/>
              <a:ea typeface="+mn-ea"/>
              <a:cs typeface="Arial" charset="0"/>
            </a:endParaRPr>
          </a:p>
          <a:p>
            <a:pPr algn="r" eaLnBrk="1" hangingPunct="1">
              <a:spcBef>
                <a:spcPct val="0"/>
              </a:spcBef>
              <a:buFontTx/>
              <a:buNone/>
              <a:defRPr/>
            </a:pPr>
            <a:r>
              <a:rPr lang="en-GB" sz="941" b="1" kern="1200" noProof="1">
                <a:solidFill>
                  <a:schemeClr val="tx2">
                    <a:lumMod val="75000"/>
                  </a:schemeClr>
                </a:solidFill>
                <a:latin typeface="+mn-lt"/>
              </a:rPr>
              <a:t>2. </a:t>
            </a:r>
            <a:r>
              <a:rPr lang="en-GB" sz="941" kern="1200" noProof="1">
                <a:solidFill>
                  <a:schemeClr val="tx2">
                    <a:lumMod val="75000"/>
                  </a:schemeClr>
                </a:solidFill>
                <a:latin typeface="+mn-lt"/>
              </a:rPr>
              <a:t>Use </a:t>
            </a:r>
            <a:r>
              <a:rPr lang="en-GB" sz="941" b="1" kern="1200" noProof="1">
                <a:solidFill>
                  <a:schemeClr val="tx2">
                    <a:lumMod val="75000"/>
                  </a:schemeClr>
                </a:solidFill>
                <a:latin typeface="+mn-lt"/>
              </a:rPr>
              <a:t>Crop-Tool</a:t>
            </a:r>
            <a:endParaRPr lang="en-GB" sz="941" kern="1200" noProof="1">
              <a:solidFill>
                <a:schemeClr val="tx2">
                  <a:lumMod val="75000"/>
                </a:schemeClr>
              </a:solidFill>
              <a:latin typeface="+mn-lt"/>
              <a:ea typeface="+mn-ea"/>
              <a:cs typeface="Arial" charset="0"/>
            </a:endParaRPr>
          </a:p>
          <a:p>
            <a:pPr algn="r" defTabSz="1041409" eaLnBrk="1" fontAlgn="auto" hangingPunct="1">
              <a:spcBef>
                <a:spcPct val="0"/>
              </a:spcBef>
              <a:spcAft>
                <a:spcPts val="0"/>
              </a:spcAft>
              <a:buFontTx/>
              <a:buNone/>
              <a:defRPr/>
            </a:pPr>
            <a:r>
              <a:rPr lang="en-GB" sz="941" kern="1200" noProof="1">
                <a:solidFill>
                  <a:schemeClr val="tx2">
                    <a:lumMod val="75000"/>
                  </a:schemeClr>
                </a:solidFill>
                <a:latin typeface="+mn-lt"/>
              </a:rPr>
              <a:t>for panning and resizing</a:t>
            </a:r>
          </a:p>
          <a:p>
            <a:pPr algn="r" eaLnBrk="1" hangingPunct="1">
              <a:spcBef>
                <a:spcPct val="0"/>
              </a:spcBef>
              <a:buFontTx/>
              <a:buNone/>
              <a:defRPr/>
            </a:pPr>
            <a:endParaRPr lang="en-GB" sz="941" kern="1200" noProof="1">
              <a:solidFill>
                <a:schemeClr val="tx2">
                  <a:lumMod val="75000"/>
                </a:schemeClr>
              </a:solidFill>
              <a:latin typeface="+mn-lt"/>
              <a:ea typeface="+mn-ea"/>
              <a:cs typeface="Arial" charset="0"/>
            </a:endParaRPr>
          </a:p>
          <a:p>
            <a:pPr algn="r" eaLnBrk="1" hangingPunct="1">
              <a:spcBef>
                <a:spcPct val="0"/>
              </a:spcBef>
              <a:buFontTx/>
              <a:buNone/>
              <a:defRPr/>
            </a:pPr>
            <a:endParaRPr lang="en-GB" sz="941" kern="1200" noProof="1">
              <a:solidFill>
                <a:schemeClr val="tx2">
                  <a:lumMod val="75000"/>
                </a:schemeClr>
              </a:solidFill>
              <a:latin typeface="+mn-lt"/>
              <a:ea typeface="+mn-ea"/>
              <a:cs typeface="Arial" charset="0"/>
            </a:endParaRPr>
          </a:p>
          <a:p>
            <a:pPr algn="r" defTabSz="1041409" eaLnBrk="1" fontAlgn="auto" hangingPunct="1">
              <a:spcBef>
                <a:spcPct val="0"/>
              </a:spcBef>
              <a:spcAft>
                <a:spcPts val="0"/>
              </a:spcAft>
              <a:buFontTx/>
              <a:buNone/>
              <a:defRPr/>
            </a:pPr>
            <a:r>
              <a:rPr lang="en-GB" sz="941" b="1" kern="1200" noProof="1">
                <a:solidFill>
                  <a:schemeClr val="tx2">
                    <a:lumMod val="75000"/>
                  </a:schemeClr>
                </a:solidFill>
                <a:latin typeface="+mn-lt"/>
              </a:rPr>
              <a:t>3. </a:t>
            </a:r>
            <a:r>
              <a:rPr lang="en-GB" sz="941" kern="1200" noProof="1">
                <a:solidFill>
                  <a:schemeClr val="tx2">
                    <a:lumMod val="75000"/>
                  </a:schemeClr>
                </a:solidFill>
                <a:latin typeface="+mn-lt"/>
              </a:rPr>
              <a:t>Press Shift-key when resizing picture by the corners</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0814" y="3283052"/>
            <a:ext cx="267424" cy="26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1"/>
          <p:cNvSpPr>
            <a:spLocks noGrp="1"/>
          </p:cNvSpPr>
          <p:nvPr>
            <p:ph type="title" hasCustomPrompt="1"/>
          </p:nvPr>
        </p:nvSpPr>
        <p:spPr>
          <a:xfrm>
            <a:off x="4768834" y="433279"/>
            <a:ext cx="398149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7" name="Subtitle 2"/>
          <p:cNvSpPr>
            <a:spLocks noGrp="1"/>
          </p:cNvSpPr>
          <p:nvPr>
            <p:ph type="subTitle" idx="1" hasCustomPrompt="1"/>
          </p:nvPr>
        </p:nvSpPr>
        <p:spPr>
          <a:xfrm>
            <a:off x="4768835" y="764049"/>
            <a:ext cx="3981496"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305609946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1"/>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2"/>
          <p:cNvSpPr>
            <a:spLocks noGrp="1"/>
          </p:cNvSpPr>
          <p:nvPr>
            <p:ph type="sldNum" sz="quarter" idx="12"/>
          </p:nvPr>
        </p:nvSpPr>
        <p:spPr/>
        <p:txBody>
          <a:bodyPr/>
          <a:lstStyle/>
          <a:p>
            <a:fld id="{667EC89C-17A0-4E64-A6D2-B825673CEEDF}" type="slidenum">
              <a:rPr lang="da-DK" smtClean="0"/>
              <a:pPr/>
              <a:t>‹nr.›</a:t>
            </a:fld>
            <a:endParaRPr lang="da-DK" dirty="0"/>
          </a:p>
        </p:txBody>
      </p:sp>
      <p:sp>
        <p:nvSpPr>
          <p:cNvPr id="6" name="AutoShape 4"/>
          <p:cNvSpPr>
            <a:spLocks/>
          </p:cNvSpPr>
          <p:nvPr userDrawn="1"/>
        </p:nvSpPr>
        <p:spPr bwMode="gray">
          <a:xfrm>
            <a:off x="-2051999" y="8"/>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en-GB" altLang="da-DK" sz="941" b="1" noProof="1">
                <a:solidFill>
                  <a:schemeClr val="tx2">
                    <a:lumMod val="75000"/>
                  </a:schemeClr>
                </a:solidFill>
                <a:latin typeface="+mn-lt"/>
              </a:rPr>
              <a:t>Blank</a:t>
            </a:r>
          </a:p>
        </p:txBody>
      </p:sp>
    </p:spTree>
    <p:extLst>
      <p:ext uri="{BB962C8B-B14F-4D97-AF65-F5344CB8AC3E}">
        <p14:creationId xmlns:p14="http://schemas.microsoft.com/office/powerpoint/2010/main" val="217252658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56091446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445"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94632377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469"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67651286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6614806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954030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en-GB" dirty="0">
              <a:solidFill>
                <a:prstClr val="black"/>
              </a:solidFill>
            </a:endParaRPr>
          </a:p>
        </p:txBody>
      </p:sp>
      <p:sp>
        <p:nvSpPr>
          <p:cNvPr id="4" name="Platshållare för bildnummer 3"/>
          <p:cNvSpPr>
            <a:spLocks noGrp="1"/>
          </p:cNvSpPr>
          <p:nvPr>
            <p:ph type="sldNum" sz="quarter" idx="12"/>
          </p:nvPr>
        </p:nvSpPr>
        <p:spPr/>
        <p:txBody>
          <a:bodyPr/>
          <a:lstStyle>
            <a:lvl1pPr>
              <a:defRPr/>
            </a:lvl1pPr>
          </a:lstStyle>
          <a:p>
            <a:fld id="{BB79D941-B230-48F6-8EC4-A77A961BDF34}" type="slidenum">
              <a:rPr lang="en-GB" smtClean="0">
                <a:solidFill>
                  <a:prstClr val="black"/>
                </a:solidFill>
              </a:rPr>
              <a:pPr/>
              <a:t>‹nr.›</a:t>
            </a:fld>
            <a:endParaRPr lang="en-GB" dirty="0">
              <a:solidFill>
                <a:prstClr val="black"/>
              </a:solidFill>
            </a:endParaRPr>
          </a:p>
        </p:txBody>
      </p:sp>
    </p:spTree>
    <p:extLst>
      <p:ext uri="{BB962C8B-B14F-4D97-AF65-F5344CB8AC3E}">
        <p14:creationId xmlns:p14="http://schemas.microsoft.com/office/powerpoint/2010/main" val="227342783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493"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39325722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23288411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51CE59-97AB-4845-ADAD-9AAD88D833B0}"/>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517" name="think-cell Slide" r:id="rId4" imgW="592" imgH="588" progId="TCLayout.ActiveDocument.1">
                  <p:embed/>
                </p:oleObj>
              </mc:Choice>
              <mc:Fallback>
                <p:oleObj name="think-cell Slide" r:id="rId4" imgW="592" imgH="588" progId="TCLayout.ActiveDocument.1">
                  <p:embed/>
                  <p:pic>
                    <p:nvPicPr>
                      <p:cNvPr id="2" name="Object 1" hidden="1">
                        <a:extLst>
                          <a:ext uri="{FF2B5EF4-FFF2-40B4-BE49-F238E27FC236}">
                            <a16:creationId xmlns:a16="http://schemas.microsoft.com/office/drawing/2014/main" id="{7651CE59-97AB-4845-ADAD-9AAD88D833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16547434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23279870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01639512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2952300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2032526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27985461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14702761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7238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2008" y="187325"/>
            <a:ext cx="8134350" cy="1143000"/>
          </a:xfrm>
        </p:spPr>
        <p:txBody>
          <a:bodyPr lIns="0" anchor="t"/>
          <a:lstStyle>
            <a:lvl1pPr>
              <a:defRPr sz="2138"/>
            </a:lvl1pPr>
          </a:lstStyle>
          <a:p>
            <a:r>
              <a:rPr lang="en-GB" dirty="0"/>
              <a:t>Click to edit Master title style</a:t>
            </a:r>
          </a:p>
        </p:txBody>
      </p:sp>
      <p:sp>
        <p:nvSpPr>
          <p:cNvPr id="3" name="Platshållare för innehåll 2"/>
          <p:cNvSpPr>
            <a:spLocks noGrp="1"/>
          </p:cNvSpPr>
          <p:nvPr>
            <p:ph idx="1"/>
          </p:nvPr>
        </p:nvSpPr>
        <p:spPr>
          <a:xfrm>
            <a:off x="392008" y="1228725"/>
            <a:ext cx="7772400" cy="3962400"/>
          </a:xfrm>
        </p:spPr>
        <p:txBody>
          <a:bodyPr lIns="0"/>
          <a:lstStyle>
            <a:lvl1pPr>
              <a:defRPr sz="1796"/>
            </a:lvl1pPr>
            <a:lvl2pPr>
              <a:defRPr sz="1796"/>
            </a:lvl2pPr>
            <a:lvl3pPr>
              <a:defRPr sz="1539"/>
            </a:lvl3pPr>
            <a:lvl4pPr>
              <a:defRPr sz="1539"/>
            </a:lvl4pPr>
            <a:lvl5pPr>
              <a:defRPr sz="1539"/>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tshållare för datum 3"/>
          <p:cNvSpPr>
            <a:spLocks noGrp="1"/>
          </p:cNvSpPr>
          <p:nvPr>
            <p:ph type="dt" sz="half" idx="10"/>
          </p:nvPr>
        </p:nvSpPr>
        <p:spPr/>
        <p:txBody>
          <a:bodyPr/>
          <a:lstStyle>
            <a:lvl1pPr>
              <a:defRPr/>
            </a:lvl1pPr>
          </a:lstStyle>
          <a:p>
            <a:endParaRPr lang="en-GB" dirty="0">
              <a:solidFill>
                <a:prstClr val="black"/>
              </a:solidFill>
            </a:endParaRPr>
          </a:p>
        </p:txBody>
      </p:sp>
      <p:sp>
        <p:nvSpPr>
          <p:cNvPr id="6" name="Platshållare för bildnummer 5"/>
          <p:cNvSpPr>
            <a:spLocks noGrp="1"/>
          </p:cNvSpPr>
          <p:nvPr>
            <p:ph type="sldNum" sz="quarter" idx="12"/>
          </p:nvPr>
        </p:nvSpPr>
        <p:spPr/>
        <p:txBody>
          <a:bodyPr/>
          <a:lstStyle>
            <a:lvl1pPr>
              <a:defRPr/>
            </a:lvl1pPr>
          </a:lstStyle>
          <a:p>
            <a:fld id="{485AC434-1585-4210-ACBA-236366E2B3A5}" type="slidenum">
              <a:rPr lang="en-GB" smtClean="0">
                <a:solidFill>
                  <a:prstClr val="black"/>
                </a:solidFill>
              </a:rPr>
              <a:pPr/>
              <a:t>‹nr.›</a:t>
            </a:fld>
            <a:endParaRPr lang="en-GB" dirty="0">
              <a:solidFill>
                <a:prstClr val="black"/>
              </a:solidFill>
            </a:endParaRPr>
          </a:p>
        </p:txBody>
      </p:sp>
    </p:spTree>
    <p:extLst>
      <p:ext uri="{BB962C8B-B14F-4D97-AF65-F5344CB8AC3E}">
        <p14:creationId xmlns:p14="http://schemas.microsoft.com/office/powerpoint/2010/main" val="410061922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37104881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61583564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41524904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62692501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408482693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16511104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400596249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18949131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i master</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48047399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i master</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585271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222878314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14" name="Titel 1"/>
          <p:cNvSpPr>
            <a:spLocks noGrp="1"/>
          </p:cNvSpPr>
          <p:nvPr>
            <p:ph type="title"/>
          </p:nvPr>
        </p:nvSpPr>
        <p:spPr>
          <a:xfrm>
            <a:off x="720000" y="720000"/>
            <a:ext cx="7704000" cy="360000"/>
          </a:xfrm>
        </p:spPr>
        <p:txBody>
          <a:bodyPr/>
          <a:lstStyle/>
          <a:p>
            <a:r>
              <a:rPr lang="da-DK"/>
              <a:t>Klik for at redigere i master</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68747428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47C45-C5A9-4589-86E6-075635A5FC0E}"/>
              </a:ext>
            </a:extLst>
          </p:cNvPr>
          <p:cNvGraphicFramePr>
            <a:graphicFrameLocks noChangeAspect="1"/>
          </p:cNvGraphicFramePr>
          <p:nvPr userDrawn="1">
            <p:custDataLst>
              <p:tags r:id="rId2"/>
            </p:custDataLst>
            <p:extLst>
              <p:ext uri="{D42A27DB-BD31-4B8C-83A1-F6EECF244321}">
                <p14:modId xmlns:p14="http://schemas.microsoft.com/office/powerpoint/2010/main" val="255786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565" name="think-cell Slide" r:id="rId4" imgW="592" imgH="588" progId="TCLayout.ActiveDocument.1">
                  <p:embed/>
                </p:oleObj>
              </mc:Choice>
              <mc:Fallback>
                <p:oleObj name="think-cell Slide" r:id="rId4" imgW="592" imgH="588" progId="TCLayout.ActiveDocument.1">
                  <p:embed/>
                  <p:pic>
                    <p:nvPicPr>
                      <p:cNvPr id="3" name="Object 2" hidden="1">
                        <a:extLst>
                          <a:ext uri="{FF2B5EF4-FFF2-40B4-BE49-F238E27FC236}">
                            <a16:creationId xmlns:a16="http://schemas.microsoft.com/office/drawing/2014/main" id="{3B147C45-C5A9-4589-86E6-075635A5FC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a-DK"/>
              <a:t>Klik for at redigere i master</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328230199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i master</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340559918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50863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040345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9272585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39802902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89049586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0329622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9648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754381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27147697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99941672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21334037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37341951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60823988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432625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134241668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095236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173042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626303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223305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767608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1149471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852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309576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561722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77535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705286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024117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11155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67349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8876017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7101557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353402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5314827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114603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3594391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79565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138683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33"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15664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9453"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Baggrund"/>
          <p:cNvSpPr/>
          <p:nvPr userDrawn="1"/>
        </p:nvSpPr>
        <p:spPr>
          <a:xfrm>
            <a:off x="0" y="0"/>
            <a:ext cx="9144000" cy="6858000"/>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a:lnSpc>
                <a:spcPts val="2011"/>
              </a:lnSpc>
            </a:pPr>
            <a:endParaRPr lang="da-DK" sz="1539" dirty="0">
              <a:solidFill>
                <a:srgbClr val="1E2F39"/>
              </a:solidFill>
            </a:endParaRPr>
          </a:p>
        </p:txBody>
      </p:sp>
      <p:sp>
        <p:nvSpPr>
          <p:cNvPr id="12" name="Titel 1"/>
          <p:cNvSpPr>
            <a:spLocks noGrp="1"/>
          </p:cNvSpPr>
          <p:nvPr>
            <p:ph type="body" sz="quarter" idx="15" hasCustomPrompt="1"/>
          </p:nvPr>
        </p:nvSpPr>
        <p:spPr>
          <a:xfrm>
            <a:off x="395028" y="419957"/>
            <a:ext cx="8358017" cy="3000645"/>
          </a:xfrm>
        </p:spPr>
        <p:txBody>
          <a:bodyPr anchor="b" anchorCtr="1">
            <a:normAutofit/>
          </a:bodyPr>
          <a:lstStyle>
            <a:lvl1pPr marL="0" indent="0" algn="ctr">
              <a:lnSpc>
                <a:spcPct val="100000"/>
              </a:lnSpc>
              <a:spcBef>
                <a:spcPts val="0"/>
              </a:spcBef>
              <a:spcAft>
                <a:spcPts val="0"/>
              </a:spcAft>
              <a:buNone/>
              <a:defRPr lang="da-DK" sz="7268" b="1" kern="1200" cap="all" spc="-232" baseline="0" dirty="0">
                <a:solidFill>
                  <a:schemeClr val="bg2"/>
                </a:solidFill>
                <a:latin typeface="+mj-lt"/>
                <a:ea typeface="+mj-ea"/>
                <a:cs typeface="+mj-cs"/>
              </a:defRPr>
            </a:lvl1pPr>
          </a:lstStyle>
          <a:p>
            <a:pPr lvl="0"/>
            <a:r>
              <a:rPr lang="da-DK" noProof="0" dirty="0" err="1"/>
              <a:t>Click</a:t>
            </a:r>
            <a:r>
              <a:rPr lang="da-DK" noProof="0" dirty="0"/>
              <a:t> to </a:t>
            </a:r>
            <a:r>
              <a:rPr lang="da-DK" noProof="0" dirty="0" err="1"/>
              <a:t>add</a:t>
            </a:r>
            <a:r>
              <a:rPr lang="da-DK" noProof="0" dirty="0"/>
              <a:t> </a:t>
            </a:r>
            <a:r>
              <a:rPr lang="da-DK" noProof="0" dirty="0" err="1"/>
              <a:t>title</a:t>
            </a:r>
            <a:endParaRPr lang="da-DK" dirty="0"/>
          </a:p>
        </p:txBody>
      </p:sp>
      <p:sp>
        <p:nvSpPr>
          <p:cNvPr id="11" name="Undertitel 2"/>
          <p:cNvSpPr>
            <a:spLocks noGrp="1"/>
          </p:cNvSpPr>
          <p:nvPr>
            <p:ph type="body" sz="quarter" idx="13" hasCustomPrompt="1"/>
          </p:nvPr>
        </p:nvSpPr>
        <p:spPr>
          <a:xfrm>
            <a:off x="395028" y="3605075"/>
            <a:ext cx="8358017" cy="288000"/>
          </a:xfrm>
        </p:spPr>
        <p:txBody>
          <a:bodyPr anchor="ctr"/>
          <a:lstStyle>
            <a:lvl1pPr marL="0" indent="0" algn="ctr">
              <a:spcBef>
                <a:spcPts val="1026"/>
              </a:spcBef>
              <a:buNone/>
              <a:defRPr lang="da-DK" sz="1368" b="1" kern="1200" cap="all" spc="-9" baseline="0" dirty="0">
                <a:solidFill>
                  <a:schemeClr val="bg1"/>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subtitle</a:t>
            </a:r>
            <a:endParaRPr lang="da-DK" dirty="0"/>
          </a:p>
        </p:txBody>
      </p:sp>
      <p:sp>
        <p:nvSpPr>
          <p:cNvPr id="15" name="Undertitel 3"/>
          <p:cNvSpPr>
            <a:spLocks noGrp="1"/>
          </p:cNvSpPr>
          <p:nvPr>
            <p:ph type="body" sz="quarter" idx="14" hasCustomPrompt="1"/>
          </p:nvPr>
        </p:nvSpPr>
        <p:spPr>
          <a:xfrm>
            <a:off x="395028" y="4016449"/>
            <a:ext cx="8358017" cy="448831"/>
          </a:xfrm>
        </p:spPr>
        <p:txBody>
          <a:bodyPr anchor="ctr"/>
          <a:lstStyle>
            <a:lvl1pPr marL="0" indent="0" algn="ctr">
              <a:spcBef>
                <a:spcPts val="0"/>
              </a:spcBef>
              <a:buNone/>
              <a:defRPr lang="da-DK" sz="1026" b="1" i="1" kern="1200" cap="none" spc="-9" baseline="0" dirty="0">
                <a:solidFill>
                  <a:schemeClr val="bg1"/>
                </a:solidFill>
                <a:latin typeface="Georgia" panose="02040502050405020303" pitchFamily="18" charset="0"/>
                <a:ea typeface="+mn-ea"/>
                <a:cs typeface="+mn-cs"/>
              </a:defRPr>
            </a:lvl1pPr>
          </a:lstStyle>
          <a:p>
            <a:pPr lvl="0"/>
            <a:r>
              <a:rPr lang="da-DK" noProof="0" dirty="0" err="1"/>
              <a:t>Click</a:t>
            </a:r>
            <a:r>
              <a:rPr lang="da-DK" noProof="0" dirty="0"/>
              <a:t> to </a:t>
            </a:r>
            <a:r>
              <a:rPr lang="da-DK" noProof="0" dirty="0" err="1"/>
              <a:t>add</a:t>
            </a:r>
            <a:r>
              <a:rPr lang="da-DK" noProof="0" dirty="0"/>
              <a:t> </a:t>
            </a:r>
            <a:r>
              <a:rPr lang="da-DK" dirty="0">
                <a:effectLst/>
              </a:rPr>
              <a:t>date and sender. </a:t>
            </a:r>
            <a:br>
              <a:rPr lang="da-DK" dirty="0">
                <a:effectLst/>
              </a:rPr>
            </a:br>
            <a:r>
              <a:rPr lang="da-DK" dirty="0" err="1">
                <a:effectLst/>
              </a:rPr>
              <a:t>Example</a:t>
            </a:r>
            <a:r>
              <a:rPr lang="da-DK" dirty="0">
                <a:effectLst/>
              </a:rPr>
              <a:t> of date:  Danish: 28. marts 2014 or English: 28 March 2014</a:t>
            </a:r>
            <a:endParaRPr lang="da-DK" dirty="0"/>
          </a:p>
        </p:txBody>
      </p:sp>
      <p:sp>
        <p:nvSpPr>
          <p:cNvPr id="17" name="AutoShape 4"/>
          <p:cNvSpPr>
            <a:spLocks/>
          </p:cNvSpPr>
          <p:nvPr userDrawn="1"/>
        </p:nvSpPr>
        <p:spPr bwMode="gray">
          <a:xfrm>
            <a:off x="9252519" y="6403417"/>
            <a:ext cx="1836000" cy="434350"/>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ea typeface="+mn-ea"/>
                <a:cs typeface="Arial" charset="0"/>
              </a:rPr>
              <a:t>To view</a:t>
            </a:r>
            <a:r>
              <a:rPr lang="da-DK" sz="941" b="1" kern="1200" baseline="0" noProof="0" dirty="0">
                <a:solidFill>
                  <a:schemeClr val="tx2">
                    <a:lumMod val="75000"/>
                  </a:schemeClr>
                </a:solidFill>
                <a:latin typeface="+mn-lt"/>
                <a:ea typeface="+mn-ea"/>
                <a:cs typeface="Arial" charset="0"/>
              </a:rPr>
              <a:t> </a:t>
            </a:r>
            <a:r>
              <a:rPr lang="da-DK" sz="941" b="1" kern="1200" baseline="0" noProof="0" dirty="0" err="1">
                <a:solidFill>
                  <a:schemeClr val="tx2">
                    <a:lumMod val="75000"/>
                  </a:schemeClr>
                </a:solidFill>
                <a:latin typeface="+mn-lt"/>
                <a:ea typeface="+mn-ea"/>
                <a:cs typeface="Arial" charset="0"/>
              </a:rPr>
              <a:t>d</a:t>
            </a:r>
            <a:r>
              <a:rPr lang="da-DK" sz="941" b="1" kern="1200" noProof="0" dirty="0" err="1">
                <a:solidFill>
                  <a:schemeClr val="tx2">
                    <a:lumMod val="75000"/>
                  </a:schemeClr>
                </a:solidFill>
                <a:latin typeface="+mn-lt"/>
                <a:ea typeface="+mn-ea"/>
                <a:cs typeface="Arial" charset="0"/>
              </a:rPr>
              <a:t>rawing</a:t>
            </a:r>
            <a:r>
              <a:rPr lang="da-DK" sz="941" b="1" kern="1200" noProof="0" dirty="0">
                <a:solidFill>
                  <a:schemeClr val="tx2">
                    <a:lumMod val="75000"/>
                  </a:schemeClr>
                </a:solidFill>
                <a:latin typeface="+mn-lt"/>
                <a:ea typeface="+mn-ea"/>
                <a:cs typeface="Arial" charset="0"/>
              </a:rPr>
              <a:t> guides</a:t>
            </a:r>
          </a:p>
          <a:p>
            <a:pPr algn="l">
              <a:spcBef>
                <a:spcPts val="0"/>
              </a:spcBef>
              <a:defRPr/>
            </a:pPr>
            <a:r>
              <a:rPr lang="da-DK" sz="941" b="1" kern="1200" noProof="0" dirty="0">
                <a:solidFill>
                  <a:schemeClr val="tx2">
                    <a:lumMod val="75000"/>
                  </a:schemeClr>
                </a:solidFill>
                <a:latin typeface="+mn-lt"/>
                <a:ea typeface="+mn-ea"/>
                <a:cs typeface="Arial" charset="0"/>
              </a:rPr>
              <a:t>1. </a:t>
            </a:r>
            <a:r>
              <a:rPr lang="da-DK" sz="941" kern="1200" noProof="0" dirty="0" err="1">
                <a:solidFill>
                  <a:schemeClr val="tx2">
                    <a:lumMod val="75000"/>
                  </a:schemeClr>
                </a:solidFill>
                <a:latin typeface="+mn-lt"/>
                <a:ea typeface="+mn-ea"/>
                <a:cs typeface="Arial" charset="0"/>
              </a:rPr>
              <a:t>Click</a:t>
            </a:r>
            <a:r>
              <a:rPr lang="da-DK" sz="941" kern="1200" noProof="0" dirty="0">
                <a:solidFill>
                  <a:schemeClr val="tx2">
                    <a:lumMod val="75000"/>
                  </a:schemeClr>
                </a:solidFill>
                <a:latin typeface="+mn-lt"/>
                <a:ea typeface="+mn-ea"/>
                <a:cs typeface="Arial" charset="0"/>
              </a:rPr>
              <a:t> </a:t>
            </a:r>
            <a:r>
              <a:rPr lang="da-DK" sz="941" b="1" kern="1200" noProof="0" dirty="0">
                <a:solidFill>
                  <a:schemeClr val="tx2">
                    <a:lumMod val="75000"/>
                  </a:schemeClr>
                </a:solidFill>
                <a:latin typeface="+mn-lt"/>
                <a:ea typeface="+mn-ea"/>
                <a:cs typeface="Arial" charset="0"/>
              </a:rPr>
              <a:t>View</a:t>
            </a:r>
            <a:r>
              <a:rPr lang="da-DK" sz="941" kern="1200" noProof="0" dirty="0">
                <a:solidFill>
                  <a:schemeClr val="tx2">
                    <a:lumMod val="75000"/>
                  </a:schemeClr>
                </a:solidFill>
                <a:latin typeface="+mn-lt"/>
                <a:ea typeface="+mn-ea"/>
                <a:cs typeface="Arial" charset="0"/>
              </a:rPr>
              <a:t> tab</a:t>
            </a:r>
          </a:p>
          <a:p>
            <a:pPr marL="0" indent="0" algn="l">
              <a:spcBef>
                <a:spcPts val="0"/>
              </a:spcBef>
              <a:buFont typeface="+mj-lt"/>
              <a:buNone/>
              <a:defRPr/>
            </a:pPr>
            <a:r>
              <a:rPr lang="da-DK" sz="941" b="1" kern="1200" noProof="0" dirty="0">
                <a:solidFill>
                  <a:schemeClr val="tx2">
                    <a:lumMod val="75000"/>
                  </a:schemeClr>
                </a:solidFill>
                <a:latin typeface="+mn-lt"/>
                <a:ea typeface="+mn-ea"/>
                <a:cs typeface="Arial" charset="0"/>
              </a:rPr>
              <a:t>2. </a:t>
            </a:r>
            <a:r>
              <a:rPr lang="da-DK" sz="941" b="0" kern="1200" noProof="0" dirty="0">
                <a:solidFill>
                  <a:schemeClr val="tx2">
                    <a:lumMod val="75000"/>
                  </a:schemeClr>
                </a:solidFill>
                <a:latin typeface="+mn-lt"/>
                <a:ea typeface="+mn-ea"/>
                <a:cs typeface="Arial" charset="0"/>
              </a:rPr>
              <a:t>S</a:t>
            </a:r>
            <a:r>
              <a:rPr lang="da-DK" sz="941" kern="1200" noProof="0" dirty="0">
                <a:solidFill>
                  <a:schemeClr val="tx2">
                    <a:lumMod val="75000"/>
                  </a:schemeClr>
                </a:solidFill>
                <a:latin typeface="+mn-lt"/>
                <a:ea typeface="+mn-ea"/>
                <a:cs typeface="Arial" charset="0"/>
              </a:rPr>
              <a:t>elect </a:t>
            </a:r>
            <a:r>
              <a:rPr lang="da-DK" sz="941" b="1" kern="1200" noProof="0" dirty="0" err="1">
                <a:solidFill>
                  <a:schemeClr val="tx2">
                    <a:lumMod val="75000"/>
                  </a:schemeClr>
                </a:solidFill>
                <a:latin typeface="+mn-lt"/>
                <a:ea typeface="+mn-ea"/>
                <a:cs typeface="Arial" charset="0"/>
              </a:rPr>
              <a:t>Gridlines</a:t>
            </a:r>
            <a:r>
              <a:rPr lang="da-DK" sz="941" kern="1200" noProof="0" dirty="0">
                <a:solidFill>
                  <a:schemeClr val="tx2">
                    <a:lumMod val="75000"/>
                  </a:schemeClr>
                </a:solidFill>
                <a:latin typeface="+mn-lt"/>
                <a:ea typeface="+mn-ea"/>
                <a:cs typeface="Arial" charset="0"/>
              </a:rPr>
              <a:t> and/or </a:t>
            </a:r>
            <a:r>
              <a:rPr lang="da-DK" sz="941" b="1" kern="1200" noProof="0" dirty="0">
                <a:solidFill>
                  <a:schemeClr val="tx2">
                    <a:lumMod val="75000"/>
                  </a:schemeClr>
                </a:solidFill>
                <a:latin typeface="+mn-lt"/>
                <a:ea typeface="+mn-ea"/>
                <a:cs typeface="Arial" charset="0"/>
              </a:rPr>
              <a:t>Guides</a:t>
            </a:r>
            <a:endParaRPr lang="da-DK" sz="941" noProof="0" dirty="0">
              <a:solidFill>
                <a:schemeClr val="tx1">
                  <a:lumMod val="65000"/>
                  <a:lumOff val="35000"/>
                </a:schemeClr>
              </a:solidFill>
              <a:cs typeface="Arial" pitchFamily="34" charset="0"/>
            </a:endParaRPr>
          </a:p>
        </p:txBody>
      </p:sp>
      <p:pic>
        <p:nvPicPr>
          <p:cNvPr id="23"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57150" y="5763320"/>
            <a:ext cx="829700" cy="1094687"/>
          </a:xfrm>
          <a:prstGeom prst="rect">
            <a:avLst/>
          </a:prstGeom>
          <a:solidFill>
            <a:srgbClr val="03161A"/>
          </a:solidFill>
        </p:spPr>
      </p:pic>
      <p:sp>
        <p:nvSpPr>
          <p:cNvPr id="27" name="AutoShape 4"/>
          <p:cNvSpPr>
            <a:spLocks/>
          </p:cNvSpPr>
          <p:nvPr userDrawn="1"/>
        </p:nvSpPr>
        <p:spPr bwMode="gray">
          <a:xfrm>
            <a:off x="-1493537" y="3486712"/>
            <a:ext cx="1304011"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Colour theme for the title</a:t>
            </a:r>
          </a:p>
          <a:p>
            <a:pPr algn="r" eaLnBrk="1" hangingPunct="1">
              <a:spcBef>
                <a:spcPct val="0"/>
              </a:spcBef>
              <a:buFontTx/>
              <a:buNone/>
            </a:pPr>
            <a:r>
              <a:rPr lang="da-DK" altLang="da-DK" sz="941" kern="1200" noProof="1">
                <a:solidFill>
                  <a:schemeClr val="tx2">
                    <a:lumMod val="75000"/>
                  </a:schemeClr>
                </a:solidFill>
                <a:latin typeface="+mn-lt"/>
                <a:ea typeface="+mn-ea"/>
                <a:cs typeface="Arial" charset="0"/>
              </a:rPr>
              <a:t>Choose between</a:t>
            </a:r>
            <a:r>
              <a:rPr lang="da-DK" altLang="da-DK" sz="941" kern="1200" baseline="0" noProof="1">
                <a:solidFill>
                  <a:schemeClr val="tx2">
                    <a:lumMod val="75000"/>
                  </a:schemeClr>
                </a:solidFill>
                <a:latin typeface="+mn-lt"/>
                <a:ea typeface="+mn-ea"/>
                <a:cs typeface="Arial" charset="0"/>
              </a:rPr>
              <a:t> </a:t>
            </a:r>
            <a:r>
              <a:rPr lang="da-DK" altLang="da-DK" sz="941" kern="1200" noProof="1">
                <a:solidFill>
                  <a:schemeClr val="tx2">
                    <a:lumMod val="75000"/>
                  </a:schemeClr>
                </a:solidFill>
                <a:latin typeface="+mn-lt"/>
                <a:ea typeface="+mn-ea"/>
                <a:cs typeface="Arial" charset="0"/>
              </a:rPr>
              <a:t>blue</a:t>
            </a:r>
          </a:p>
          <a:p>
            <a:pPr algn="r" eaLnBrk="1" hangingPunct="1">
              <a:spcBef>
                <a:spcPct val="0"/>
              </a:spcBef>
              <a:buFontTx/>
              <a:buNone/>
            </a:pPr>
            <a:r>
              <a:rPr lang="da-DK" altLang="da-DK" sz="941" kern="1200" noProof="1">
                <a:solidFill>
                  <a:schemeClr val="tx2">
                    <a:lumMod val="75000"/>
                  </a:schemeClr>
                </a:solidFill>
                <a:latin typeface="+mn-lt"/>
                <a:ea typeface="+mn-ea"/>
                <a:cs typeface="Arial" charset="0"/>
              </a:rPr>
              <a:t>R0 G141 B177 </a:t>
            </a:r>
            <a:br>
              <a:rPr lang="da-DK" altLang="da-DK" sz="941" kern="1200" noProof="1">
                <a:solidFill>
                  <a:schemeClr val="tx2">
                    <a:lumMod val="75000"/>
                  </a:schemeClr>
                </a:solidFill>
                <a:latin typeface="+mn-lt"/>
                <a:ea typeface="+mn-ea"/>
                <a:cs typeface="Arial" charset="0"/>
              </a:rPr>
            </a:br>
            <a:r>
              <a:rPr lang="da-DK" altLang="da-DK" sz="941" kern="1200" noProof="1">
                <a:solidFill>
                  <a:schemeClr val="tx2">
                    <a:lumMod val="75000"/>
                  </a:schemeClr>
                </a:solidFill>
                <a:latin typeface="+mn-lt"/>
                <a:ea typeface="+mn-ea"/>
                <a:cs typeface="Arial" charset="0"/>
              </a:rPr>
              <a:t>and orange </a:t>
            </a:r>
            <a:r>
              <a:rPr lang="da-DK" altLang="da-DK" sz="941" kern="1200" baseline="0" noProof="1">
                <a:solidFill>
                  <a:schemeClr val="tx2">
                    <a:lumMod val="75000"/>
                  </a:schemeClr>
                </a:solidFill>
                <a:latin typeface="+mn-lt"/>
                <a:ea typeface="+mn-ea"/>
                <a:cs typeface="Arial" charset="0"/>
              </a:rPr>
              <a:t>R246 G158 B0</a:t>
            </a:r>
            <a:endParaRPr lang="da-DK" altLang="da-DK" sz="941" noProof="1">
              <a:solidFill>
                <a:schemeClr val="tx2">
                  <a:lumMod val="75000"/>
                </a:schemeClr>
              </a:solidFill>
              <a:cs typeface="Arial" charset="0"/>
            </a:endParaRPr>
          </a:p>
        </p:txBody>
      </p:sp>
      <p:sp>
        <p:nvSpPr>
          <p:cNvPr id="28" name="Rektangel 10"/>
          <p:cNvSpPr/>
          <p:nvPr userDrawn="1"/>
        </p:nvSpPr>
        <p:spPr>
          <a:xfrm>
            <a:off x="-168795" y="3969821"/>
            <a:ext cx="61568" cy="9795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a:endParaRPr lang="da-DK" sz="1368" dirty="0"/>
          </a:p>
        </p:txBody>
      </p:sp>
      <p:sp>
        <p:nvSpPr>
          <p:cNvPr id="31" name="Rektangel 11"/>
          <p:cNvSpPr/>
          <p:nvPr userDrawn="1"/>
        </p:nvSpPr>
        <p:spPr>
          <a:xfrm>
            <a:off x="-168795" y="3826635"/>
            <a:ext cx="61568" cy="9795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a:endParaRPr lang="da-DK" sz="1368" dirty="0"/>
          </a:p>
        </p:txBody>
      </p:sp>
      <p:grpSp>
        <p:nvGrpSpPr>
          <p:cNvPr id="32" name="Group 31"/>
          <p:cNvGrpSpPr/>
          <p:nvPr userDrawn="1"/>
        </p:nvGrpSpPr>
        <p:grpSpPr>
          <a:xfrm>
            <a:off x="-1328841" y="4152236"/>
            <a:ext cx="1139002" cy="485980"/>
            <a:chOff x="-1591631" y="4035546"/>
            <a:chExt cx="1332000" cy="535816"/>
          </a:xfrm>
        </p:grpSpPr>
        <p:pic>
          <p:nvPicPr>
            <p:cNvPr id="33"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91631" y="4035546"/>
              <a:ext cx="1332000"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ounded Rectangle 43"/>
            <p:cNvSpPr/>
            <p:nvPr userDrawn="1"/>
          </p:nvSpPr>
          <p:spPr>
            <a:xfrm>
              <a:off x="-509655" y="4285820"/>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grpSp>
        <p:nvGrpSpPr>
          <p:cNvPr id="35" name="Group 34"/>
          <p:cNvGrpSpPr/>
          <p:nvPr userDrawn="1"/>
        </p:nvGrpSpPr>
        <p:grpSpPr>
          <a:xfrm>
            <a:off x="-1328841" y="4712384"/>
            <a:ext cx="1139002" cy="1427769"/>
            <a:chOff x="-1591631" y="4653138"/>
            <a:chExt cx="1332000" cy="1574181"/>
          </a:xfrm>
        </p:grpSpPr>
        <p:pic>
          <p:nvPicPr>
            <p:cNvPr id="36"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1065078"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sp>
          <p:nvSpPr>
            <p:cNvPr id="38"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pic>
        <p:nvPicPr>
          <p:cNvPr id="22" name="Billede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51999" y="414676"/>
            <a:ext cx="1945774" cy="1460561"/>
          </a:xfrm>
          <a:prstGeom prst="rect">
            <a:avLst/>
          </a:prstGeom>
        </p:spPr>
      </p:pic>
      <p:pic>
        <p:nvPicPr>
          <p:cNvPr id="24" name="Billede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51994" y="1969759"/>
            <a:ext cx="1944023" cy="1459247"/>
          </a:xfrm>
          <a:prstGeom prst="rect">
            <a:avLst/>
          </a:prstGeom>
        </p:spPr>
      </p:pic>
      <p:sp>
        <p:nvSpPr>
          <p:cNvPr id="21"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Front page</a:t>
            </a:r>
          </a:p>
        </p:txBody>
      </p:sp>
      <p:sp>
        <p:nvSpPr>
          <p:cNvPr id="26" name="AutoShape 4"/>
          <p:cNvSpPr>
            <a:spLocks/>
          </p:cNvSpPr>
          <p:nvPr userDrawn="1"/>
        </p:nvSpPr>
        <p:spPr bwMode="gray">
          <a:xfrm>
            <a:off x="-1493017" y="6710482"/>
            <a:ext cx="1304011"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None/>
            </a:pPr>
            <a:r>
              <a:rPr lang="da-DK" sz="941" b="1" kern="1200" dirty="0">
                <a:solidFill>
                  <a:schemeClr val="tx2">
                    <a:lumMod val="75000"/>
                  </a:schemeClr>
                </a:solidFill>
                <a:latin typeface="+mn-lt"/>
                <a:ea typeface="+mn-ea"/>
                <a:cs typeface="Arial" charset="0"/>
              </a:rPr>
              <a:t>Standard v5– English (UK)</a:t>
            </a:r>
            <a:br>
              <a:rPr lang="da-DK" sz="941" b="1" kern="1200" dirty="0">
                <a:solidFill>
                  <a:schemeClr val="tx2">
                    <a:lumMod val="75000"/>
                  </a:schemeClr>
                </a:solidFill>
                <a:latin typeface="+mn-lt"/>
                <a:ea typeface="+mn-ea"/>
                <a:cs typeface="Arial" charset="0"/>
              </a:rPr>
            </a:br>
            <a:r>
              <a:rPr lang="da-DK" sz="941" b="1" kern="1200" dirty="0">
                <a:solidFill>
                  <a:schemeClr val="tx2">
                    <a:lumMod val="75000"/>
                  </a:schemeClr>
                </a:solidFill>
                <a:latin typeface="+mn-lt"/>
                <a:ea typeface="+mn-ea"/>
                <a:cs typeface="Arial" charset="0"/>
              </a:rPr>
              <a:t>December 2015</a:t>
            </a:r>
          </a:p>
        </p:txBody>
      </p:sp>
    </p:spTree>
    <p:extLst>
      <p:ext uri="{BB962C8B-B14F-4D97-AF65-F5344CB8AC3E}">
        <p14:creationId xmlns:p14="http://schemas.microsoft.com/office/powerpoint/2010/main" val="1364280555"/>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ront pag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0477"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Billede 25"/>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058467" y="415674"/>
            <a:ext cx="1946629" cy="145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Billede 28"/>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468" y="1970710"/>
            <a:ext cx="1943914" cy="145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body" sz="quarter" idx="15" hasCustomPrompt="1"/>
          </p:nvPr>
        </p:nvSpPr>
        <p:spPr>
          <a:xfrm>
            <a:off x="397064" y="421436"/>
            <a:ext cx="8355981" cy="2996047"/>
          </a:xfrm>
        </p:spPr>
        <p:txBody>
          <a:bodyPr anchor="b" anchorCtr="1">
            <a:normAutofit/>
          </a:bodyPr>
          <a:lstStyle>
            <a:lvl1pPr marL="0" indent="0" algn="ctr">
              <a:lnSpc>
                <a:spcPct val="100000"/>
              </a:lnSpc>
              <a:spcBef>
                <a:spcPts val="0"/>
              </a:spcBef>
              <a:spcAft>
                <a:spcPts val="0"/>
              </a:spcAft>
              <a:buNone/>
              <a:defRPr lang="da-DK" sz="7268" b="1" kern="1200" cap="all" spc="-232" baseline="0" dirty="0">
                <a:solidFill>
                  <a:schemeClr val="bg2"/>
                </a:solidFill>
                <a:latin typeface="+mj-lt"/>
                <a:ea typeface="+mj-ea"/>
                <a:cs typeface="+mj-cs"/>
              </a:defRPr>
            </a:lvl1pPr>
          </a:lstStyle>
          <a:p>
            <a:pPr lvl="0"/>
            <a:r>
              <a:rPr lang="da-DK" noProof="0" dirty="0" err="1"/>
              <a:t>Click</a:t>
            </a:r>
            <a:r>
              <a:rPr lang="da-DK" noProof="0" dirty="0"/>
              <a:t> to </a:t>
            </a:r>
            <a:r>
              <a:rPr lang="da-DK" noProof="0" dirty="0" err="1"/>
              <a:t>add</a:t>
            </a:r>
            <a:r>
              <a:rPr lang="da-DK" noProof="0" dirty="0"/>
              <a:t> </a:t>
            </a:r>
            <a:r>
              <a:rPr lang="da-DK" noProof="0" dirty="0" err="1"/>
              <a:t>title</a:t>
            </a:r>
            <a:endParaRPr lang="da-DK" dirty="0"/>
          </a:p>
        </p:txBody>
      </p:sp>
      <p:sp>
        <p:nvSpPr>
          <p:cNvPr id="11" name="Undertitel 2"/>
          <p:cNvSpPr>
            <a:spLocks noGrp="1"/>
          </p:cNvSpPr>
          <p:nvPr>
            <p:ph type="body" sz="quarter" idx="13" hasCustomPrompt="1"/>
          </p:nvPr>
        </p:nvSpPr>
        <p:spPr>
          <a:xfrm>
            <a:off x="397064" y="3612754"/>
            <a:ext cx="8355981" cy="288000"/>
          </a:xfrm>
        </p:spPr>
        <p:txBody>
          <a:bodyPr/>
          <a:lstStyle>
            <a:lvl1pPr marL="0" indent="0" algn="ctr">
              <a:spcBef>
                <a:spcPts val="1026"/>
              </a:spcBef>
              <a:buNone/>
              <a:defRPr lang="da-DK" sz="1368" b="1" kern="1200" cap="all" spc="-9" baseline="0" dirty="0">
                <a:solidFill>
                  <a:schemeClr val="tx1"/>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subtitle</a:t>
            </a:r>
            <a:endParaRPr lang="da-DK" dirty="0"/>
          </a:p>
        </p:txBody>
      </p:sp>
      <p:sp>
        <p:nvSpPr>
          <p:cNvPr id="15" name="Undertitel 3"/>
          <p:cNvSpPr>
            <a:spLocks noGrp="1"/>
          </p:cNvSpPr>
          <p:nvPr>
            <p:ph type="body" sz="quarter" idx="14" hasCustomPrompt="1"/>
          </p:nvPr>
        </p:nvSpPr>
        <p:spPr>
          <a:xfrm>
            <a:off x="397064" y="4024129"/>
            <a:ext cx="8355981" cy="448831"/>
          </a:xfrm>
        </p:spPr>
        <p:txBody>
          <a:bodyPr/>
          <a:lstStyle>
            <a:lvl1pPr marL="0" indent="0" algn="ctr">
              <a:spcBef>
                <a:spcPts val="0"/>
              </a:spcBef>
              <a:buNone/>
              <a:defRPr lang="da-DK" sz="1112" b="1" i="1" kern="1200" cap="none" spc="-9" baseline="0" dirty="0">
                <a:solidFill>
                  <a:schemeClr val="tx1"/>
                </a:solidFill>
                <a:latin typeface="Georgia" panose="02040502050405020303" pitchFamily="18" charset="0"/>
                <a:ea typeface="+mn-ea"/>
                <a:cs typeface="+mn-cs"/>
              </a:defRPr>
            </a:lvl1pPr>
          </a:lstStyle>
          <a:p>
            <a:pPr lvl="0"/>
            <a:r>
              <a:rPr lang="da-DK" noProof="0" dirty="0" err="1"/>
              <a:t>Click</a:t>
            </a:r>
            <a:r>
              <a:rPr lang="da-DK" noProof="0" dirty="0"/>
              <a:t> to </a:t>
            </a:r>
            <a:r>
              <a:rPr lang="da-DK" noProof="0" dirty="0" err="1"/>
              <a:t>add</a:t>
            </a:r>
            <a:r>
              <a:rPr lang="da-DK" noProof="0" dirty="0"/>
              <a:t> </a:t>
            </a:r>
            <a:r>
              <a:rPr lang="da-DK" dirty="0">
                <a:effectLst/>
              </a:rPr>
              <a:t>date and sender. </a:t>
            </a:r>
            <a:br>
              <a:rPr lang="da-DK" dirty="0">
                <a:effectLst/>
              </a:rPr>
            </a:br>
            <a:r>
              <a:rPr lang="da-DK" dirty="0" err="1">
                <a:effectLst/>
              </a:rPr>
              <a:t>Example</a:t>
            </a:r>
            <a:r>
              <a:rPr lang="da-DK" dirty="0">
                <a:effectLst/>
              </a:rPr>
              <a:t> of date:  Danish: 28. marts 2014 or English: 28 March 2014</a:t>
            </a:r>
            <a:endParaRPr lang="da-DK" dirty="0"/>
          </a:p>
        </p:txBody>
      </p:sp>
      <p:sp>
        <p:nvSpPr>
          <p:cNvPr id="17" name="AutoShape 4"/>
          <p:cNvSpPr>
            <a:spLocks/>
          </p:cNvSpPr>
          <p:nvPr userDrawn="1"/>
        </p:nvSpPr>
        <p:spPr bwMode="gray">
          <a:xfrm>
            <a:off x="9252519" y="6403417"/>
            <a:ext cx="1836000" cy="434350"/>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ea typeface="+mn-ea"/>
                <a:cs typeface="Arial" charset="0"/>
              </a:rPr>
              <a:t>To view</a:t>
            </a:r>
            <a:r>
              <a:rPr lang="da-DK" sz="941" b="1" kern="1200" baseline="0" noProof="0" dirty="0">
                <a:solidFill>
                  <a:schemeClr val="tx2">
                    <a:lumMod val="75000"/>
                  </a:schemeClr>
                </a:solidFill>
                <a:latin typeface="+mn-lt"/>
                <a:ea typeface="+mn-ea"/>
                <a:cs typeface="Arial" charset="0"/>
              </a:rPr>
              <a:t> </a:t>
            </a:r>
            <a:r>
              <a:rPr lang="da-DK" sz="941" b="1" kern="1200" baseline="0" noProof="0" dirty="0" err="1">
                <a:solidFill>
                  <a:schemeClr val="tx2">
                    <a:lumMod val="75000"/>
                  </a:schemeClr>
                </a:solidFill>
                <a:latin typeface="+mn-lt"/>
                <a:ea typeface="+mn-ea"/>
                <a:cs typeface="Arial" charset="0"/>
              </a:rPr>
              <a:t>d</a:t>
            </a:r>
            <a:r>
              <a:rPr lang="da-DK" sz="941" b="1" kern="1200" noProof="0" dirty="0" err="1">
                <a:solidFill>
                  <a:schemeClr val="tx2">
                    <a:lumMod val="75000"/>
                  </a:schemeClr>
                </a:solidFill>
                <a:latin typeface="+mn-lt"/>
                <a:ea typeface="+mn-ea"/>
                <a:cs typeface="Arial" charset="0"/>
              </a:rPr>
              <a:t>rawing</a:t>
            </a:r>
            <a:r>
              <a:rPr lang="da-DK" sz="941" b="1" kern="1200" noProof="0" dirty="0">
                <a:solidFill>
                  <a:schemeClr val="tx2">
                    <a:lumMod val="75000"/>
                  </a:schemeClr>
                </a:solidFill>
                <a:latin typeface="+mn-lt"/>
                <a:ea typeface="+mn-ea"/>
                <a:cs typeface="Arial" charset="0"/>
              </a:rPr>
              <a:t> guides</a:t>
            </a:r>
          </a:p>
          <a:p>
            <a:pPr algn="l">
              <a:spcBef>
                <a:spcPts val="0"/>
              </a:spcBef>
              <a:defRPr/>
            </a:pPr>
            <a:r>
              <a:rPr lang="da-DK" sz="941" b="1" kern="1200" noProof="0" dirty="0">
                <a:solidFill>
                  <a:schemeClr val="tx2">
                    <a:lumMod val="75000"/>
                  </a:schemeClr>
                </a:solidFill>
                <a:latin typeface="+mn-lt"/>
                <a:ea typeface="+mn-ea"/>
                <a:cs typeface="Arial" charset="0"/>
              </a:rPr>
              <a:t>1. </a:t>
            </a:r>
            <a:r>
              <a:rPr lang="da-DK" sz="941" kern="1200" noProof="0" dirty="0" err="1">
                <a:solidFill>
                  <a:schemeClr val="tx2">
                    <a:lumMod val="75000"/>
                  </a:schemeClr>
                </a:solidFill>
                <a:latin typeface="+mn-lt"/>
                <a:ea typeface="+mn-ea"/>
                <a:cs typeface="Arial" charset="0"/>
              </a:rPr>
              <a:t>Click</a:t>
            </a:r>
            <a:r>
              <a:rPr lang="da-DK" sz="941" kern="1200" noProof="0" dirty="0">
                <a:solidFill>
                  <a:schemeClr val="tx2">
                    <a:lumMod val="75000"/>
                  </a:schemeClr>
                </a:solidFill>
                <a:latin typeface="+mn-lt"/>
                <a:ea typeface="+mn-ea"/>
                <a:cs typeface="Arial" charset="0"/>
              </a:rPr>
              <a:t> </a:t>
            </a:r>
            <a:r>
              <a:rPr lang="da-DK" sz="941" b="1" kern="1200" noProof="0" dirty="0">
                <a:solidFill>
                  <a:schemeClr val="tx2">
                    <a:lumMod val="75000"/>
                  </a:schemeClr>
                </a:solidFill>
                <a:latin typeface="+mn-lt"/>
                <a:ea typeface="+mn-ea"/>
                <a:cs typeface="Arial" charset="0"/>
              </a:rPr>
              <a:t>View</a:t>
            </a:r>
            <a:r>
              <a:rPr lang="da-DK" sz="941" kern="1200" noProof="0" dirty="0">
                <a:solidFill>
                  <a:schemeClr val="tx2">
                    <a:lumMod val="75000"/>
                  </a:schemeClr>
                </a:solidFill>
                <a:latin typeface="+mn-lt"/>
                <a:ea typeface="+mn-ea"/>
                <a:cs typeface="Arial" charset="0"/>
              </a:rPr>
              <a:t> tab</a:t>
            </a:r>
          </a:p>
          <a:p>
            <a:pPr marL="0" indent="0" algn="l">
              <a:spcBef>
                <a:spcPts val="0"/>
              </a:spcBef>
              <a:buFont typeface="+mj-lt"/>
              <a:buNone/>
              <a:defRPr/>
            </a:pPr>
            <a:r>
              <a:rPr lang="da-DK" sz="941" b="1" kern="1200" noProof="0" dirty="0">
                <a:solidFill>
                  <a:schemeClr val="tx2">
                    <a:lumMod val="75000"/>
                  </a:schemeClr>
                </a:solidFill>
                <a:latin typeface="+mn-lt"/>
                <a:ea typeface="+mn-ea"/>
                <a:cs typeface="Arial" charset="0"/>
              </a:rPr>
              <a:t>2. </a:t>
            </a:r>
            <a:r>
              <a:rPr lang="da-DK" sz="941" b="0" kern="1200" noProof="0" dirty="0">
                <a:solidFill>
                  <a:schemeClr val="tx2">
                    <a:lumMod val="75000"/>
                  </a:schemeClr>
                </a:solidFill>
                <a:latin typeface="+mn-lt"/>
                <a:ea typeface="+mn-ea"/>
                <a:cs typeface="Arial" charset="0"/>
              </a:rPr>
              <a:t>S</a:t>
            </a:r>
            <a:r>
              <a:rPr lang="da-DK" sz="941" kern="1200" noProof="0" dirty="0">
                <a:solidFill>
                  <a:schemeClr val="tx2">
                    <a:lumMod val="75000"/>
                  </a:schemeClr>
                </a:solidFill>
                <a:latin typeface="+mn-lt"/>
                <a:ea typeface="+mn-ea"/>
                <a:cs typeface="Arial" charset="0"/>
              </a:rPr>
              <a:t>elect </a:t>
            </a:r>
            <a:r>
              <a:rPr lang="da-DK" sz="941" b="1" kern="1200" noProof="0" dirty="0" err="1">
                <a:solidFill>
                  <a:schemeClr val="tx2">
                    <a:lumMod val="75000"/>
                  </a:schemeClr>
                </a:solidFill>
                <a:latin typeface="+mn-lt"/>
                <a:ea typeface="+mn-ea"/>
                <a:cs typeface="Arial" charset="0"/>
              </a:rPr>
              <a:t>Gridlines</a:t>
            </a:r>
            <a:r>
              <a:rPr lang="da-DK" sz="941" kern="1200" noProof="0" dirty="0">
                <a:solidFill>
                  <a:schemeClr val="tx2">
                    <a:lumMod val="75000"/>
                  </a:schemeClr>
                </a:solidFill>
                <a:latin typeface="+mn-lt"/>
                <a:ea typeface="+mn-ea"/>
                <a:cs typeface="Arial" charset="0"/>
              </a:rPr>
              <a:t> and/or </a:t>
            </a:r>
            <a:r>
              <a:rPr lang="da-DK" sz="941" b="1" kern="1200" noProof="0" dirty="0">
                <a:solidFill>
                  <a:schemeClr val="tx2">
                    <a:lumMod val="75000"/>
                  </a:schemeClr>
                </a:solidFill>
                <a:latin typeface="+mn-lt"/>
                <a:ea typeface="+mn-ea"/>
                <a:cs typeface="Arial" charset="0"/>
              </a:rPr>
              <a:t>Guides</a:t>
            </a:r>
            <a:endParaRPr lang="da-DK" sz="941" noProof="0" dirty="0">
              <a:solidFill>
                <a:schemeClr val="tx1">
                  <a:lumMod val="65000"/>
                  <a:lumOff val="35000"/>
                </a:schemeClr>
              </a:solidFill>
              <a:cs typeface="Arial" pitchFamily="34" charset="0"/>
            </a:endParaRPr>
          </a:p>
        </p:txBody>
      </p:sp>
      <p:pic>
        <p:nvPicPr>
          <p:cNvPr id="23" name="Logo"/>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57150" y="5763320"/>
            <a:ext cx="829700" cy="1094687"/>
          </a:xfrm>
          <a:prstGeom prst="rect">
            <a:avLst/>
          </a:prstGeom>
          <a:solidFill>
            <a:srgbClr val="03161A"/>
          </a:solidFill>
        </p:spPr>
      </p:pic>
      <p:sp>
        <p:nvSpPr>
          <p:cNvPr id="27" name="AutoShape 4"/>
          <p:cNvSpPr>
            <a:spLocks/>
          </p:cNvSpPr>
          <p:nvPr userDrawn="1"/>
        </p:nvSpPr>
        <p:spPr bwMode="gray">
          <a:xfrm>
            <a:off x="-1493537" y="3486712"/>
            <a:ext cx="1304011"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Colour theme for the title</a:t>
            </a:r>
          </a:p>
          <a:p>
            <a:pPr algn="r" eaLnBrk="1" hangingPunct="1">
              <a:spcBef>
                <a:spcPct val="0"/>
              </a:spcBef>
              <a:buFontTx/>
              <a:buNone/>
            </a:pPr>
            <a:r>
              <a:rPr lang="da-DK" altLang="da-DK" sz="941" kern="1200" noProof="1">
                <a:solidFill>
                  <a:schemeClr val="tx2">
                    <a:lumMod val="75000"/>
                  </a:schemeClr>
                </a:solidFill>
                <a:latin typeface="+mn-lt"/>
                <a:ea typeface="+mn-ea"/>
                <a:cs typeface="Arial" charset="0"/>
              </a:rPr>
              <a:t>Choose between</a:t>
            </a:r>
            <a:r>
              <a:rPr lang="da-DK" altLang="da-DK" sz="941" kern="1200" baseline="0" noProof="1">
                <a:solidFill>
                  <a:schemeClr val="tx2">
                    <a:lumMod val="75000"/>
                  </a:schemeClr>
                </a:solidFill>
                <a:latin typeface="+mn-lt"/>
                <a:ea typeface="+mn-ea"/>
                <a:cs typeface="Arial" charset="0"/>
              </a:rPr>
              <a:t> </a:t>
            </a:r>
            <a:r>
              <a:rPr lang="da-DK" altLang="da-DK" sz="941" kern="1200" noProof="1">
                <a:solidFill>
                  <a:schemeClr val="tx2">
                    <a:lumMod val="75000"/>
                  </a:schemeClr>
                </a:solidFill>
                <a:latin typeface="+mn-lt"/>
                <a:ea typeface="+mn-ea"/>
                <a:cs typeface="Arial" charset="0"/>
              </a:rPr>
              <a:t>blue</a:t>
            </a:r>
          </a:p>
          <a:p>
            <a:pPr algn="r" eaLnBrk="1" hangingPunct="1">
              <a:spcBef>
                <a:spcPct val="0"/>
              </a:spcBef>
              <a:buFontTx/>
              <a:buNone/>
            </a:pPr>
            <a:r>
              <a:rPr lang="da-DK" altLang="da-DK" sz="941" kern="1200" noProof="1">
                <a:solidFill>
                  <a:schemeClr val="tx2">
                    <a:lumMod val="75000"/>
                  </a:schemeClr>
                </a:solidFill>
                <a:latin typeface="+mn-lt"/>
                <a:ea typeface="+mn-ea"/>
                <a:cs typeface="Arial" charset="0"/>
              </a:rPr>
              <a:t>R0 G141 B177 </a:t>
            </a:r>
            <a:br>
              <a:rPr lang="da-DK" altLang="da-DK" sz="941" kern="1200" noProof="1">
                <a:solidFill>
                  <a:schemeClr val="tx2">
                    <a:lumMod val="75000"/>
                  </a:schemeClr>
                </a:solidFill>
                <a:latin typeface="+mn-lt"/>
                <a:ea typeface="+mn-ea"/>
                <a:cs typeface="Arial" charset="0"/>
              </a:rPr>
            </a:br>
            <a:r>
              <a:rPr lang="da-DK" altLang="da-DK" sz="941" kern="1200" noProof="1">
                <a:solidFill>
                  <a:schemeClr val="tx2">
                    <a:lumMod val="75000"/>
                  </a:schemeClr>
                </a:solidFill>
                <a:latin typeface="+mn-lt"/>
                <a:ea typeface="+mn-ea"/>
                <a:cs typeface="Arial" charset="0"/>
              </a:rPr>
              <a:t>and orange </a:t>
            </a:r>
            <a:r>
              <a:rPr lang="da-DK" altLang="da-DK" sz="941" kern="1200" baseline="0" noProof="1">
                <a:solidFill>
                  <a:schemeClr val="tx2">
                    <a:lumMod val="75000"/>
                  </a:schemeClr>
                </a:solidFill>
                <a:latin typeface="+mn-lt"/>
                <a:ea typeface="+mn-ea"/>
                <a:cs typeface="Arial" charset="0"/>
              </a:rPr>
              <a:t>R246 G158 B0</a:t>
            </a:r>
            <a:endParaRPr lang="da-DK" altLang="da-DK" sz="941" noProof="1">
              <a:solidFill>
                <a:schemeClr val="tx2">
                  <a:lumMod val="75000"/>
                </a:schemeClr>
              </a:solidFill>
              <a:cs typeface="Arial" charset="0"/>
            </a:endParaRPr>
          </a:p>
        </p:txBody>
      </p:sp>
      <p:sp>
        <p:nvSpPr>
          <p:cNvPr id="28" name="Rektangel 10"/>
          <p:cNvSpPr/>
          <p:nvPr userDrawn="1"/>
        </p:nvSpPr>
        <p:spPr>
          <a:xfrm>
            <a:off x="-168795" y="3969821"/>
            <a:ext cx="61568" cy="9795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a:endParaRPr lang="da-DK" sz="1368" dirty="0"/>
          </a:p>
        </p:txBody>
      </p:sp>
      <p:sp>
        <p:nvSpPr>
          <p:cNvPr id="31" name="Rektangel 11"/>
          <p:cNvSpPr/>
          <p:nvPr userDrawn="1"/>
        </p:nvSpPr>
        <p:spPr>
          <a:xfrm>
            <a:off x="-168795" y="3826635"/>
            <a:ext cx="61568" cy="9795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09" tIns="39054" rIns="78109" bIns="39054" numCol="1" spcCol="0" rtlCol="0" fromWordArt="0" anchor="ctr" anchorCtr="0" forceAA="0" compatLnSpc="1">
            <a:prstTxWarp prst="textNoShape">
              <a:avLst/>
            </a:prstTxWarp>
            <a:noAutofit/>
          </a:bodyPr>
          <a:lstStyle/>
          <a:p>
            <a:pPr algn="ctr"/>
            <a:endParaRPr lang="da-DK" sz="1368" dirty="0"/>
          </a:p>
        </p:txBody>
      </p:sp>
      <p:grpSp>
        <p:nvGrpSpPr>
          <p:cNvPr id="32" name="Group 31"/>
          <p:cNvGrpSpPr/>
          <p:nvPr userDrawn="1"/>
        </p:nvGrpSpPr>
        <p:grpSpPr>
          <a:xfrm>
            <a:off x="-1328841" y="4152236"/>
            <a:ext cx="1139002" cy="485980"/>
            <a:chOff x="-1591631" y="4035546"/>
            <a:chExt cx="1332000" cy="535816"/>
          </a:xfrm>
        </p:grpSpPr>
        <p:pic>
          <p:nvPicPr>
            <p:cNvPr id="33"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91631" y="4035546"/>
              <a:ext cx="1332000"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ounded Rectangle 43"/>
            <p:cNvSpPr/>
            <p:nvPr userDrawn="1"/>
          </p:nvSpPr>
          <p:spPr>
            <a:xfrm>
              <a:off x="-509655" y="4285820"/>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grpSp>
        <p:nvGrpSpPr>
          <p:cNvPr id="35" name="Group 34"/>
          <p:cNvGrpSpPr/>
          <p:nvPr userDrawn="1"/>
        </p:nvGrpSpPr>
        <p:grpSpPr>
          <a:xfrm>
            <a:off x="-1328841" y="4712384"/>
            <a:ext cx="1139002" cy="1427769"/>
            <a:chOff x="-1591631" y="4653138"/>
            <a:chExt cx="1332000" cy="1574181"/>
          </a:xfrm>
        </p:grpSpPr>
        <p:pic>
          <p:nvPicPr>
            <p:cNvPr id="36" name="Picture 4"/>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1065078"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sp>
          <p:nvSpPr>
            <p:cNvPr id="38"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sp>
        <p:nvSpPr>
          <p:cNvPr id="21"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Front page White</a:t>
            </a:r>
          </a:p>
        </p:txBody>
      </p:sp>
      <p:sp>
        <p:nvSpPr>
          <p:cNvPr id="24" name="AutoShape 4"/>
          <p:cNvSpPr>
            <a:spLocks/>
          </p:cNvSpPr>
          <p:nvPr userDrawn="1"/>
        </p:nvSpPr>
        <p:spPr bwMode="gray">
          <a:xfrm>
            <a:off x="-1493017" y="6710482"/>
            <a:ext cx="1304011"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None/>
            </a:pPr>
            <a:r>
              <a:rPr lang="da-DK" sz="941" b="1" kern="1200" dirty="0">
                <a:solidFill>
                  <a:schemeClr val="tx2">
                    <a:lumMod val="75000"/>
                  </a:schemeClr>
                </a:solidFill>
                <a:latin typeface="+mn-lt"/>
                <a:ea typeface="+mn-ea"/>
                <a:cs typeface="Arial" charset="0"/>
              </a:rPr>
              <a:t>Standard v5 – English (UK)</a:t>
            </a:r>
            <a:br>
              <a:rPr lang="da-DK" sz="941" b="1" kern="1200" dirty="0">
                <a:solidFill>
                  <a:schemeClr val="tx2">
                    <a:lumMod val="75000"/>
                  </a:schemeClr>
                </a:solidFill>
                <a:latin typeface="+mn-lt"/>
                <a:ea typeface="+mn-ea"/>
                <a:cs typeface="Arial" charset="0"/>
              </a:rPr>
            </a:br>
            <a:r>
              <a:rPr lang="da-DK" sz="941" b="1" kern="1200" dirty="0">
                <a:solidFill>
                  <a:schemeClr val="tx2">
                    <a:lumMod val="75000"/>
                  </a:schemeClr>
                </a:solidFill>
                <a:latin typeface="+mn-lt"/>
                <a:ea typeface="+mn-ea"/>
                <a:cs typeface="Arial" charset="0"/>
              </a:rPr>
              <a:t>December 2015</a:t>
            </a:r>
          </a:p>
        </p:txBody>
      </p:sp>
    </p:spTree>
    <p:extLst>
      <p:ext uri="{BB962C8B-B14F-4D97-AF65-F5344CB8AC3E}">
        <p14:creationId xmlns:p14="http://schemas.microsoft.com/office/powerpoint/2010/main" val="3640200485"/>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1501"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itle 1"/>
          <p:cNvSpPr>
            <a:spLocks noGrp="1"/>
          </p:cNvSpPr>
          <p:nvPr userDrawn="1">
            <p:ph type="title" hasCustomPrompt="1"/>
          </p:nvPr>
        </p:nvSpPr>
        <p:spPr>
          <a:xfrm>
            <a:off x="397435" y="420951"/>
            <a:ext cx="835561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1" name="Subtitle 2"/>
          <p:cNvSpPr>
            <a:spLocks noGrp="1"/>
          </p:cNvSpPr>
          <p:nvPr>
            <p:ph type="subTitle" idx="1" hasCustomPrompt="1"/>
          </p:nvPr>
        </p:nvSpPr>
        <p:spPr>
          <a:xfrm>
            <a:off x="397435" y="757572"/>
            <a:ext cx="8355611"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27" name="Text Placeholder 3"/>
          <p:cNvSpPr>
            <a:spLocks noGrp="1"/>
          </p:cNvSpPr>
          <p:nvPr>
            <p:ph type="body" sz="quarter" idx="14" hasCustomPrompt="1"/>
          </p:nvPr>
        </p:nvSpPr>
        <p:spPr>
          <a:xfrm>
            <a:off x="397435" y="1545439"/>
            <a:ext cx="8355611" cy="4211077"/>
          </a:xfrm>
        </p:spPr>
        <p:txBody>
          <a:bodyPr/>
          <a:lstStyle>
            <a:lvl1pPr>
              <a:spcBef>
                <a:spcPts val="513"/>
              </a:spcBef>
              <a:spcAft>
                <a:spcPts val="0"/>
              </a:spcAft>
              <a:defRPr lang="en-US" sz="1368" kern="1200" spc="-9" baseline="0" dirty="0" smtClean="0">
                <a:solidFill>
                  <a:schemeClr val="tx1"/>
                </a:solidFill>
                <a:latin typeface="+mn-lt"/>
                <a:ea typeface="+mn-ea"/>
                <a:cs typeface="+mn-cs"/>
              </a:defRPr>
            </a:lvl1pPr>
            <a:lvl2pPr>
              <a:spcBef>
                <a:spcPts val="513"/>
              </a:spcBef>
              <a:spcAft>
                <a:spcPts val="0"/>
              </a:spcAft>
              <a:defRPr lang="en-US" sz="1368" kern="1200" spc="-9" baseline="0" dirty="0" smtClean="0">
                <a:solidFill>
                  <a:schemeClr val="tx1"/>
                </a:solidFill>
                <a:latin typeface="+mn-lt"/>
                <a:ea typeface="+mn-ea"/>
                <a:cs typeface="+mn-cs"/>
              </a:defRPr>
            </a:lvl2pPr>
            <a:lvl3pPr>
              <a:spcBef>
                <a:spcPts val="513"/>
              </a:spcBef>
              <a:spcAft>
                <a:spcPts val="0"/>
              </a:spcAft>
              <a:defRPr lang="en-US" sz="1368" kern="1200" spc="-9" baseline="0" dirty="0" smtClean="0">
                <a:solidFill>
                  <a:schemeClr val="tx1"/>
                </a:solidFill>
                <a:latin typeface="+mn-lt"/>
                <a:ea typeface="+mn-ea"/>
                <a:cs typeface="+mn-cs"/>
              </a:defRPr>
            </a:lvl3pPr>
            <a:lvl4pPr>
              <a:spcBef>
                <a:spcPts val="513"/>
              </a:spcBef>
              <a:spcAft>
                <a:spcPts val="0"/>
              </a:spcAft>
              <a:defRPr lang="en-US" sz="1368" kern="1200" spc="-9" baseline="0" dirty="0" smtClean="0">
                <a:solidFill>
                  <a:schemeClr val="tx1"/>
                </a:solidFill>
                <a:latin typeface="+mn-lt"/>
                <a:ea typeface="+mn-ea"/>
                <a:cs typeface="+mn-cs"/>
              </a:defRPr>
            </a:lvl4pPr>
            <a:lvl5pPr>
              <a:spcBef>
                <a:spcPts val="513"/>
              </a:spcBef>
              <a:spcAft>
                <a:spcPts val="0"/>
              </a:spcAft>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9"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7" name="Pladsholder til diasnummer 5"/>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8"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List with bullets</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with bullets</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grpSp>
        <p:nvGrpSpPr>
          <p:cNvPr id="23" name="Group 25"/>
          <p:cNvGrpSpPr/>
          <p:nvPr userDrawn="1"/>
        </p:nvGrpSpPr>
        <p:grpSpPr>
          <a:xfrm>
            <a:off x="-1907998" y="1981961"/>
            <a:ext cx="1801661" cy="1324642"/>
            <a:chOff x="-2231300" y="2231625"/>
            <a:chExt cx="2106943" cy="1460479"/>
          </a:xfrm>
        </p:grpSpPr>
        <p:sp>
          <p:nvSpPr>
            <p:cNvPr id="25"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bullets,</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return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26"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spTree>
    <p:extLst>
      <p:ext uri="{BB962C8B-B14F-4D97-AF65-F5344CB8AC3E}">
        <p14:creationId xmlns:p14="http://schemas.microsoft.com/office/powerpoint/2010/main" val="2401877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st with bullets no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2525"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itle 1"/>
          <p:cNvSpPr>
            <a:spLocks noGrp="1"/>
          </p:cNvSpPr>
          <p:nvPr>
            <p:ph type="title" hasCustomPrompt="1"/>
          </p:nvPr>
        </p:nvSpPr>
        <p:spPr>
          <a:xfrm>
            <a:off x="396642" y="420322"/>
            <a:ext cx="8356402" cy="729182"/>
          </a:xfrm>
        </p:spPr>
        <p:txBody>
          <a:bodyPr/>
          <a:lstStyle>
            <a:lvl1pPr>
              <a:defRPr/>
            </a:lvl1p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11" name="Text Placeholder 3"/>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chemeClr val="bg1"/>
                </a:solidFill>
                <a:latin typeface="+mn-lt"/>
                <a:ea typeface="+mn-ea"/>
                <a:cs typeface="+mn-cs"/>
              </a:defRPr>
            </a:lvl1pPr>
          </a:lstStyle>
          <a:p>
            <a:pPr lvl="0"/>
            <a:r>
              <a:rPr lang="da-DK" noProof="0" dirty="0" err="1"/>
              <a:t>Insert</a:t>
            </a:r>
            <a:r>
              <a:rPr lang="da-DK" noProof="0" dirty="0"/>
              <a:t> source</a:t>
            </a:r>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0"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List with bullets no subtitle </a:t>
            </a:r>
            <a:endParaRPr lang="da-DK" altLang="da-DK" sz="941" b="0" noProof="1">
              <a:solidFill>
                <a:schemeClr val="tx2">
                  <a:lumMod val="75000"/>
                </a:schemeClr>
              </a:solidFill>
              <a:latin typeface="+mn-lt"/>
              <a:cs typeface="Arial" charset="0"/>
            </a:endParaRPr>
          </a:p>
        </p:txBody>
      </p:sp>
      <p:sp>
        <p:nvSpPr>
          <p:cNvPr id="1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sp>
        <p:nvSpPr>
          <p:cNvPr id="9" name="Text Placeholder 3"/>
          <p:cNvSpPr>
            <a:spLocks noGrp="1"/>
          </p:cNvSpPr>
          <p:nvPr>
            <p:ph type="body" sz="quarter" idx="14" hasCustomPrompt="1"/>
          </p:nvPr>
        </p:nvSpPr>
        <p:spPr>
          <a:xfrm>
            <a:off x="396642" y="1543999"/>
            <a:ext cx="8356403" cy="4212516"/>
          </a:xfrm>
        </p:spPr>
        <p:txBody>
          <a:bodyPr/>
          <a:lstStyle>
            <a:lvl1pPr>
              <a:spcBef>
                <a:spcPts val="513"/>
              </a:spcBef>
              <a:spcAft>
                <a:spcPts val="0"/>
              </a:spcAft>
              <a:defRPr lang="en-US" sz="1368" kern="1200" spc="-9" baseline="0" dirty="0" smtClean="0">
                <a:solidFill>
                  <a:schemeClr val="tx1"/>
                </a:solidFill>
                <a:latin typeface="+mn-lt"/>
                <a:ea typeface="+mn-ea"/>
                <a:cs typeface="+mn-cs"/>
              </a:defRPr>
            </a:lvl1pPr>
            <a:lvl2pPr>
              <a:spcBef>
                <a:spcPts val="513"/>
              </a:spcBef>
              <a:spcAft>
                <a:spcPts val="0"/>
              </a:spcAft>
              <a:defRPr lang="en-US" sz="1368" kern="1200" spc="-9" baseline="0" dirty="0" smtClean="0">
                <a:solidFill>
                  <a:schemeClr val="tx1"/>
                </a:solidFill>
                <a:latin typeface="+mn-lt"/>
                <a:ea typeface="+mn-ea"/>
                <a:cs typeface="+mn-cs"/>
              </a:defRPr>
            </a:lvl2pPr>
            <a:lvl3pPr>
              <a:spcBef>
                <a:spcPts val="513"/>
              </a:spcBef>
              <a:spcAft>
                <a:spcPts val="0"/>
              </a:spcAft>
              <a:defRPr lang="en-US" sz="1368" kern="1200" spc="-9" baseline="0" dirty="0" smtClean="0">
                <a:solidFill>
                  <a:schemeClr val="tx1"/>
                </a:solidFill>
                <a:latin typeface="+mn-lt"/>
                <a:ea typeface="+mn-ea"/>
                <a:cs typeface="+mn-cs"/>
              </a:defRPr>
            </a:lvl3pPr>
            <a:lvl4pPr>
              <a:spcBef>
                <a:spcPts val="513"/>
              </a:spcBef>
              <a:spcAft>
                <a:spcPts val="0"/>
              </a:spcAft>
              <a:defRPr lang="en-US" sz="1368" kern="1200" spc="-9" baseline="0" dirty="0" smtClean="0">
                <a:solidFill>
                  <a:schemeClr val="tx1"/>
                </a:solidFill>
                <a:latin typeface="+mn-lt"/>
                <a:ea typeface="+mn-ea"/>
                <a:cs typeface="+mn-cs"/>
              </a:defRPr>
            </a:lvl4pPr>
            <a:lvl5pPr>
              <a:spcBef>
                <a:spcPts val="513"/>
              </a:spcBef>
              <a:spcAft>
                <a:spcPts val="0"/>
              </a:spcAft>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Tree>
    <p:extLst>
      <p:ext uri="{BB962C8B-B14F-4D97-AF65-F5344CB8AC3E}">
        <p14:creationId xmlns:p14="http://schemas.microsoft.com/office/powerpoint/2010/main" val="16064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3549"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Subtitle 2"/>
          <p:cNvSpPr>
            <a:spLocks noGrp="1"/>
          </p:cNvSpPr>
          <p:nvPr>
            <p:ph type="subTitle" idx="1" hasCustomPrompt="1"/>
          </p:nvPr>
        </p:nvSpPr>
        <p:spPr>
          <a:xfrm>
            <a:off x="398193" y="754573"/>
            <a:ext cx="8354849"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36" name="Text Placeholder 3"/>
          <p:cNvSpPr>
            <a:spLocks noGrp="1"/>
          </p:cNvSpPr>
          <p:nvPr>
            <p:ph type="body" sz="quarter" idx="14" hasCustomPrompt="1"/>
          </p:nvPr>
        </p:nvSpPr>
        <p:spPr>
          <a:xfrm>
            <a:off x="396644" y="1543281"/>
            <a:ext cx="8356401" cy="4213235"/>
          </a:xfrm>
        </p:spPr>
        <p:txBody>
          <a:bodyPr/>
          <a:lstStyle>
            <a:lvl1pPr marL="199881" indent="-199881">
              <a:spcBef>
                <a:spcPts val="513"/>
              </a:spcBef>
              <a:spcAft>
                <a:spcPts val="0"/>
              </a:spcAft>
              <a:buFont typeface="+mj-lt"/>
              <a:buAutoNum type="arabicPeriod"/>
              <a:defRPr lang="en-US" sz="1368" kern="1200" spc="-9" baseline="0" dirty="0" smtClean="0">
                <a:solidFill>
                  <a:schemeClr val="tx1"/>
                </a:solidFill>
                <a:latin typeface="+mn-lt"/>
                <a:ea typeface="+mn-ea"/>
                <a:cs typeface="+mn-cs"/>
              </a:defRPr>
            </a:lvl1pPr>
            <a:lvl2pPr marL="399764" indent="-199881">
              <a:spcBef>
                <a:spcPts val="513"/>
              </a:spcBef>
              <a:spcAft>
                <a:spcPts val="0"/>
              </a:spcAft>
              <a:buFont typeface="+mj-lt"/>
              <a:buAutoNum type="arabicPeriod"/>
              <a:defRPr lang="en-US" sz="1368" kern="1200" spc="-9" baseline="0" dirty="0" smtClean="0">
                <a:solidFill>
                  <a:schemeClr val="tx1"/>
                </a:solidFill>
                <a:latin typeface="+mn-lt"/>
                <a:ea typeface="+mn-ea"/>
                <a:cs typeface="+mn-cs"/>
              </a:defRPr>
            </a:lvl2pPr>
            <a:lvl3pPr marL="599645" indent="-199881">
              <a:spcBef>
                <a:spcPts val="513"/>
              </a:spcBef>
              <a:spcAft>
                <a:spcPts val="0"/>
              </a:spcAft>
              <a:buFont typeface="+mj-lt"/>
              <a:buAutoNum type="arabicPeriod"/>
              <a:defRPr lang="en-US" sz="1368" kern="1200" spc="-9" baseline="0" dirty="0" smtClean="0">
                <a:solidFill>
                  <a:schemeClr val="tx1"/>
                </a:solidFill>
                <a:latin typeface="+mn-lt"/>
                <a:ea typeface="+mn-ea"/>
                <a:cs typeface="+mn-cs"/>
              </a:defRPr>
            </a:lvl3pPr>
            <a:lvl4pPr marL="799526" indent="-199881">
              <a:spcBef>
                <a:spcPts val="513"/>
              </a:spcBef>
              <a:spcAft>
                <a:spcPts val="0"/>
              </a:spcAft>
              <a:buFont typeface="+mj-lt"/>
              <a:buAutoNum type="arabicPeriod"/>
              <a:defRPr lang="en-US" sz="1368" kern="1200" spc="-9" baseline="0" dirty="0" smtClean="0">
                <a:solidFill>
                  <a:schemeClr val="tx1"/>
                </a:solidFill>
                <a:latin typeface="+mn-lt"/>
                <a:ea typeface="+mn-ea"/>
                <a:cs typeface="+mn-cs"/>
              </a:defRPr>
            </a:lvl4pPr>
            <a:lvl5pPr marL="999408" indent="-199881">
              <a:spcBef>
                <a:spcPts val="513"/>
              </a:spcBef>
              <a:spcAft>
                <a:spcPts val="0"/>
              </a:spcAft>
              <a:buFont typeface="+mj-lt"/>
              <a:buAutoNum type="arabicPeriod"/>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7"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9" name="Pladsholder til diasnummer 5"/>
          <p:cNvSpPr>
            <a:spLocks noGrp="1"/>
          </p:cNvSpPr>
          <p:nvPr>
            <p:ph type="sldNum" sz="quarter" idx="12"/>
          </p:nvPr>
        </p:nvSpPr>
        <p:spPr/>
        <p:txBody>
          <a:bodyPr/>
          <a:lstStyle/>
          <a:p>
            <a:fld id="{667EC89C-17A0-4E64-A6D2-B825673CEEDF}" type="slidenum">
              <a:rPr lang="da-DK" smtClean="0"/>
              <a:pPr/>
              <a:t>‹nr.›</a:t>
            </a:fld>
            <a:endParaRPr lang="da-DK" dirty="0"/>
          </a:p>
        </p:txBody>
      </p:sp>
      <p:sp>
        <p:nvSpPr>
          <p:cNvPr id="40"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List with numbers</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with numbering</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grpSp>
        <p:nvGrpSpPr>
          <p:cNvPr id="32" name="Group 25"/>
          <p:cNvGrpSpPr/>
          <p:nvPr userDrawn="1"/>
        </p:nvGrpSpPr>
        <p:grpSpPr>
          <a:xfrm>
            <a:off x="-1907998" y="1981961"/>
            <a:ext cx="1801661" cy="1324642"/>
            <a:chOff x="-2231300" y="2231625"/>
            <a:chExt cx="2106943" cy="1460479"/>
          </a:xfrm>
        </p:grpSpPr>
        <p:sp>
          <p:nvSpPr>
            <p:cNvPr id="33"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bullets,</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return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34" name="Group 36"/>
            <p:cNvGrpSpPr/>
            <p:nvPr userDrawn="1"/>
          </p:nvGrpSpPr>
          <p:grpSpPr>
            <a:xfrm>
              <a:off x="-544672" y="2787459"/>
              <a:ext cx="419742" cy="242548"/>
              <a:chOff x="-832082" y="3336845"/>
              <a:chExt cx="358924" cy="219989"/>
            </a:xfrm>
          </p:grpSpPr>
          <p:pic>
            <p:nvPicPr>
              <p:cNvPr id="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sp>
            <p:nvSpPr>
              <p:cNvPr id="4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sp>
        <p:nvSpPr>
          <p:cNvPr id="20" name="Title 1"/>
          <p:cNvSpPr>
            <a:spLocks noGrp="1"/>
          </p:cNvSpPr>
          <p:nvPr>
            <p:ph type="title" hasCustomPrompt="1"/>
          </p:nvPr>
        </p:nvSpPr>
        <p:spPr>
          <a:xfrm>
            <a:off x="396642" y="420322"/>
            <a:ext cx="8356402" cy="729182"/>
          </a:xfrm>
        </p:spPr>
        <p:txBody>
          <a:bodyPr/>
          <a:lstStyle>
            <a:lvl1pPr>
              <a:defRPr/>
            </a:lvl1p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Tree>
    <p:extLst>
      <p:ext uri="{BB962C8B-B14F-4D97-AF65-F5344CB8AC3E}">
        <p14:creationId xmlns:p14="http://schemas.microsoft.com/office/powerpoint/2010/main" val="6671300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4573"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itle 1"/>
          <p:cNvSpPr>
            <a:spLocks noGrp="1"/>
          </p:cNvSpPr>
          <p:nvPr>
            <p:ph type="title" hasCustomPrompt="1"/>
          </p:nvPr>
        </p:nvSpPr>
        <p:spPr>
          <a:xfrm>
            <a:off x="396642" y="420322"/>
            <a:ext cx="8356402"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35" name="Text Placeholder 3"/>
          <p:cNvSpPr>
            <a:spLocks noGrp="1"/>
          </p:cNvSpPr>
          <p:nvPr>
            <p:ph type="body" sz="quarter" idx="14" hasCustomPrompt="1"/>
          </p:nvPr>
        </p:nvSpPr>
        <p:spPr>
          <a:xfrm>
            <a:off x="396643" y="1543280"/>
            <a:ext cx="8356403" cy="4216115"/>
          </a:xfrm>
        </p:spPr>
        <p:txBody>
          <a:bodyPr/>
          <a:lstStyle>
            <a:lvl1pPr marL="0" indent="0" algn="l" defTabSz="850513" rtl="0" eaLnBrk="1" latinLnBrk="0" hangingPunct="1">
              <a:lnSpc>
                <a:spcPct val="100000"/>
              </a:lnSpc>
              <a:spcBef>
                <a:spcPts val="513"/>
              </a:spcBef>
              <a:spcAft>
                <a:spcPts val="0"/>
              </a:spcAft>
              <a:buClr>
                <a:srgbClr val="1E2F39"/>
              </a:buClr>
              <a:buFont typeface="Arial" panose="020B0604020202020204" pitchFamily="34" charset="0"/>
              <a:buNone/>
              <a:defRPr lang="da-DK" sz="1368" kern="1200" spc="-9" baseline="0" noProof="0" dirty="0" smtClean="0">
                <a:solidFill>
                  <a:schemeClr val="tx1"/>
                </a:solidFill>
                <a:latin typeface="+mn-lt"/>
                <a:ea typeface="+mn-ea"/>
                <a:cs typeface="+mn-cs"/>
              </a:defRPr>
            </a:lvl1pPr>
            <a:lvl2pPr marL="199881" algn="l" defTabSz="850513" rtl="0" eaLnBrk="1" latinLnBrk="0" hangingPunct="1">
              <a:lnSpc>
                <a:spcPct val="100000"/>
              </a:lnSpc>
              <a:spcBef>
                <a:spcPts val="513"/>
              </a:spcBef>
              <a:spcAft>
                <a:spcPts val="0"/>
              </a:spcAft>
              <a:buClr>
                <a:srgbClr val="1E2F39"/>
              </a:buClr>
              <a:buFont typeface="Arial" panose="020B0604020202020204" pitchFamily="34" charset="0"/>
              <a:defRPr lang="da-DK" sz="1368" kern="1200" spc="-9" baseline="0" noProof="0" dirty="0" smtClean="0">
                <a:solidFill>
                  <a:schemeClr val="tx1"/>
                </a:solidFill>
                <a:latin typeface="+mn-lt"/>
                <a:ea typeface="+mn-ea"/>
                <a:cs typeface="+mn-cs"/>
              </a:defRPr>
            </a:lvl2pPr>
            <a:lvl3pPr marL="399764" algn="l" defTabSz="850513" rtl="0" eaLnBrk="1" latinLnBrk="0" hangingPunct="1">
              <a:lnSpc>
                <a:spcPct val="100000"/>
              </a:lnSpc>
              <a:spcBef>
                <a:spcPts val="513"/>
              </a:spcBef>
              <a:spcAft>
                <a:spcPts val="0"/>
              </a:spcAft>
              <a:buClr>
                <a:srgbClr val="1E2F39"/>
              </a:buClr>
              <a:buFont typeface="Arial" panose="020B0604020202020204" pitchFamily="34" charset="0"/>
              <a:defRPr lang="da-DK" sz="1368" kern="1200" spc="-9" baseline="0" noProof="0" dirty="0" smtClean="0">
                <a:solidFill>
                  <a:schemeClr val="tx1"/>
                </a:solidFill>
                <a:latin typeface="+mn-lt"/>
                <a:ea typeface="+mn-ea"/>
                <a:cs typeface="+mn-cs"/>
              </a:defRPr>
            </a:lvl3pPr>
            <a:lvl4pPr marL="599645" algn="l" defTabSz="850513" rtl="0" eaLnBrk="1" latinLnBrk="0" hangingPunct="1">
              <a:lnSpc>
                <a:spcPct val="100000"/>
              </a:lnSpc>
              <a:spcBef>
                <a:spcPts val="513"/>
              </a:spcBef>
              <a:spcAft>
                <a:spcPts val="0"/>
              </a:spcAft>
              <a:buClr>
                <a:srgbClr val="1E2F39"/>
              </a:buClr>
              <a:buFont typeface="Arial" panose="020B0604020202020204" pitchFamily="34" charset="0"/>
              <a:defRPr lang="da-DK" sz="1368" kern="1200" spc="-9" baseline="0" noProof="0" dirty="0" smtClean="0">
                <a:solidFill>
                  <a:schemeClr val="tx1"/>
                </a:solidFill>
                <a:latin typeface="+mn-lt"/>
                <a:ea typeface="+mn-ea"/>
                <a:cs typeface="+mn-cs"/>
              </a:defRPr>
            </a:lvl4pPr>
            <a:lvl5pPr marL="799526" algn="l" defTabSz="850513" rtl="0" eaLnBrk="1" latinLnBrk="0" hangingPunct="1">
              <a:lnSpc>
                <a:spcPct val="100000"/>
              </a:lnSpc>
              <a:spcBef>
                <a:spcPts val="513"/>
              </a:spcBef>
              <a:spcAft>
                <a:spcPts val="0"/>
              </a:spcAft>
              <a:buClr>
                <a:srgbClr val="1E2F39"/>
              </a:buClr>
              <a:buFont typeface="Arial" panose="020B0604020202020204" pitchFamily="34" charset="0"/>
              <a:defRPr lang="da-DK" sz="1368"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6"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5"/>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4"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Text slide</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one column</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2"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grpSp>
        <p:nvGrpSpPr>
          <p:cNvPr id="24" name="Group 25"/>
          <p:cNvGrpSpPr/>
          <p:nvPr userDrawn="1"/>
        </p:nvGrpSpPr>
        <p:grpSpPr>
          <a:xfrm>
            <a:off x="-1907998" y="1981961"/>
            <a:ext cx="1801661" cy="1324642"/>
            <a:chOff x="-2231300" y="2231625"/>
            <a:chExt cx="2106943" cy="1460479"/>
          </a:xfrm>
        </p:grpSpPr>
        <p:sp>
          <p:nvSpPr>
            <p:cNvPr id="34"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bullets,</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return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37" name="Group 36"/>
            <p:cNvGrpSpPr/>
            <p:nvPr userDrawn="1"/>
          </p:nvGrpSpPr>
          <p:grpSpPr>
            <a:xfrm>
              <a:off x="-544672" y="2787459"/>
              <a:ext cx="419742" cy="242548"/>
              <a:chOff x="-832082" y="3336845"/>
              <a:chExt cx="358924" cy="219989"/>
            </a:xfrm>
          </p:grpSpPr>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nvGrpSpPr>
            <p:cNvPr id="38" name="Group 38"/>
            <p:cNvGrpSpPr/>
            <p:nvPr userDrawn="1"/>
          </p:nvGrpSpPr>
          <p:grpSpPr>
            <a:xfrm>
              <a:off x="-531551" y="3446578"/>
              <a:ext cx="407194" cy="245526"/>
              <a:chOff x="-474298" y="3689019"/>
              <a:chExt cx="348194" cy="222690"/>
            </a:xfrm>
          </p:grpSpPr>
          <p:pic>
            <p:nvPicPr>
              <p:cNvPr id="3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sp>
            <p:nvSpPr>
              <p:cNvPr id="41"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sp>
        <p:nvSpPr>
          <p:cNvPr id="20" name="Subtitle 2"/>
          <p:cNvSpPr>
            <a:spLocks noGrp="1"/>
          </p:cNvSpPr>
          <p:nvPr>
            <p:ph type="subTitle" idx="1" hasCustomPrompt="1"/>
          </p:nvPr>
        </p:nvSpPr>
        <p:spPr>
          <a:xfrm>
            <a:off x="398193" y="754573"/>
            <a:ext cx="8354849"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3696522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blue box">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5597"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1"/>
          <p:cNvSpPr>
            <a:spLocks noGrp="1"/>
          </p:cNvSpPr>
          <p:nvPr>
            <p:ph type="title" hasCustomPrompt="1"/>
          </p:nvPr>
        </p:nvSpPr>
        <p:spPr>
          <a:xfrm>
            <a:off x="396642" y="420322"/>
            <a:ext cx="835368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7" name="Text Placeholder 3"/>
          <p:cNvSpPr>
            <a:spLocks noGrp="1"/>
          </p:cNvSpPr>
          <p:nvPr>
            <p:ph type="body" sz="quarter" idx="14" hasCustomPrompt="1"/>
          </p:nvPr>
        </p:nvSpPr>
        <p:spPr>
          <a:xfrm>
            <a:off x="396643" y="1543281"/>
            <a:ext cx="8356402" cy="4213235"/>
          </a:xfrm>
        </p:spPr>
        <p:txBody>
          <a:bodyPr/>
          <a:lstStyle>
            <a:lvl1pPr marL="0" indent="0">
              <a:spcBef>
                <a:spcPts val="513"/>
              </a:spcBef>
              <a:spcAft>
                <a:spcPts val="0"/>
              </a:spcAft>
              <a:buNone/>
              <a:defRPr lang="en-US" sz="1368" kern="1200" spc="-9" baseline="0" dirty="0" smtClean="0">
                <a:solidFill>
                  <a:schemeClr val="tx1"/>
                </a:solidFill>
                <a:latin typeface="+mn-lt"/>
                <a:ea typeface="+mn-ea"/>
                <a:cs typeface="+mn-cs"/>
              </a:defRPr>
            </a:lvl1pPr>
            <a:lvl2pPr marL="199881">
              <a:spcBef>
                <a:spcPts val="513"/>
              </a:spcBef>
              <a:spcAft>
                <a:spcPts val="0"/>
              </a:spcAft>
              <a:defRPr lang="en-US" sz="1368" kern="1200" spc="-9" baseline="0" dirty="0" smtClean="0">
                <a:solidFill>
                  <a:schemeClr val="tx1"/>
                </a:solidFill>
                <a:latin typeface="+mn-lt"/>
                <a:ea typeface="+mn-ea"/>
                <a:cs typeface="+mn-cs"/>
              </a:defRPr>
            </a:lvl2pPr>
            <a:lvl3pPr marL="399764">
              <a:spcBef>
                <a:spcPts val="513"/>
              </a:spcBef>
              <a:spcAft>
                <a:spcPts val="0"/>
              </a:spcAft>
              <a:defRPr lang="en-US" sz="1368" kern="1200" spc="-9" baseline="0" dirty="0" smtClean="0">
                <a:solidFill>
                  <a:schemeClr val="tx1"/>
                </a:solidFill>
                <a:latin typeface="+mn-lt"/>
                <a:ea typeface="+mn-ea"/>
                <a:cs typeface="+mn-cs"/>
              </a:defRPr>
            </a:lvl3pPr>
            <a:lvl4pPr marL="599645">
              <a:spcBef>
                <a:spcPts val="513"/>
              </a:spcBef>
              <a:spcAft>
                <a:spcPts val="0"/>
              </a:spcAft>
              <a:defRPr lang="en-US" sz="1368" kern="1200" spc="-9" baseline="0" dirty="0" smtClean="0">
                <a:solidFill>
                  <a:schemeClr val="tx1"/>
                </a:solidFill>
                <a:latin typeface="+mn-lt"/>
                <a:ea typeface="+mn-ea"/>
                <a:cs typeface="+mn-cs"/>
              </a:defRPr>
            </a:lvl4pPr>
            <a:lvl5pPr marL="799526">
              <a:spcBef>
                <a:spcPts val="513"/>
              </a:spcBef>
              <a:spcAft>
                <a:spcPts val="0"/>
              </a:spcAft>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Pladsholder til tekst 4"/>
          <p:cNvSpPr>
            <a:spLocks noGrp="1"/>
          </p:cNvSpPr>
          <p:nvPr>
            <p:ph type="body" sz="quarter" idx="19" hasCustomPrompt="1"/>
          </p:nvPr>
        </p:nvSpPr>
        <p:spPr>
          <a:xfrm>
            <a:off x="6353016" y="3095619"/>
            <a:ext cx="2397314" cy="672616"/>
          </a:xfrm>
          <a:solidFill>
            <a:srgbClr val="1E2F39"/>
          </a:solidFill>
        </p:spPr>
        <p:txBody>
          <a:bodyPr wrap="square" lIns="215771" tIns="215771" rIns="215771" bIns="215771">
            <a:spAutoFit/>
          </a:bodyPr>
          <a:lstStyle>
            <a:lvl1pPr marL="33485" indent="0">
              <a:buNone/>
              <a:defRPr sz="1539" b="1" cap="all" baseline="0">
                <a:solidFill>
                  <a:srgbClr val="FFFFFF"/>
                </a:solidFill>
              </a:defRPr>
            </a:lvl1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p:txBody>
      </p:sp>
      <p:sp>
        <p:nvSpPr>
          <p:cNvPr id="30"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9" name="Pladsholder til diasnummer 6"/>
          <p:cNvSpPr>
            <a:spLocks noGrp="1"/>
          </p:cNvSpPr>
          <p:nvPr>
            <p:ph type="sldNum" sz="quarter" idx="22"/>
          </p:nvPr>
        </p:nvSpPr>
        <p:spPr/>
        <p:txBody>
          <a:bodyPr/>
          <a:lstStyle/>
          <a:p>
            <a:fld id="{667EC89C-17A0-4E64-A6D2-B825673CEEDF}" type="slidenum">
              <a:rPr lang="da-DK" smtClean="0"/>
              <a:pPr/>
              <a:t>‹nr.›</a:t>
            </a:fld>
            <a:endParaRPr lang="da-DK" dirty="0"/>
          </a:p>
        </p:txBody>
      </p:sp>
      <p:sp>
        <p:nvSpPr>
          <p:cNvPr id="26" name="AutoShape 4"/>
          <p:cNvSpPr>
            <a:spLocks/>
          </p:cNvSpPr>
          <p:nvPr userDrawn="1"/>
        </p:nvSpPr>
        <p:spPr bwMode="gray">
          <a:xfrm>
            <a:off x="-2052735" y="2"/>
            <a:ext cx="194383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Text &amp; blue box</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with text box</a:t>
            </a:r>
            <a:endParaRPr lang="da-DK" altLang="da-DK" sz="941" b="0" kern="1200" noProof="1">
              <a:solidFill>
                <a:schemeClr val="tx2">
                  <a:lumMod val="75000"/>
                </a:schemeClr>
              </a:solidFill>
              <a:latin typeface="+mn-lt"/>
              <a:ea typeface="+mn-ea"/>
              <a:cs typeface="Arial" charset="0"/>
            </a:endParaRPr>
          </a:p>
        </p:txBody>
      </p:sp>
      <p:grpSp>
        <p:nvGrpSpPr>
          <p:cNvPr id="2" name="Group 1"/>
          <p:cNvGrpSpPr/>
          <p:nvPr userDrawn="1"/>
        </p:nvGrpSpPr>
        <p:grpSpPr>
          <a:xfrm>
            <a:off x="9290840" y="2433345"/>
            <a:ext cx="1623343" cy="2870492"/>
            <a:chOff x="10865114" y="2682876"/>
            <a:chExt cx="1898410" cy="3164850"/>
          </a:xfrm>
        </p:grpSpPr>
        <p:pic>
          <p:nvPicPr>
            <p:cNvPr id="25"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991478" y="3697481"/>
              <a:ext cx="1330137" cy="4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4"/>
            <p:cNvSpPr>
              <a:spLocks/>
            </p:cNvSpPr>
            <p:nvPr userDrawn="1"/>
          </p:nvSpPr>
          <p:spPr bwMode="gray">
            <a:xfrm>
              <a:off x="10991477" y="2682876"/>
              <a:ext cx="1772047" cy="7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Highlighted text </a:t>
              </a:r>
            </a:p>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1. </a:t>
              </a:r>
              <a:r>
                <a:rPr lang="da-DK" altLang="da-DK" sz="941" kern="1200" noProof="1">
                  <a:solidFill>
                    <a:schemeClr val="tx2">
                      <a:lumMod val="75000"/>
                    </a:schemeClr>
                  </a:solidFill>
                  <a:latin typeface="+mn-lt"/>
                  <a:ea typeface="+mn-ea"/>
                  <a:cs typeface="Arial" charset="0"/>
                </a:rPr>
                <a:t>Select the text to highlight</a:t>
              </a:r>
            </a:p>
            <a:p>
              <a:pPr marL="0" indent="0" algn="l" eaLnBrk="1" hangingPunct="1">
                <a:spcBef>
                  <a:spcPct val="0"/>
                </a:spcBef>
                <a:buFontTx/>
                <a:buNone/>
              </a:pPr>
              <a:r>
                <a:rPr lang="da-DK" altLang="da-DK" sz="941" b="1" kern="1200" noProof="1">
                  <a:solidFill>
                    <a:schemeClr val="tx2">
                      <a:lumMod val="75000"/>
                    </a:schemeClr>
                  </a:solidFill>
                  <a:latin typeface="+mn-lt"/>
                  <a:ea typeface="+mn-ea"/>
                  <a:cs typeface="Arial" charset="0"/>
                </a:rPr>
                <a:t>2. </a:t>
              </a:r>
              <a:r>
                <a:rPr lang="da-DK" altLang="da-DK" sz="941" kern="1200" noProof="1">
                  <a:solidFill>
                    <a:schemeClr val="tx2">
                      <a:lumMod val="75000"/>
                    </a:schemeClr>
                  </a:solidFill>
                  <a:latin typeface="+mn-lt"/>
                  <a:ea typeface="+mn-ea"/>
                  <a:cs typeface="Arial" charset="0"/>
                </a:rPr>
                <a:t>Choose between the colours blue R0 G141 B177 and</a:t>
              </a:r>
              <a:br>
                <a:rPr lang="da-DK" altLang="da-DK" sz="941" kern="1200" noProof="1">
                  <a:solidFill>
                    <a:schemeClr val="tx2">
                      <a:lumMod val="75000"/>
                    </a:schemeClr>
                  </a:solidFill>
                  <a:latin typeface="+mn-lt"/>
                  <a:ea typeface="+mn-ea"/>
                  <a:cs typeface="Arial" charset="0"/>
                </a:rPr>
              </a:br>
              <a:r>
                <a:rPr lang="da-DK" altLang="da-DK" sz="941" kern="1200" baseline="0" noProof="1">
                  <a:solidFill>
                    <a:schemeClr val="tx2">
                      <a:lumMod val="75000"/>
                    </a:schemeClr>
                  </a:solidFill>
                  <a:latin typeface="+mn-lt"/>
                  <a:ea typeface="+mn-ea"/>
                  <a:cs typeface="Arial" charset="0"/>
                </a:rPr>
                <a:t>orange R246 G158 B0</a:t>
              </a:r>
              <a:endParaRPr lang="da-DK" altLang="da-DK" sz="941" noProof="1">
                <a:solidFill>
                  <a:schemeClr val="tx2">
                    <a:lumMod val="75000"/>
                  </a:schemeClr>
                </a:solidFill>
                <a:cs typeface="Arial" charset="0"/>
              </a:endParaRPr>
            </a:p>
          </p:txBody>
        </p:sp>
        <p:sp>
          <p:nvSpPr>
            <p:cNvPr id="32" name="Rektangel 20"/>
            <p:cNvSpPr/>
            <p:nvPr userDrawn="1"/>
          </p:nvSpPr>
          <p:spPr>
            <a:xfrm>
              <a:off x="10865114" y="3398156"/>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454" dirty="0"/>
            </a:p>
          </p:txBody>
        </p:sp>
        <p:sp>
          <p:nvSpPr>
            <p:cNvPr id="33" name="Rektangel 21"/>
            <p:cNvSpPr/>
            <p:nvPr userDrawn="1"/>
          </p:nvSpPr>
          <p:spPr>
            <a:xfrm>
              <a:off x="10865114" y="3225375"/>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454" dirty="0"/>
            </a:p>
          </p:txBody>
        </p:sp>
        <p:sp>
          <p:nvSpPr>
            <p:cNvPr id="41" name="Rounded Rectangle 43"/>
            <p:cNvSpPr/>
            <p:nvPr userDrawn="1"/>
          </p:nvSpPr>
          <p:spPr>
            <a:xfrm>
              <a:off x="12071591" y="3924647"/>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nvGrpSpPr>
            <p:cNvPr id="5" name="Group 4"/>
            <p:cNvGrpSpPr/>
            <p:nvPr userDrawn="1"/>
          </p:nvGrpSpPr>
          <p:grpSpPr>
            <a:xfrm>
              <a:off x="10989615" y="4273545"/>
              <a:ext cx="1332000" cy="1574181"/>
              <a:chOff x="10989615" y="4273545"/>
              <a:chExt cx="1332000" cy="1574181"/>
            </a:xfrm>
          </p:grpSpPr>
          <p:pic>
            <p:nvPicPr>
              <p:cNvPr id="43" name="Picture 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989615" y="4273545"/>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ounded Rectangle 43"/>
              <p:cNvSpPr/>
              <p:nvPr userDrawn="1"/>
            </p:nvSpPr>
            <p:spPr>
              <a:xfrm>
                <a:off x="11516168" y="4582739"/>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sp>
            <p:nvSpPr>
              <p:cNvPr id="45" name="Rounded Rectangle 43"/>
              <p:cNvSpPr/>
              <p:nvPr userDrawn="1"/>
            </p:nvSpPr>
            <p:spPr>
              <a:xfrm>
                <a:off x="11255317" y="4582739"/>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grpSp>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2916" y="41612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sp>
        <p:nvSpPr>
          <p:cNvPr id="22" name="Subtitle 2"/>
          <p:cNvSpPr>
            <a:spLocks noGrp="1"/>
          </p:cNvSpPr>
          <p:nvPr>
            <p:ph type="subTitle" idx="1" hasCustomPrompt="1"/>
          </p:nvPr>
        </p:nvSpPr>
        <p:spPr>
          <a:xfrm>
            <a:off x="398193" y="754573"/>
            <a:ext cx="8354849"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1609457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in 2 row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6621"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itle 1"/>
          <p:cNvSpPr>
            <a:spLocks noGrp="1"/>
          </p:cNvSpPr>
          <p:nvPr>
            <p:ph type="title" hasCustomPrompt="1"/>
          </p:nvPr>
        </p:nvSpPr>
        <p:spPr>
          <a:xfrm>
            <a:off x="396643" y="420322"/>
            <a:ext cx="835368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35" name="Text Placeholder 3"/>
          <p:cNvSpPr>
            <a:spLocks noGrp="1"/>
          </p:cNvSpPr>
          <p:nvPr>
            <p:ph type="body" sz="quarter" idx="14" hasCustomPrompt="1"/>
          </p:nvPr>
        </p:nvSpPr>
        <p:spPr>
          <a:xfrm>
            <a:off x="396643" y="1543281"/>
            <a:ext cx="3979880" cy="4213235"/>
          </a:xfrm>
        </p:spPr>
        <p:txBody>
          <a:bodyPr/>
          <a:lstStyle>
            <a:lvl1pPr marL="0" indent="0">
              <a:spcBef>
                <a:spcPts val="513"/>
              </a:spcBef>
              <a:spcAft>
                <a:spcPts val="0"/>
              </a:spcAft>
              <a:buNone/>
              <a:defRPr lang="en-US" sz="1368" kern="1200" spc="-9" baseline="0" dirty="0" smtClean="0">
                <a:solidFill>
                  <a:schemeClr val="tx1"/>
                </a:solidFill>
                <a:latin typeface="+mn-lt"/>
                <a:ea typeface="+mn-ea"/>
                <a:cs typeface="+mn-cs"/>
              </a:defRPr>
            </a:lvl1pPr>
            <a:lvl2pPr marL="199881">
              <a:spcBef>
                <a:spcPts val="513"/>
              </a:spcBef>
              <a:spcAft>
                <a:spcPts val="0"/>
              </a:spcAft>
              <a:defRPr lang="en-US" sz="1368" kern="1200" spc="-9" baseline="0" dirty="0" smtClean="0">
                <a:solidFill>
                  <a:schemeClr val="tx1"/>
                </a:solidFill>
                <a:latin typeface="+mn-lt"/>
                <a:ea typeface="+mn-ea"/>
                <a:cs typeface="+mn-cs"/>
              </a:defRPr>
            </a:lvl2pPr>
            <a:lvl3pPr marL="399764">
              <a:spcBef>
                <a:spcPts val="513"/>
              </a:spcBef>
              <a:spcAft>
                <a:spcPts val="0"/>
              </a:spcAft>
              <a:defRPr lang="en-US" sz="1368" kern="1200" spc="-9" baseline="0" dirty="0" smtClean="0">
                <a:solidFill>
                  <a:schemeClr val="tx1"/>
                </a:solidFill>
                <a:latin typeface="+mn-lt"/>
                <a:ea typeface="+mn-ea"/>
                <a:cs typeface="+mn-cs"/>
              </a:defRPr>
            </a:lvl3pPr>
            <a:lvl4pPr marL="599645">
              <a:spcBef>
                <a:spcPts val="513"/>
              </a:spcBef>
              <a:spcAft>
                <a:spcPts val="0"/>
              </a:spcAft>
              <a:defRPr lang="en-US" sz="1368" kern="1200" spc="-9" baseline="0" dirty="0" smtClean="0">
                <a:solidFill>
                  <a:schemeClr val="tx1"/>
                </a:solidFill>
                <a:latin typeface="+mn-lt"/>
                <a:ea typeface="+mn-ea"/>
                <a:cs typeface="+mn-cs"/>
              </a:defRPr>
            </a:lvl4pPr>
            <a:lvl5pPr marL="799526">
              <a:spcBef>
                <a:spcPts val="513"/>
              </a:spcBef>
              <a:spcAft>
                <a:spcPts val="0"/>
              </a:spcAft>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7" name="Text Placeholder 4"/>
          <p:cNvSpPr>
            <a:spLocks noGrp="1"/>
          </p:cNvSpPr>
          <p:nvPr>
            <p:ph type="body" sz="quarter" idx="28" hasCustomPrompt="1"/>
          </p:nvPr>
        </p:nvSpPr>
        <p:spPr>
          <a:xfrm>
            <a:off x="4771096" y="1543281"/>
            <a:ext cx="3972739" cy="4213235"/>
          </a:xfrm>
        </p:spPr>
        <p:txBody>
          <a:bodyPr/>
          <a:lstStyle>
            <a:lvl1pPr marL="0" indent="0">
              <a:spcBef>
                <a:spcPts val="513"/>
              </a:spcBef>
              <a:spcAft>
                <a:spcPts val="0"/>
              </a:spcAft>
              <a:buNone/>
              <a:defRPr lang="en-US" sz="1368" kern="1200" spc="-9" baseline="0" dirty="0" smtClean="0">
                <a:solidFill>
                  <a:schemeClr val="tx1"/>
                </a:solidFill>
                <a:latin typeface="+mn-lt"/>
                <a:ea typeface="+mn-ea"/>
                <a:cs typeface="+mn-cs"/>
              </a:defRPr>
            </a:lvl1pPr>
            <a:lvl2pPr marL="199881">
              <a:spcBef>
                <a:spcPts val="513"/>
              </a:spcBef>
              <a:spcAft>
                <a:spcPts val="0"/>
              </a:spcAft>
              <a:defRPr lang="en-US" sz="1368" kern="1200" spc="-9" baseline="0" dirty="0" smtClean="0">
                <a:solidFill>
                  <a:schemeClr val="tx1"/>
                </a:solidFill>
                <a:latin typeface="+mn-lt"/>
                <a:ea typeface="+mn-ea"/>
                <a:cs typeface="+mn-cs"/>
              </a:defRPr>
            </a:lvl2pPr>
            <a:lvl3pPr marL="399764">
              <a:spcBef>
                <a:spcPts val="513"/>
              </a:spcBef>
              <a:spcAft>
                <a:spcPts val="0"/>
              </a:spcAft>
              <a:defRPr lang="en-US" sz="1368" kern="1200" spc="-9" baseline="0" dirty="0" smtClean="0">
                <a:solidFill>
                  <a:schemeClr val="tx1"/>
                </a:solidFill>
                <a:latin typeface="+mn-lt"/>
                <a:ea typeface="+mn-ea"/>
                <a:cs typeface="+mn-cs"/>
              </a:defRPr>
            </a:lvl3pPr>
            <a:lvl4pPr marL="599645">
              <a:spcBef>
                <a:spcPts val="513"/>
              </a:spcBef>
              <a:spcAft>
                <a:spcPts val="0"/>
              </a:spcAft>
              <a:defRPr lang="en-US" sz="1368" kern="1200" spc="-9" baseline="0" dirty="0" smtClean="0">
                <a:solidFill>
                  <a:schemeClr val="tx1"/>
                </a:solidFill>
                <a:latin typeface="+mn-lt"/>
                <a:ea typeface="+mn-ea"/>
                <a:cs typeface="+mn-cs"/>
              </a:defRPr>
            </a:lvl4pPr>
            <a:lvl5pPr marL="799526">
              <a:spcBef>
                <a:spcPts val="513"/>
              </a:spcBef>
              <a:spcAft>
                <a:spcPts val="0"/>
              </a:spcAft>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8"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3" name="Pladsholder til diasnummer 6"/>
          <p:cNvSpPr>
            <a:spLocks noGrp="1"/>
          </p:cNvSpPr>
          <p:nvPr>
            <p:ph type="sldNum" sz="quarter" idx="10"/>
          </p:nvPr>
        </p:nvSpPr>
        <p:spPr/>
        <p:txBody>
          <a:bodyPr/>
          <a:lstStyle/>
          <a:p>
            <a:fld id="{667EC89C-17A0-4E64-A6D2-B825673CEEDF}" type="slidenum">
              <a:rPr lang="da-DK" smtClean="0"/>
              <a:pPr/>
              <a:t>‹nr.›</a:t>
            </a:fld>
            <a:endParaRPr lang="da-DK" dirty="0"/>
          </a:p>
        </p:txBody>
      </p:sp>
      <p:sp>
        <p:nvSpPr>
          <p:cNvPr id="15"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Text in 2 rows</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two columns</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
        <p:nvSpPr>
          <p:cNvPr id="2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dirty="0">
                <a:solidFill>
                  <a:schemeClr val="tx2">
                    <a:lumMod val="75000"/>
                  </a:schemeClr>
                </a:solidFill>
                <a:latin typeface="+mn-lt"/>
                <a:ea typeface="+mn-ea"/>
                <a:cs typeface="Arial" pitchFamily="34" charset="0"/>
              </a:rPr>
              <a:t>If </a:t>
            </a:r>
            <a:r>
              <a:rPr lang="da-DK" sz="941" kern="1200" dirty="0" err="1">
                <a:solidFill>
                  <a:schemeClr val="tx2">
                    <a:lumMod val="75000"/>
                  </a:schemeClr>
                </a:solidFill>
                <a:latin typeface="+mn-lt"/>
                <a:ea typeface="+mn-ea"/>
                <a:cs typeface="Arial" pitchFamily="34" charset="0"/>
              </a:rPr>
              <a:t>your</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heading</a:t>
            </a:r>
            <a:r>
              <a:rPr lang="da-DK" sz="941" kern="1200" dirty="0">
                <a:solidFill>
                  <a:schemeClr val="tx2">
                    <a:lumMod val="75000"/>
                  </a:schemeClr>
                </a:solidFill>
                <a:latin typeface="+mn-lt"/>
                <a:ea typeface="+mn-ea"/>
                <a:cs typeface="Arial" pitchFamily="34" charset="0"/>
              </a:rPr>
              <a:t> has </a:t>
            </a:r>
            <a:r>
              <a:rPr lang="da-DK" sz="941" kern="1200" dirty="0" err="1">
                <a:solidFill>
                  <a:schemeClr val="tx2">
                    <a:lumMod val="75000"/>
                  </a:schemeClr>
                </a:solidFill>
                <a:latin typeface="+mn-lt"/>
                <a:ea typeface="+mn-ea"/>
                <a:cs typeface="Arial" pitchFamily="34" charset="0"/>
              </a:rPr>
              <a:t>two</a:t>
            </a:r>
            <a:r>
              <a:rPr lang="da-DK" sz="941" kern="1200" dirty="0">
                <a:solidFill>
                  <a:schemeClr val="tx2">
                    <a:lumMod val="75000"/>
                  </a:schemeClr>
                </a:solidFill>
                <a:latin typeface="+mn-lt"/>
                <a:ea typeface="+mn-ea"/>
                <a:cs typeface="Arial" pitchFamily="34" charset="0"/>
              </a:rPr>
              <a:t> lines, </a:t>
            </a:r>
            <a:r>
              <a:rPr lang="da-DK" sz="941" kern="1200" dirty="0" err="1">
                <a:solidFill>
                  <a:schemeClr val="tx2">
                    <a:lumMod val="75000"/>
                  </a:schemeClr>
                </a:solidFill>
                <a:latin typeface="+mn-lt"/>
                <a:ea typeface="+mn-ea"/>
                <a:cs typeface="Arial" pitchFamily="34" charset="0"/>
              </a:rPr>
              <a:t>delete</a:t>
            </a:r>
            <a:r>
              <a:rPr lang="da-DK" sz="941" kern="1200" dirty="0">
                <a:solidFill>
                  <a:schemeClr val="tx2">
                    <a:lumMod val="75000"/>
                  </a:schemeClr>
                </a:solidFill>
                <a:latin typeface="+mn-lt"/>
                <a:ea typeface="+mn-ea"/>
                <a:cs typeface="Arial" pitchFamily="34" charset="0"/>
              </a:rPr>
              <a:t> the </a:t>
            </a:r>
            <a:r>
              <a:rPr lang="da-DK" sz="941" kern="1200" dirty="0" err="1">
                <a:solidFill>
                  <a:schemeClr val="tx2">
                    <a:lumMod val="75000"/>
                  </a:schemeClr>
                </a:solidFill>
                <a:latin typeface="+mn-lt"/>
                <a:ea typeface="+mn-ea"/>
                <a:cs typeface="Arial" pitchFamily="34" charset="0"/>
              </a:rPr>
              <a:t>text</a:t>
            </a:r>
            <a:r>
              <a:rPr lang="da-DK" sz="941" kern="1200" dirty="0">
                <a:solidFill>
                  <a:schemeClr val="tx2">
                    <a:lumMod val="75000"/>
                  </a:schemeClr>
                </a:solidFill>
                <a:latin typeface="+mn-lt"/>
                <a:ea typeface="+mn-ea"/>
                <a:cs typeface="Arial" pitchFamily="34" charset="0"/>
              </a:rPr>
              <a:t> </a:t>
            </a:r>
            <a:r>
              <a:rPr lang="da-DK" sz="941" kern="1200" dirty="0" err="1">
                <a:solidFill>
                  <a:schemeClr val="tx2">
                    <a:lumMod val="75000"/>
                  </a:schemeClr>
                </a:solidFill>
                <a:latin typeface="+mn-lt"/>
                <a:ea typeface="+mn-ea"/>
                <a:cs typeface="Arial" pitchFamily="34" charset="0"/>
              </a:rPr>
              <a:t>box</a:t>
            </a:r>
            <a:r>
              <a:rPr lang="da-DK" sz="941" kern="1200" dirty="0">
                <a:solidFill>
                  <a:schemeClr val="tx2">
                    <a:lumMod val="75000"/>
                  </a:schemeClr>
                </a:solidFill>
                <a:latin typeface="+mn-lt"/>
                <a:ea typeface="+mn-ea"/>
                <a:cs typeface="Arial" pitchFamily="34" charset="0"/>
              </a:rPr>
              <a:t> for the </a:t>
            </a:r>
            <a:r>
              <a:rPr lang="da-DK" sz="941" kern="120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grpSp>
        <p:nvGrpSpPr>
          <p:cNvPr id="46" name="Group 25"/>
          <p:cNvGrpSpPr/>
          <p:nvPr userDrawn="1"/>
        </p:nvGrpSpPr>
        <p:grpSpPr>
          <a:xfrm>
            <a:off x="-1907998" y="1981961"/>
            <a:ext cx="1801661" cy="1324642"/>
            <a:chOff x="-2231300" y="2231625"/>
            <a:chExt cx="2106943" cy="1460479"/>
          </a:xfrm>
        </p:grpSpPr>
        <p:sp>
          <p:nvSpPr>
            <p:cNvPr id="47"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bullets,</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return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48" name="Group 36"/>
            <p:cNvGrpSpPr/>
            <p:nvPr userDrawn="1"/>
          </p:nvGrpSpPr>
          <p:grpSpPr>
            <a:xfrm>
              <a:off x="-544672" y="2787459"/>
              <a:ext cx="419742" cy="242548"/>
              <a:chOff x="-832082" y="3336845"/>
              <a:chExt cx="358924" cy="219989"/>
            </a:xfrm>
          </p:grpSpPr>
          <p:pic>
            <p:nvPicPr>
              <p:cNvPr id="5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nvGrpSpPr>
            <p:cNvPr id="49" name="Group 38"/>
            <p:cNvGrpSpPr/>
            <p:nvPr userDrawn="1"/>
          </p:nvGrpSpPr>
          <p:grpSpPr>
            <a:xfrm>
              <a:off x="-531551" y="3446578"/>
              <a:ext cx="407194" cy="245526"/>
              <a:chOff x="-474298" y="3689019"/>
              <a:chExt cx="348194" cy="222690"/>
            </a:xfrm>
          </p:grpSpPr>
          <p:pic>
            <p:nvPicPr>
              <p:cNvPr id="5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sp>
            <p:nvSpPr>
              <p:cNvPr id="5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sp>
        <p:nvSpPr>
          <p:cNvPr id="21" name="Subtitle 2"/>
          <p:cNvSpPr>
            <a:spLocks noGrp="1"/>
          </p:cNvSpPr>
          <p:nvPr>
            <p:ph type="subTitle" idx="1" hasCustomPrompt="1"/>
          </p:nvPr>
        </p:nvSpPr>
        <p:spPr>
          <a:xfrm>
            <a:off x="398193" y="754573"/>
            <a:ext cx="8354849"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1682745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in 3 row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7645"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1"/>
          <p:cNvSpPr>
            <a:spLocks noGrp="1"/>
          </p:cNvSpPr>
          <p:nvPr>
            <p:ph type="title" hasCustomPrompt="1"/>
          </p:nvPr>
        </p:nvSpPr>
        <p:spPr>
          <a:xfrm>
            <a:off x="396644" y="420322"/>
            <a:ext cx="8353687"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43" name="Text Placeholder 3"/>
          <p:cNvSpPr>
            <a:spLocks noGrp="1"/>
          </p:cNvSpPr>
          <p:nvPr>
            <p:ph type="body" sz="quarter" idx="14" hasCustomPrompt="1"/>
          </p:nvPr>
        </p:nvSpPr>
        <p:spPr>
          <a:xfrm>
            <a:off x="396643" y="1543280"/>
            <a:ext cx="2446765" cy="4220386"/>
          </a:xfrm>
        </p:spPr>
        <p:txBody>
          <a:bodyPr/>
          <a:lstStyle>
            <a:lvl1pPr marL="0" indent="0">
              <a:spcBef>
                <a:spcPts val="513"/>
              </a:spcBef>
              <a:spcAft>
                <a:spcPts val="0"/>
              </a:spcAft>
              <a:buNone/>
              <a:defRPr lang="en-GB" sz="1197" b="1" kern="1200" cap="none" spc="-9" baseline="0" noProof="0" dirty="0" smtClean="0">
                <a:solidFill>
                  <a:schemeClr val="tx1"/>
                </a:solidFill>
                <a:latin typeface="+mn-lt"/>
                <a:ea typeface="+mn-ea"/>
                <a:cs typeface="+mn-cs"/>
              </a:defRPr>
            </a:lvl1pPr>
            <a:lvl2pPr marL="199881">
              <a:spcBef>
                <a:spcPts val="513"/>
              </a:spcBef>
              <a:spcAft>
                <a:spcPts val="0"/>
              </a:spcAft>
              <a:defRPr lang="en-GB" sz="1197" kern="1200" spc="-9" baseline="0" noProof="0" dirty="0" smtClean="0">
                <a:solidFill>
                  <a:schemeClr val="tx1"/>
                </a:solidFill>
                <a:latin typeface="+mn-lt"/>
                <a:ea typeface="+mn-ea"/>
                <a:cs typeface="+mn-cs"/>
              </a:defRPr>
            </a:lvl2pPr>
            <a:lvl3pPr marL="399764">
              <a:spcBef>
                <a:spcPts val="513"/>
              </a:spcBef>
              <a:spcAft>
                <a:spcPts val="0"/>
              </a:spcAft>
              <a:defRPr lang="en-GB" sz="1197" kern="1200" spc="-9" baseline="0" noProof="0" dirty="0" smtClean="0">
                <a:solidFill>
                  <a:schemeClr val="tx1"/>
                </a:solidFill>
                <a:latin typeface="+mn-lt"/>
                <a:ea typeface="+mn-ea"/>
                <a:cs typeface="+mn-cs"/>
              </a:defRPr>
            </a:lvl3pPr>
            <a:lvl4pPr marL="599645">
              <a:spcBef>
                <a:spcPts val="513"/>
              </a:spcBef>
              <a:spcAft>
                <a:spcPts val="0"/>
              </a:spcAft>
              <a:defRPr lang="en-GB" sz="1197" kern="1200" spc="-9" baseline="0" noProof="0" dirty="0" smtClean="0">
                <a:solidFill>
                  <a:schemeClr val="tx1"/>
                </a:solidFill>
                <a:latin typeface="+mn-lt"/>
                <a:ea typeface="+mn-ea"/>
                <a:cs typeface="+mn-cs"/>
              </a:defRPr>
            </a:lvl4pPr>
            <a:lvl5pPr marL="799526">
              <a:spcBef>
                <a:spcPts val="513"/>
              </a:spcBef>
              <a:spcAft>
                <a:spcPts val="0"/>
              </a:spcAft>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2" name="Text Placeholder 6"/>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3" name="Pladsholder til diasnummer 7"/>
          <p:cNvSpPr>
            <a:spLocks noGrp="1"/>
          </p:cNvSpPr>
          <p:nvPr>
            <p:ph type="sldNum" sz="quarter" idx="10"/>
          </p:nvPr>
        </p:nvSpPr>
        <p:spPr/>
        <p:txBody>
          <a:bodyPr/>
          <a:lstStyle/>
          <a:p>
            <a:fld id="{667EC89C-17A0-4E64-A6D2-B825673CEEDF}" type="slidenum">
              <a:rPr lang="da-DK" smtClean="0"/>
              <a:pPr/>
              <a:t>‹nr.›</a:t>
            </a:fld>
            <a:endParaRPr lang="da-DK" dirty="0"/>
          </a:p>
        </p:txBody>
      </p:sp>
      <p:sp>
        <p:nvSpPr>
          <p:cNvPr id="46" name="AutoShape 4"/>
          <p:cNvSpPr>
            <a:spLocks/>
          </p:cNvSpPr>
          <p:nvPr userDrawn="1"/>
        </p:nvSpPr>
        <p:spPr bwMode="gray">
          <a:xfrm>
            <a:off x="-2051999" y="2"/>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Text in 3 rows</a:t>
            </a:r>
          </a:p>
          <a:p>
            <a:pPr algn="r" eaLnBrk="1" hangingPunct="1">
              <a:spcBef>
                <a:spcPct val="0"/>
              </a:spcBef>
              <a:buFontTx/>
              <a:buNone/>
              <a:defRPr/>
            </a:pPr>
            <a:r>
              <a:rPr lang="da-DK" altLang="da-DK" sz="941" b="0" noProof="1">
                <a:solidFill>
                  <a:schemeClr val="tx2">
                    <a:lumMod val="75000"/>
                  </a:schemeClr>
                </a:solidFill>
                <a:latin typeface="+mn-lt"/>
                <a:cs typeface="Arial" charset="0"/>
              </a:rPr>
              <a:t>Text slide with three columns</a:t>
            </a:r>
          </a:p>
        </p:txBody>
      </p:sp>
      <p:sp>
        <p:nvSpPr>
          <p:cNvPr id="52" name="TextBox 17"/>
          <p:cNvSpPr txBox="1">
            <a:spLocks noChangeArrowheads="1"/>
          </p:cNvSpPr>
          <p:nvPr userDrawn="1"/>
        </p:nvSpPr>
        <p:spPr bwMode="auto">
          <a:xfrm>
            <a:off x="-1908000" y="1981957"/>
            <a:ext cx="1800000"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Text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First </a:t>
            </a:r>
            <a:r>
              <a:rPr lang="da-DK" altLang="da-DK" sz="941" b="1" kern="1200" dirty="0" err="1">
                <a:solidFill>
                  <a:schemeClr val="tx2">
                    <a:lumMod val="75000"/>
                  </a:schemeClr>
                </a:solidFill>
                <a:latin typeface="+mn-lt"/>
                <a:ea typeface="+mn-ea"/>
                <a:cs typeface="Arial" charset="0"/>
              </a:rPr>
              <a:t>level</a:t>
            </a:r>
            <a:r>
              <a:rPr lang="da-DK" altLang="da-DK" sz="941" kern="1200" dirty="0">
                <a:solidFill>
                  <a:schemeClr val="tx2">
                    <a:lumMod val="75000"/>
                  </a:schemeClr>
                </a:solidFill>
                <a:latin typeface="+mn-lt"/>
                <a:ea typeface="+mn-ea"/>
                <a:cs typeface="Arial" charset="0"/>
              </a:rPr>
              <a:t>: Arial </a:t>
            </a:r>
            <a:r>
              <a:rPr lang="da-DK" altLang="da-DK" sz="941" kern="1200" dirty="0" err="1">
                <a:solidFill>
                  <a:schemeClr val="tx2">
                    <a:lumMod val="75000"/>
                  </a:schemeClr>
                </a:solidFill>
                <a:latin typeface="+mn-lt"/>
                <a:ea typeface="+mn-ea"/>
                <a:cs typeface="Arial" charset="0"/>
              </a:rPr>
              <a:t>Narrow</a:t>
            </a:r>
            <a:r>
              <a:rPr lang="da-DK" altLang="da-DK" sz="941" kern="1200" dirty="0">
                <a:solidFill>
                  <a:schemeClr val="tx2">
                    <a:lumMod val="75000"/>
                  </a:schemeClr>
                </a:solidFill>
                <a:latin typeface="+mn-lt"/>
                <a:ea typeface="+mn-ea"/>
                <a:cs typeface="Arial" charset="0"/>
              </a:rPr>
              <a:t> Bold</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Second </a:t>
            </a:r>
            <a:r>
              <a:rPr lang="da-DK" altLang="da-DK" sz="941" b="1" kern="1200" dirty="0" err="1">
                <a:solidFill>
                  <a:schemeClr val="tx2">
                    <a:lumMod val="75000"/>
                  </a:schemeClr>
                </a:solidFill>
                <a:latin typeface="+mn-lt"/>
                <a:ea typeface="+mn-ea"/>
                <a:cs typeface="Arial" charset="0"/>
              </a:rPr>
              <a:t>level</a:t>
            </a:r>
            <a:r>
              <a:rPr lang="da-DK" altLang="da-DK" sz="941" kern="1200" dirty="0">
                <a:solidFill>
                  <a:schemeClr val="tx2">
                    <a:lumMod val="75000"/>
                  </a:schemeClr>
                </a:solidFill>
                <a:latin typeface="+mn-lt"/>
                <a:ea typeface="+mn-ea"/>
                <a:cs typeface="Arial" charset="0"/>
              </a:rPr>
              <a:t>: Arial </a:t>
            </a:r>
            <a:r>
              <a:rPr lang="da-DK" altLang="da-DK" sz="941" kern="1200" dirty="0" err="1">
                <a:solidFill>
                  <a:schemeClr val="tx2">
                    <a:lumMod val="75000"/>
                  </a:schemeClr>
                </a:solidFill>
                <a:latin typeface="+mn-lt"/>
                <a:ea typeface="+mn-ea"/>
                <a:cs typeface="Arial" charset="0"/>
              </a:rPr>
              <a:t>Narrow</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Regular</a:t>
            </a:r>
            <a:endParaRPr lang="da-DK" altLang="da-DK" sz="941" kern="1200" dirty="0">
              <a:solidFill>
                <a:schemeClr val="tx2">
                  <a:lumMod val="75000"/>
                </a:schemeClr>
              </a:solidFill>
              <a:latin typeface="+mn-lt"/>
              <a:ea typeface="+mn-ea"/>
              <a:cs typeface="Arial" charset="0"/>
            </a:endParaRPr>
          </a:p>
        </p:txBody>
      </p:sp>
      <p:cxnSp>
        <p:nvCxnSpPr>
          <p:cNvPr id="33" name="Lige forbindelse 18"/>
          <p:cNvCxnSpPr/>
          <p:nvPr userDrawn="1"/>
        </p:nvCxnSpPr>
        <p:spPr>
          <a:xfrm>
            <a:off x="3096756" y="1533439"/>
            <a:ext cx="0" cy="4223076"/>
          </a:xfrm>
          <a:prstGeom prst="line">
            <a:avLst/>
          </a:prstGeom>
          <a:ln w="6350">
            <a:solidFill>
              <a:srgbClr val="677578"/>
            </a:solidFill>
            <a:prstDash val="dash"/>
          </a:ln>
        </p:spPr>
        <p:style>
          <a:lnRef idx="1">
            <a:schemeClr val="accent1"/>
          </a:lnRef>
          <a:fillRef idx="0">
            <a:schemeClr val="accent1"/>
          </a:fillRef>
          <a:effectRef idx="0">
            <a:schemeClr val="accent1"/>
          </a:effectRef>
          <a:fontRef idx="minor">
            <a:schemeClr val="tx1"/>
          </a:fontRef>
        </p:style>
      </p:cxnSp>
      <p:cxnSp>
        <p:nvCxnSpPr>
          <p:cNvPr id="36" name="Lige forbindelse 26"/>
          <p:cNvCxnSpPr/>
          <p:nvPr userDrawn="1"/>
        </p:nvCxnSpPr>
        <p:spPr>
          <a:xfrm>
            <a:off x="6050216" y="1533439"/>
            <a:ext cx="0" cy="4222547"/>
          </a:xfrm>
          <a:prstGeom prst="line">
            <a:avLst/>
          </a:prstGeom>
          <a:ln w="6350">
            <a:solidFill>
              <a:srgbClr val="677578"/>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grpSp>
        <p:nvGrpSpPr>
          <p:cNvPr id="25" name="Group 24"/>
          <p:cNvGrpSpPr/>
          <p:nvPr userDrawn="1"/>
        </p:nvGrpSpPr>
        <p:grpSpPr>
          <a:xfrm>
            <a:off x="-1907998" y="2752403"/>
            <a:ext cx="1801661" cy="1324642"/>
            <a:chOff x="-2231300" y="2231625"/>
            <a:chExt cx="2106943" cy="1460479"/>
          </a:xfrm>
        </p:grpSpPr>
        <p:sp>
          <p:nvSpPr>
            <p:cNvPr id="26"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bullets,</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return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27" name="Group 26"/>
            <p:cNvGrpSpPr/>
            <p:nvPr userDrawn="1"/>
          </p:nvGrpSpPr>
          <p:grpSpPr>
            <a:xfrm>
              <a:off x="-544672" y="2787459"/>
              <a:ext cx="419742" cy="242548"/>
              <a:chOff x="-832082" y="3336845"/>
              <a:chExt cx="358924" cy="219989"/>
            </a:xfrm>
          </p:grpSpPr>
          <p:pic>
            <p:nvPicPr>
              <p:cNvPr id="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nvGrpSpPr>
            <p:cNvPr id="28" name="Group 27"/>
            <p:cNvGrpSpPr/>
            <p:nvPr userDrawn="1"/>
          </p:nvGrpSpPr>
          <p:grpSpPr>
            <a:xfrm>
              <a:off x="-531551" y="3446578"/>
              <a:ext cx="407194" cy="245526"/>
              <a:chOff x="-474298" y="3689019"/>
              <a:chExt cx="348194" cy="222690"/>
            </a:xfrm>
          </p:grpSpPr>
          <p:pic>
            <p:nvPicPr>
              <p:cNvPr id="3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sp>
            <p:nvSpPr>
              <p:cNvPr id="35" name="Rounded Rectangle 34"/>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sp>
        <p:nvSpPr>
          <p:cNvPr id="30" name="Text Placeholder 3"/>
          <p:cNvSpPr>
            <a:spLocks noGrp="1"/>
          </p:cNvSpPr>
          <p:nvPr userDrawn="1">
            <p:ph type="body" sz="quarter" idx="16" hasCustomPrompt="1"/>
          </p:nvPr>
        </p:nvSpPr>
        <p:spPr>
          <a:xfrm>
            <a:off x="6303566" y="1543280"/>
            <a:ext cx="2446765" cy="4220386"/>
          </a:xfrm>
        </p:spPr>
        <p:txBody>
          <a:bodyPr/>
          <a:lstStyle>
            <a:lvl1pPr marL="0" indent="0">
              <a:spcBef>
                <a:spcPts val="513"/>
              </a:spcBef>
              <a:spcAft>
                <a:spcPts val="0"/>
              </a:spcAft>
              <a:buNone/>
              <a:defRPr lang="en-GB" sz="1197" b="1" kern="1200" cap="none" spc="-9" baseline="0" noProof="0" dirty="0" smtClean="0">
                <a:solidFill>
                  <a:schemeClr val="tx1"/>
                </a:solidFill>
                <a:latin typeface="+mn-lt"/>
                <a:ea typeface="+mn-ea"/>
                <a:cs typeface="+mn-cs"/>
              </a:defRPr>
            </a:lvl1pPr>
            <a:lvl2pPr marL="199881">
              <a:spcBef>
                <a:spcPts val="513"/>
              </a:spcBef>
              <a:spcAft>
                <a:spcPts val="0"/>
              </a:spcAft>
              <a:defRPr lang="en-GB" sz="1197" kern="1200" spc="-9" baseline="0" noProof="0" dirty="0" smtClean="0">
                <a:solidFill>
                  <a:schemeClr val="tx1"/>
                </a:solidFill>
                <a:latin typeface="+mn-lt"/>
                <a:ea typeface="+mn-ea"/>
                <a:cs typeface="+mn-cs"/>
              </a:defRPr>
            </a:lvl2pPr>
            <a:lvl3pPr marL="399764">
              <a:spcBef>
                <a:spcPts val="513"/>
              </a:spcBef>
              <a:spcAft>
                <a:spcPts val="0"/>
              </a:spcAft>
              <a:defRPr lang="en-GB" sz="1197" kern="1200" spc="-9" baseline="0" noProof="0" dirty="0" smtClean="0">
                <a:solidFill>
                  <a:schemeClr val="tx1"/>
                </a:solidFill>
                <a:latin typeface="+mn-lt"/>
                <a:ea typeface="+mn-ea"/>
                <a:cs typeface="+mn-cs"/>
              </a:defRPr>
            </a:lvl3pPr>
            <a:lvl4pPr marL="599645">
              <a:spcBef>
                <a:spcPts val="513"/>
              </a:spcBef>
              <a:spcAft>
                <a:spcPts val="0"/>
              </a:spcAft>
              <a:defRPr lang="en-GB" sz="1197" kern="1200" spc="-9" baseline="0" noProof="0" dirty="0" smtClean="0">
                <a:solidFill>
                  <a:schemeClr val="tx1"/>
                </a:solidFill>
                <a:latin typeface="+mn-lt"/>
                <a:ea typeface="+mn-ea"/>
                <a:cs typeface="+mn-cs"/>
              </a:defRPr>
            </a:lvl4pPr>
            <a:lvl5pPr marL="799526">
              <a:spcBef>
                <a:spcPts val="513"/>
              </a:spcBef>
              <a:spcAft>
                <a:spcPts val="0"/>
              </a:spcAft>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1" name="Text Placeholder 3"/>
          <p:cNvSpPr>
            <a:spLocks noGrp="1"/>
          </p:cNvSpPr>
          <p:nvPr userDrawn="1">
            <p:ph type="body" sz="quarter" idx="17" hasCustomPrompt="1"/>
          </p:nvPr>
        </p:nvSpPr>
        <p:spPr>
          <a:xfrm>
            <a:off x="3350104" y="1543280"/>
            <a:ext cx="2446765" cy="4220386"/>
          </a:xfrm>
        </p:spPr>
        <p:txBody>
          <a:bodyPr/>
          <a:lstStyle>
            <a:lvl1pPr marL="0" indent="0">
              <a:spcBef>
                <a:spcPts val="513"/>
              </a:spcBef>
              <a:spcAft>
                <a:spcPts val="0"/>
              </a:spcAft>
              <a:buNone/>
              <a:defRPr lang="en-GB" sz="1197" b="1" kern="1200" cap="none" spc="-9" baseline="0" noProof="0" dirty="0" smtClean="0">
                <a:solidFill>
                  <a:schemeClr val="tx1"/>
                </a:solidFill>
                <a:latin typeface="+mn-lt"/>
                <a:ea typeface="+mn-ea"/>
                <a:cs typeface="+mn-cs"/>
              </a:defRPr>
            </a:lvl1pPr>
            <a:lvl2pPr marL="199881">
              <a:spcBef>
                <a:spcPts val="513"/>
              </a:spcBef>
              <a:spcAft>
                <a:spcPts val="0"/>
              </a:spcAft>
              <a:defRPr lang="en-GB" sz="1197" kern="1200" spc="-9" baseline="0" noProof="0" dirty="0" smtClean="0">
                <a:solidFill>
                  <a:schemeClr val="tx1"/>
                </a:solidFill>
                <a:latin typeface="+mn-lt"/>
                <a:ea typeface="+mn-ea"/>
                <a:cs typeface="+mn-cs"/>
              </a:defRPr>
            </a:lvl2pPr>
            <a:lvl3pPr marL="399764">
              <a:spcBef>
                <a:spcPts val="513"/>
              </a:spcBef>
              <a:spcAft>
                <a:spcPts val="0"/>
              </a:spcAft>
              <a:defRPr lang="en-GB" sz="1197" kern="1200" spc="-9" baseline="0" noProof="0" dirty="0" smtClean="0">
                <a:solidFill>
                  <a:schemeClr val="tx1"/>
                </a:solidFill>
                <a:latin typeface="+mn-lt"/>
                <a:ea typeface="+mn-ea"/>
                <a:cs typeface="+mn-cs"/>
              </a:defRPr>
            </a:lvl3pPr>
            <a:lvl4pPr marL="599645">
              <a:spcBef>
                <a:spcPts val="513"/>
              </a:spcBef>
              <a:spcAft>
                <a:spcPts val="0"/>
              </a:spcAft>
              <a:defRPr lang="en-GB" sz="1197" kern="1200" spc="-9" baseline="0" noProof="0" dirty="0" smtClean="0">
                <a:solidFill>
                  <a:schemeClr val="tx1"/>
                </a:solidFill>
                <a:latin typeface="+mn-lt"/>
                <a:ea typeface="+mn-ea"/>
                <a:cs typeface="+mn-cs"/>
              </a:defRPr>
            </a:lvl4pPr>
            <a:lvl5pPr marL="799526">
              <a:spcBef>
                <a:spcPts val="513"/>
              </a:spcBef>
              <a:spcAft>
                <a:spcPts val="0"/>
              </a:spcAft>
              <a:defRPr lang="en-GB" sz="1197" kern="1200" spc="-9" baseline="0" noProof="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4" name="Subtitle 2"/>
          <p:cNvSpPr>
            <a:spLocks noGrp="1"/>
          </p:cNvSpPr>
          <p:nvPr>
            <p:ph type="subTitle" idx="1" hasCustomPrompt="1"/>
          </p:nvPr>
        </p:nvSpPr>
        <p:spPr>
          <a:xfrm>
            <a:off x="398193" y="754573"/>
            <a:ext cx="8354849"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22888235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9370" y="3412633"/>
            <a:ext cx="1137396" cy="45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hasCustomPrompt="1"/>
          </p:nvPr>
        </p:nvSpPr>
        <p:spPr>
          <a:xfrm>
            <a:off x="396644" y="420322"/>
            <a:ext cx="8356401" cy="729182"/>
          </a:xfrm>
        </p:spPr>
        <p:txBody>
          <a:bodyPr/>
          <a:lstStyle/>
          <a:p>
            <a:r>
              <a:rPr lang="da-DK" dirty="0" err="1">
                <a:effectLst/>
              </a:rPr>
              <a:t>Insert</a:t>
            </a:r>
            <a:r>
              <a:rPr lang="da-DK" dirty="0">
                <a:effectLst/>
              </a:rPr>
              <a:t> </a:t>
            </a:r>
            <a:r>
              <a:rPr lang="da-DK" dirty="0" err="1">
                <a:effectLst/>
              </a:rPr>
              <a:t>table</a:t>
            </a:r>
            <a:r>
              <a:rPr lang="da-DK" dirty="0">
                <a:effectLst/>
              </a:rPr>
              <a:t> of contents</a:t>
            </a:r>
            <a:endParaRPr lang="da-DK" dirty="0"/>
          </a:p>
        </p:txBody>
      </p:sp>
      <p:sp>
        <p:nvSpPr>
          <p:cNvPr id="30" name="Subtitle 2"/>
          <p:cNvSpPr>
            <a:spLocks noGrp="1"/>
          </p:cNvSpPr>
          <p:nvPr>
            <p:ph type="subTitle" idx="1" hasCustomPrompt="1"/>
          </p:nvPr>
        </p:nvSpPr>
        <p:spPr>
          <a:xfrm>
            <a:off x="396643" y="751092"/>
            <a:ext cx="8356402"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12" name="Pladsholder til tekst 3"/>
          <p:cNvSpPr>
            <a:spLocks noGrp="1"/>
          </p:cNvSpPr>
          <p:nvPr>
            <p:ph type="body" sz="quarter" idx="13" hasCustomPrompt="1"/>
          </p:nvPr>
        </p:nvSpPr>
        <p:spPr>
          <a:xfrm>
            <a:off x="396643" y="1543353"/>
            <a:ext cx="6351402" cy="318924"/>
          </a:xfrm>
          <a:solidFill>
            <a:srgbClr val="1E2F39"/>
          </a:solidFill>
          <a:ln>
            <a:noFill/>
          </a:ln>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1.	</a:t>
            </a:r>
            <a:r>
              <a:rPr lang="da-DK" dirty="0" err="1">
                <a:effectLst/>
              </a:rPr>
              <a:t>Insert</a:t>
            </a:r>
            <a:r>
              <a:rPr lang="da-DK" dirty="0">
                <a:effectLst/>
              </a:rPr>
              <a:t> content	</a:t>
            </a:r>
            <a:endParaRPr lang="da-DK" dirty="0"/>
          </a:p>
        </p:txBody>
      </p:sp>
      <p:sp>
        <p:nvSpPr>
          <p:cNvPr id="41" name="Pladsholder til tekst 4"/>
          <p:cNvSpPr>
            <a:spLocks noGrp="1"/>
          </p:cNvSpPr>
          <p:nvPr>
            <p:ph type="body" sz="quarter" idx="15" hasCustomPrompt="1"/>
          </p:nvPr>
        </p:nvSpPr>
        <p:spPr>
          <a:xfrm>
            <a:off x="396643" y="1934472"/>
            <a:ext cx="6351402"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2.	</a:t>
            </a:r>
            <a:r>
              <a:rPr lang="da-DK" dirty="0" err="1">
                <a:effectLst/>
              </a:rPr>
              <a:t>Insert</a:t>
            </a:r>
            <a:r>
              <a:rPr lang="da-DK" dirty="0">
                <a:effectLst/>
              </a:rPr>
              <a:t> content</a:t>
            </a:r>
            <a:endParaRPr lang="da-DK" dirty="0"/>
          </a:p>
        </p:txBody>
      </p:sp>
      <p:sp>
        <p:nvSpPr>
          <p:cNvPr id="42" name="Pladsholder til tekst 5"/>
          <p:cNvSpPr>
            <a:spLocks noGrp="1"/>
          </p:cNvSpPr>
          <p:nvPr>
            <p:ph type="body" sz="quarter" idx="16" hasCustomPrompt="1"/>
          </p:nvPr>
        </p:nvSpPr>
        <p:spPr>
          <a:xfrm>
            <a:off x="396643" y="2325590"/>
            <a:ext cx="6351402"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3.	</a:t>
            </a:r>
            <a:r>
              <a:rPr lang="da-DK" dirty="0" err="1">
                <a:effectLst/>
              </a:rPr>
              <a:t>Insert</a:t>
            </a:r>
            <a:r>
              <a:rPr lang="da-DK" dirty="0">
                <a:effectLst/>
              </a:rPr>
              <a:t> content</a:t>
            </a:r>
            <a:endParaRPr lang="da-DK" dirty="0"/>
          </a:p>
        </p:txBody>
      </p:sp>
      <p:sp>
        <p:nvSpPr>
          <p:cNvPr id="43" name="Pladsholder til tekst 6"/>
          <p:cNvSpPr>
            <a:spLocks noGrp="1"/>
          </p:cNvSpPr>
          <p:nvPr>
            <p:ph type="body" sz="quarter" idx="17" hasCustomPrompt="1"/>
          </p:nvPr>
        </p:nvSpPr>
        <p:spPr>
          <a:xfrm>
            <a:off x="396643" y="2716708"/>
            <a:ext cx="6351402"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4.	</a:t>
            </a:r>
            <a:r>
              <a:rPr lang="da-DK" dirty="0" err="1">
                <a:effectLst/>
              </a:rPr>
              <a:t>Insert</a:t>
            </a:r>
            <a:r>
              <a:rPr lang="da-DK" dirty="0">
                <a:effectLst/>
              </a:rPr>
              <a:t> content</a:t>
            </a:r>
            <a:endParaRPr lang="da-DK" dirty="0"/>
          </a:p>
        </p:txBody>
      </p:sp>
      <p:sp>
        <p:nvSpPr>
          <p:cNvPr id="44" name="Pladsholder til tekst 7"/>
          <p:cNvSpPr>
            <a:spLocks noGrp="1"/>
          </p:cNvSpPr>
          <p:nvPr>
            <p:ph type="body" sz="quarter" idx="18" hasCustomPrompt="1"/>
          </p:nvPr>
        </p:nvSpPr>
        <p:spPr>
          <a:xfrm>
            <a:off x="396643" y="3107826"/>
            <a:ext cx="6351402" cy="318924"/>
          </a:xfrm>
          <a:solidFill>
            <a:srgbClr val="1E2F39"/>
          </a:solidFill>
        </p:spPr>
        <p:txBody>
          <a:bodyPr wrap="none" lIns="117476" tIns="39159" rIns="117476" bIns="39159" anchor="ctr" anchorCtr="0">
            <a:noAutofit/>
          </a:bodyPr>
          <a:lstStyle>
            <a:lvl1pPr marL="302699" indent="-302699">
              <a:lnSpc>
                <a:spcPct val="100000"/>
              </a:lnSpc>
              <a:spcBef>
                <a:spcPts val="0"/>
              </a:spcBef>
              <a:buClr>
                <a:schemeClr val="bg1"/>
              </a:buClr>
              <a:buFontTx/>
              <a:buNone/>
              <a:defRPr cap="all" baseline="0">
                <a:solidFill>
                  <a:schemeClr val="bg1"/>
                </a:solidFill>
              </a:defRPr>
            </a:lvl1pPr>
            <a:lvl2pPr marL="0" indent="-167424">
              <a:buFont typeface="+mj-lt"/>
              <a:buAutoNum type="arabicPeriod"/>
              <a:defRPr/>
            </a:lvl2pPr>
            <a:lvl3pPr marL="570080" indent="-318945">
              <a:buFont typeface="+mj-lt"/>
              <a:buAutoNum type="arabicPeriod"/>
              <a:defRPr/>
            </a:lvl3pPr>
            <a:lvl4pPr marL="704018" indent="-318945">
              <a:buFont typeface="+mj-lt"/>
              <a:buAutoNum type="arabicPeriod"/>
              <a:defRPr/>
            </a:lvl4pPr>
            <a:lvl5pPr marL="837956" indent="-318945">
              <a:buFont typeface="+mj-lt"/>
              <a:buAutoNum type="arabicPeriod"/>
              <a:defRPr/>
            </a:lvl5pPr>
          </a:lstStyle>
          <a:p>
            <a:pPr lvl="0"/>
            <a:r>
              <a:rPr lang="da-DK" dirty="0"/>
              <a:t>5.	</a:t>
            </a:r>
            <a:r>
              <a:rPr lang="da-DK" dirty="0" err="1">
                <a:effectLst/>
              </a:rPr>
              <a:t>Insert</a:t>
            </a:r>
            <a:r>
              <a:rPr lang="da-DK" dirty="0">
                <a:effectLst/>
              </a:rPr>
              <a:t> content</a:t>
            </a:r>
            <a:endParaRPr lang="da-DK" dirty="0"/>
          </a:p>
        </p:txBody>
      </p:sp>
      <p:sp>
        <p:nvSpPr>
          <p:cNvPr id="32" name="Text Placeholder 13"/>
          <p:cNvSpPr>
            <a:spLocks noGrp="1"/>
          </p:cNvSpPr>
          <p:nvPr>
            <p:ph type="body" sz="quarter" idx="24"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6" name="Pladsholder til diasnummer 14"/>
          <p:cNvSpPr>
            <a:spLocks noGrp="1"/>
          </p:cNvSpPr>
          <p:nvPr>
            <p:ph type="sldNum" sz="quarter" idx="12"/>
          </p:nvPr>
        </p:nvSpPr>
        <p:spPr>
          <a:xfrm>
            <a:off x="393670" y="6458504"/>
            <a:ext cx="395028" cy="401616"/>
          </a:xfrm>
        </p:spPr>
        <p:txBody>
          <a:bodyPr/>
          <a:lstStyle>
            <a:lvl1pPr>
              <a:defRPr b="1"/>
            </a:lvl1pPr>
          </a:lstStyle>
          <a:p>
            <a:fld id="{667EC89C-17A0-4E64-A6D2-B825673CEEDF}" type="slidenum">
              <a:rPr lang="da-DK" smtClean="0"/>
              <a:pPr/>
              <a:t>‹nr.›</a:t>
            </a:fld>
            <a:endParaRPr lang="da-DK" dirty="0"/>
          </a:p>
        </p:txBody>
      </p:sp>
      <p:sp>
        <p:nvSpPr>
          <p:cNvPr id="58" name="AutoShape 4"/>
          <p:cNvSpPr>
            <a:spLocks/>
          </p:cNvSpPr>
          <p:nvPr userDrawn="1"/>
        </p:nvSpPr>
        <p:spPr bwMode="gray">
          <a:xfrm>
            <a:off x="-2025834" y="1980896"/>
            <a:ext cx="1820635"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Numbering </a:t>
            </a:r>
          </a:p>
          <a:p>
            <a:pPr marL="0" indent="0" algn="r" eaLnBrk="1" hangingPunct="1">
              <a:spcBef>
                <a:spcPct val="0"/>
              </a:spcBef>
              <a:buFontTx/>
              <a:buNone/>
              <a:defRPr/>
            </a:pPr>
            <a:r>
              <a:rPr lang="da-DK" altLang="da-DK" sz="941" b="1" noProof="1">
                <a:solidFill>
                  <a:schemeClr val="tx2">
                    <a:lumMod val="75000"/>
                  </a:schemeClr>
                </a:solidFill>
                <a:latin typeface="+mn-lt"/>
                <a:cs typeface="Arial" charset="0"/>
              </a:rPr>
              <a:t>1. </a:t>
            </a:r>
            <a:r>
              <a:rPr lang="da-DK" altLang="da-DK" sz="941" noProof="1">
                <a:solidFill>
                  <a:schemeClr val="tx2">
                    <a:lumMod val="75000"/>
                  </a:schemeClr>
                </a:solidFill>
                <a:latin typeface="+mn-lt"/>
                <a:cs typeface="Arial" charset="0"/>
              </a:rPr>
              <a:t>Enter a number</a:t>
            </a:r>
          </a:p>
          <a:p>
            <a:pPr marL="0" indent="0" algn="r" eaLnBrk="1" hangingPunct="1">
              <a:spcBef>
                <a:spcPct val="0"/>
              </a:spcBef>
              <a:buFontTx/>
              <a:buNone/>
              <a:defRPr/>
            </a:pPr>
            <a:r>
              <a:rPr lang="da-DK" altLang="da-DK" sz="941" b="1" noProof="1">
                <a:solidFill>
                  <a:schemeClr val="tx2">
                    <a:lumMod val="75000"/>
                  </a:schemeClr>
                </a:solidFill>
                <a:latin typeface="+mn-lt"/>
                <a:cs typeface="Arial" charset="0"/>
              </a:rPr>
              <a:t>2. </a:t>
            </a:r>
            <a:r>
              <a:rPr lang="da-DK" altLang="da-DK" sz="941" b="0" noProof="1">
                <a:solidFill>
                  <a:schemeClr val="tx2">
                    <a:lumMod val="75000"/>
                  </a:schemeClr>
                </a:solidFill>
                <a:latin typeface="+mn-lt"/>
                <a:cs typeface="Arial" charset="0"/>
              </a:rPr>
              <a:t>Press the </a:t>
            </a:r>
            <a:r>
              <a:rPr lang="da-DK" altLang="da-DK" sz="941" b="1" noProof="1">
                <a:solidFill>
                  <a:schemeClr val="tx2">
                    <a:lumMod val="75000"/>
                  </a:schemeClr>
                </a:solidFill>
                <a:latin typeface="+mn-lt"/>
                <a:cs typeface="Arial" charset="0"/>
              </a:rPr>
              <a:t>Tab</a:t>
            </a:r>
            <a:r>
              <a:rPr lang="da-DK" altLang="da-DK" sz="941" b="0" noProof="1">
                <a:solidFill>
                  <a:schemeClr val="tx2">
                    <a:lumMod val="75000"/>
                  </a:schemeClr>
                </a:solidFill>
                <a:latin typeface="+mn-lt"/>
                <a:cs typeface="Arial" charset="0"/>
              </a:rPr>
              <a:t> button</a:t>
            </a:r>
          </a:p>
          <a:p>
            <a:pPr marL="0" indent="0" algn="r" eaLnBrk="1" hangingPunct="1">
              <a:spcBef>
                <a:spcPct val="0"/>
              </a:spcBef>
              <a:buFontTx/>
              <a:buNone/>
              <a:defRPr/>
            </a:pPr>
            <a:r>
              <a:rPr lang="da-DK" altLang="da-DK" sz="941" b="1" noProof="1">
                <a:solidFill>
                  <a:schemeClr val="tx2">
                    <a:lumMod val="75000"/>
                  </a:schemeClr>
                </a:solidFill>
                <a:latin typeface="+mn-lt"/>
                <a:cs typeface="Arial" charset="0"/>
              </a:rPr>
              <a:t>3. </a:t>
            </a:r>
            <a:r>
              <a:rPr lang="da-DK" altLang="da-DK" sz="941" b="0" noProof="1">
                <a:solidFill>
                  <a:schemeClr val="tx2">
                    <a:lumMod val="75000"/>
                  </a:schemeClr>
                </a:solidFill>
                <a:latin typeface="+mn-lt"/>
                <a:cs typeface="Arial" charset="0"/>
              </a:rPr>
              <a:t>Write your text</a:t>
            </a:r>
            <a:endParaRPr lang="da-DK" altLang="da-DK" sz="941" noProof="1">
              <a:solidFill>
                <a:schemeClr val="tx2">
                  <a:lumMod val="75000"/>
                </a:schemeClr>
              </a:solidFill>
              <a:cs typeface="Arial" charset="0"/>
            </a:endParaRPr>
          </a:p>
        </p:txBody>
      </p:sp>
      <p:sp>
        <p:nvSpPr>
          <p:cNvPr id="36" name="AutoShape 4"/>
          <p:cNvSpPr>
            <a:spLocks/>
          </p:cNvSpPr>
          <p:nvPr userDrawn="1"/>
        </p:nvSpPr>
        <p:spPr bwMode="gray">
          <a:xfrm>
            <a:off x="-1431517" y="5583573"/>
            <a:ext cx="1226312"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Delete text boxes </a:t>
            </a:r>
          </a:p>
          <a:p>
            <a:pPr algn="r" eaLnBrk="1" hangingPunct="1">
              <a:spcBef>
                <a:spcPct val="0"/>
              </a:spcBef>
              <a:buFontTx/>
              <a:buNone/>
            </a:pPr>
            <a:r>
              <a:rPr lang="da-DK" altLang="da-DK" sz="941" kern="1200" noProof="1">
                <a:solidFill>
                  <a:schemeClr val="tx2">
                    <a:lumMod val="75000"/>
                  </a:schemeClr>
                </a:solidFill>
                <a:latin typeface="+mn-lt"/>
                <a:ea typeface="+mn-ea"/>
                <a:cs typeface="Arial" charset="0"/>
              </a:rPr>
              <a:t>Delete the text boxes you will not use</a:t>
            </a:r>
            <a:endParaRPr lang="da-DK" altLang="da-DK" sz="941" noProof="1">
              <a:solidFill>
                <a:schemeClr val="tx2">
                  <a:lumMod val="75000"/>
                </a:schemeClr>
              </a:solidFill>
              <a:cs typeface="Arial" charset="0"/>
            </a:endParaRPr>
          </a:p>
        </p:txBody>
      </p:sp>
      <p:sp>
        <p:nvSpPr>
          <p:cNvPr id="38" name="AutoShape 4"/>
          <p:cNvSpPr>
            <a:spLocks/>
          </p:cNvSpPr>
          <p:nvPr userDrawn="1"/>
        </p:nvSpPr>
        <p:spPr bwMode="gray">
          <a:xfrm>
            <a:off x="-1730168" y="2826216"/>
            <a:ext cx="1524969"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Highlighted text </a:t>
            </a:r>
          </a:p>
          <a:p>
            <a:pPr algn="r" eaLnBrk="1" hangingPunct="1">
              <a:spcBef>
                <a:spcPct val="0"/>
              </a:spcBef>
              <a:buFontTx/>
              <a:buNone/>
            </a:pPr>
            <a:r>
              <a:rPr lang="da-DK" altLang="da-DK" sz="941" b="0" kern="1200" noProof="1">
                <a:solidFill>
                  <a:schemeClr val="tx2">
                    <a:lumMod val="75000"/>
                  </a:schemeClr>
                </a:solidFill>
                <a:latin typeface="+mn-lt"/>
                <a:ea typeface="+mn-ea"/>
                <a:cs typeface="Arial" charset="0"/>
              </a:rPr>
              <a:t>The colour of the text must be </a:t>
            </a:r>
          </a:p>
          <a:p>
            <a:pPr algn="r" eaLnBrk="1" hangingPunct="1">
              <a:spcBef>
                <a:spcPct val="0"/>
              </a:spcBef>
              <a:buFontTx/>
              <a:buNone/>
            </a:pPr>
            <a:r>
              <a:rPr lang="da-DK" altLang="da-DK" sz="941" b="0" kern="1200" noProof="1">
                <a:solidFill>
                  <a:schemeClr val="tx2">
                    <a:lumMod val="75000"/>
                  </a:schemeClr>
                </a:solidFill>
                <a:latin typeface="+mn-lt"/>
                <a:ea typeface="+mn-ea"/>
                <a:cs typeface="Arial" charset="0"/>
              </a:rPr>
              <a:t>R246 G158 B0</a:t>
            </a:r>
          </a:p>
        </p:txBody>
      </p:sp>
      <p:sp>
        <p:nvSpPr>
          <p:cNvPr id="40" name="Rektangel 10"/>
          <p:cNvSpPr/>
          <p:nvPr userDrawn="1"/>
        </p:nvSpPr>
        <p:spPr>
          <a:xfrm>
            <a:off x="-182494" y="3156505"/>
            <a:ext cx="72000" cy="108000"/>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a:endParaRPr lang="da-DK" sz="1454" dirty="0"/>
          </a:p>
        </p:txBody>
      </p:sp>
      <p:sp>
        <p:nvSpPr>
          <p:cNvPr id="33" name="Rounded Rectangle 43"/>
          <p:cNvSpPr/>
          <p:nvPr userDrawn="1"/>
        </p:nvSpPr>
        <p:spPr>
          <a:xfrm>
            <a:off x="-425769" y="3622953"/>
            <a:ext cx="197890" cy="130621"/>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nvGrpSpPr>
          <p:cNvPr id="34" name="Group 33"/>
          <p:cNvGrpSpPr/>
          <p:nvPr userDrawn="1"/>
        </p:nvGrpSpPr>
        <p:grpSpPr>
          <a:xfrm>
            <a:off x="-1350975" y="3956110"/>
            <a:ext cx="1139002" cy="1427769"/>
            <a:chOff x="-1591631" y="4653138"/>
            <a:chExt cx="1332000" cy="1574181"/>
          </a:xfrm>
        </p:grpSpPr>
        <p:pic>
          <p:nvPicPr>
            <p:cNvPr id="35"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91631" y="4653138"/>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ounded Rectangle 43"/>
            <p:cNvSpPr/>
            <p:nvPr userDrawn="1"/>
          </p:nvSpPr>
          <p:spPr>
            <a:xfrm>
              <a:off x="-1325929" y="4964418"/>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4511" y="414683"/>
            <a:ext cx="1944023" cy="1459247"/>
          </a:xfrm>
          <a:prstGeom prst="rect">
            <a:avLst/>
          </a:prstGeom>
        </p:spPr>
      </p:pic>
      <p:sp>
        <p:nvSpPr>
          <p:cNvPr id="27" name="AutoShape 4"/>
          <p:cNvSpPr>
            <a:spLocks/>
          </p:cNvSpPr>
          <p:nvPr userDrawn="1"/>
        </p:nvSpPr>
        <p:spPr bwMode="gray">
          <a:xfrm>
            <a:off x="-2051999" y="6"/>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Agenda</a:t>
            </a:r>
          </a:p>
        </p:txBody>
      </p:sp>
    </p:spTree>
    <p:extLst>
      <p:ext uri="{BB962C8B-B14F-4D97-AF65-F5344CB8AC3E}">
        <p14:creationId xmlns:p14="http://schemas.microsoft.com/office/powerpoint/2010/main" val="416560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3025024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6" name="baggrund"/>
          <p:cNvSpPr/>
          <p:nvPr userDrawn="1"/>
        </p:nvSpPr>
        <p:spPr>
          <a:xfrm>
            <a:off x="939" y="4"/>
            <a:ext cx="9142803" cy="6859015"/>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a:endParaRPr lang="da-DK" sz="1539" dirty="0"/>
          </a:p>
        </p:txBody>
      </p:sp>
      <p:sp>
        <p:nvSpPr>
          <p:cNvPr id="26" name="Grå kasse"/>
          <p:cNvSpPr/>
          <p:nvPr userDrawn="1"/>
        </p:nvSpPr>
        <p:spPr>
          <a:xfrm>
            <a:off x="939" y="6173332"/>
            <a:ext cx="9144000" cy="685685"/>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a:endParaRPr lang="da-DK" sz="1539" dirty="0">
              <a:solidFill>
                <a:srgbClr val="1E2F39"/>
              </a:solidFill>
            </a:endParaRPr>
          </a:p>
        </p:txBody>
      </p:sp>
      <p:sp>
        <p:nvSpPr>
          <p:cNvPr id="15" name="Title 1"/>
          <p:cNvSpPr>
            <a:spLocks noGrp="1"/>
          </p:cNvSpPr>
          <p:nvPr>
            <p:ph type="title" hasCustomPrompt="1"/>
          </p:nvPr>
        </p:nvSpPr>
        <p:spPr>
          <a:xfrm>
            <a:off x="395028" y="2292148"/>
            <a:ext cx="8354309" cy="1371371"/>
          </a:xfrm>
        </p:spPr>
        <p:txBody>
          <a:bodyPr/>
          <a:lstStyle>
            <a:lvl1pPr algn="ctr">
              <a:defRPr lang="en-GB" sz="4276" b="1" kern="1200" cap="all" spc="-9" baseline="0" noProof="0" dirty="0" smtClean="0">
                <a:solidFill>
                  <a:schemeClr val="bg1"/>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breaker</a:t>
            </a:r>
            <a:r>
              <a:rPr lang="da-DK" noProof="0" dirty="0"/>
              <a:t> </a:t>
            </a:r>
            <a:r>
              <a:rPr lang="da-DK" noProof="0" dirty="0" err="1"/>
              <a:t>text</a:t>
            </a:r>
            <a:endParaRPr lang="da-DK" noProof="0" dirty="0"/>
          </a:p>
        </p:txBody>
      </p:sp>
      <p:sp>
        <p:nvSpPr>
          <p:cNvPr id="27" name="Text Placeholder 2"/>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3"/>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8" name="AutoShape 4"/>
          <p:cNvSpPr>
            <a:spLocks/>
          </p:cNvSpPr>
          <p:nvPr userDrawn="1"/>
        </p:nvSpPr>
        <p:spPr bwMode="gray">
          <a:xfrm>
            <a:off x="-2052735" y="2"/>
            <a:ext cx="1943100"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Breaker</a:t>
            </a:r>
          </a:p>
          <a:p>
            <a:pPr algn="r" eaLnBrk="1" hangingPunct="1">
              <a:spcBef>
                <a:spcPct val="0"/>
              </a:spcBef>
              <a:buFontTx/>
              <a:buNone/>
              <a:defRPr/>
            </a:pPr>
            <a:r>
              <a:rPr lang="da-DK" altLang="da-DK" sz="941" b="0" noProof="1">
                <a:solidFill>
                  <a:schemeClr val="tx2">
                    <a:lumMod val="75000"/>
                  </a:schemeClr>
                </a:solidFill>
                <a:latin typeface="+mn-lt"/>
                <a:cs typeface="Arial" charset="0"/>
              </a:rPr>
              <a:t>Breaker slide, three colours</a:t>
            </a:r>
          </a:p>
        </p:txBody>
      </p:sp>
      <p:grpSp>
        <p:nvGrpSpPr>
          <p:cNvPr id="10" name="Group 9"/>
          <p:cNvGrpSpPr/>
          <p:nvPr userDrawn="1"/>
        </p:nvGrpSpPr>
        <p:grpSpPr>
          <a:xfrm>
            <a:off x="9290833" y="2671603"/>
            <a:ext cx="1470330" cy="3077452"/>
            <a:chOff x="10865113" y="2945566"/>
            <a:chExt cx="1719469" cy="3393033"/>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1478" y="3928392"/>
              <a:ext cx="1557700" cy="58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ktangel 12"/>
            <p:cNvSpPr/>
            <p:nvPr userDrawn="1"/>
          </p:nvSpPr>
          <p:spPr>
            <a:xfrm>
              <a:off x="10865113" y="3305492"/>
              <a:ext cx="84200" cy="1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a:endParaRPr lang="da-DK" sz="1454" dirty="0"/>
            </a:p>
          </p:txBody>
        </p:sp>
        <p:sp>
          <p:nvSpPr>
            <p:cNvPr id="20" name="AutoShape 4"/>
            <p:cNvSpPr>
              <a:spLocks/>
            </p:cNvSpPr>
            <p:nvPr userDrawn="1"/>
          </p:nvSpPr>
          <p:spPr bwMode="gray">
            <a:xfrm>
              <a:off x="10991477" y="2945566"/>
              <a:ext cx="1593105" cy="7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Colour theme for text</a:t>
              </a:r>
            </a:p>
            <a:p>
              <a:pPr algn="l" eaLnBrk="1" hangingPunct="1">
                <a:spcBef>
                  <a:spcPct val="0"/>
                </a:spcBef>
                <a:buFontTx/>
                <a:buNone/>
              </a:pPr>
              <a:r>
                <a:rPr lang="da-DK" altLang="da-DK" sz="941" kern="1200" noProof="1">
                  <a:solidFill>
                    <a:schemeClr val="tx2">
                      <a:lumMod val="75000"/>
                    </a:schemeClr>
                  </a:solidFill>
                  <a:latin typeface="+mn-lt"/>
                  <a:ea typeface="+mn-ea"/>
                  <a:cs typeface="Arial" charset="0"/>
                </a:rPr>
                <a:t>Choose between the colours white R255 G255 B255</a:t>
              </a:r>
              <a:br>
                <a:rPr lang="da-DK" altLang="da-DK" sz="941" kern="1200" noProof="1">
                  <a:solidFill>
                    <a:schemeClr val="tx2">
                      <a:lumMod val="75000"/>
                    </a:schemeClr>
                  </a:solidFill>
                  <a:latin typeface="+mn-lt"/>
                  <a:ea typeface="+mn-ea"/>
                  <a:cs typeface="Arial" charset="0"/>
                </a:rPr>
              </a:br>
              <a:r>
                <a:rPr lang="da-DK" altLang="da-DK" sz="941" kern="1200" noProof="1">
                  <a:solidFill>
                    <a:schemeClr val="tx2">
                      <a:lumMod val="75000"/>
                    </a:schemeClr>
                  </a:solidFill>
                  <a:latin typeface="+mn-lt"/>
                  <a:ea typeface="+mn-ea"/>
                  <a:cs typeface="Arial" charset="0"/>
                </a:rPr>
                <a:t>blue R0 G141 B177 and</a:t>
              </a:r>
            </a:p>
            <a:p>
              <a:pPr algn="l" eaLnBrk="1" hangingPunct="1">
                <a:spcBef>
                  <a:spcPct val="0"/>
                </a:spcBef>
                <a:buFontTx/>
                <a:buNone/>
              </a:pPr>
              <a:r>
                <a:rPr lang="da-DK" altLang="da-DK" sz="941" kern="1200" noProof="1">
                  <a:solidFill>
                    <a:schemeClr val="tx2">
                      <a:lumMod val="75000"/>
                    </a:schemeClr>
                  </a:solidFill>
                  <a:latin typeface="+mn-lt"/>
                  <a:ea typeface="+mn-ea"/>
                  <a:cs typeface="Arial" charset="0"/>
                </a:rPr>
                <a:t>orange R246 G158 B0</a:t>
              </a:r>
            </a:p>
          </p:txBody>
        </p:sp>
        <p:sp>
          <p:nvSpPr>
            <p:cNvPr id="21" name="Rektangel 20"/>
            <p:cNvSpPr/>
            <p:nvPr userDrawn="1"/>
          </p:nvSpPr>
          <p:spPr>
            <a:xfrm>
              <a:off x="10865113" y="3650494"/>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a:endParaRPr lang="da-DK" sz="1454" dirty="0"/>
            </a:p>
          </p:txBody>
        </p:sp>
        <p:sp>
          <p:nvSpPr>
            <p:cNvPr id="22" name="Rektangel 21"/>
            <p:cNvSpPr/>
            <p:nvPr userDrawn="1"/>
          </p:nvSpPr>
          <p:spPr>
            <a:xfrm>
              <a:off x="10865113" y="3477714"/>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9" tIns="49785" rIns="99569" bIns="49785" numCol="1" spcCol="0" rtlCol="0" fromWordArt="0" anchor="ctr" anchorCtr="0" forceAA="0" compatLnSpc="1">
              <a:prstTxWarp prst="textNoShape">
                <a:avLst/>
              </a:prstTxWarp>
              <a:noAutofit/>
            </a:bodyPr>
            <a:lstStyle/>
            <a:p>
              <a:pPr algn="ctr"/>
              <a:endParaRPr lang="da-DK" sz="1454" dirty="0"/>
            </a:p>
          </p:txBody>
        </p:sp>
        <p:sp>
          <p:nvSpPr>
            <p:cNvPr id="34" name="Rounded Rectangle 43"/>
            <p:cNvSpPr/>
            <p:nvPr userDrawn="1"/>
          </p:nvSpPr>
          <p:spPr>
            <a:xfrm>
              <a:off x="12256788" y="4197996"/>
              <a:ext cx="270634" cy="15878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223" dirty="0"/>
            </a:p>
          </p:txBody>
        </p:sp>
        <p:grpSp>
          <p:nvGrpSpPr>
            <p:cNvPr id="8" name="Group 7"/>
            <p:cNvGrpSpPr/>
            <p:nvPr userDrawn="1"/>
          </p:nvGrpSpPr>
          <p:grpSpPr>
            <a:xfrm>
              <a:off x="10991477" y="4602991"/>
              <a:ext cx="1557700" cy="1735608"/>
              <a:chOff x="9398887" y="4174872"/>
              <a:chExt cx="1332000" cy="1574181"/>
            </a:xfrm>
          </p:grpSpPr>
          <p:pic>
            <p:nvPicPr>
              <p:cNvPr id="3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223" dirty="0"/>
              </a:p>
            </p:txBody>
          </p:sp>
          <p:sp>
            <p:nvSpPr>
              <p:cNvPr id="38"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223" dirty="0"/>
              </a:p>
            </p:txBody>
          </p:sp>
          <p:sp>
            <p:nvSpPr>
              <p:cNvPr id="39" name="Rounded Rectangle 43"/>
              <p:cNvSpPr/>
              <p:nvPr userDrawn="1"/>
            </p:nvSpPr>
            <p:spPr>
              <a:xfrm>
                <a:off x="9398887"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223" dirty="0"/>
              </a:p>
            </p:txBody>
          </p:sp>
        </p:grpSp>
      </p:grpSp>
      <p:pic>
        <p:nvPicPr>
          <p:cNvPr id="25" name="Logo"/>
          <p:cNvPicPr>
            <a:picLocks noChangeAspect="1"/>
          </p:cNvPicPr>
          <p:nvPr userDrawn="1"/>
        </p:nvPicPr>
        <p:blipFill rotWithShape="1">
          <a:blip r:embed="rId4"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652" y="3519111"/>
            <a:ext cx="1944023" cy="1459247"/>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652" y="1967140"/>
            <a:ext cx="1944023" cy="1459247"/>
          </a:xfrm>
          <a:prstGeom prst="rect">
            <a:avLst/>
          </a:prstGeom>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3652" y="415169"/>
            <a:ext cx="1944023" cy="1459247"/>
          </a:xfrm>
          <a:prstGeom prst="rect">
            <a:avLst/>
          </a:prstGeom>
        </p:spPr>
      </p:pic>
    </p:spTree>
    <p:extLst>
      <p:ext uri="{BB962C8B-B14F-4D97-AF65-F5344CB8AC3E}">
        <p14:creationId xmlns:p14="http://schemas.microsoft.com/office/powerpoint/2010/main" val="2351307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7" name="Baggrund"/>
          <p:cNvSpPr/>
          <p:nvPr userDrawn="1"/>
        </p:nvSpPr>
        <p:spPr>
          <a:xfrm>
            <a:off x="0" y="0"/>
            <a:ext cx="9144000" cy="6859014"/>
          </a:xfrm>
          <a:prstGeom prst="rect">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a:endParaRPr lang="da-DK" sz="1539" dirty="0"/>
          </a:p>
        </p:txBody>
      </p:sp>
      <p:sp>
        <p:nvSpPr>
          <p:cNvPr id="22" name="Blå kasse"/>
          <p:cNvSpPr/>
          <p:nvPr userDrawn="1"/>
        </p:nvSpPr>
        <p:spPr>
          <a:xfrm>
            <a:off x="0" y="6173332"/>
            <a:ext cx="9144000" cy="685685"/>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a:endParaRPr lang="da-DK" sz="1539" dirty="0">
              <a:solidFill>
                <a:srgbClr val="1E2F39"/>
              </a:solidFill>
            </a:endParaRPr>
          </a:p>
        </p:txBody>
      </p:sp>
      <p:sp>
        <p:nvSpPr>
          <p:cNvPr id="6" name="Titel 1"/>
          <p:cNvSpPr>
            <a:spLocks noGrp="1"/>
          </p:cNvSpPr>
          <p:nvPr>
            <p:ph type="title" hasCustomPrompt="1"/>
          </p:nvPr>
        </p:nvSpPr>
        <p:spPr>
          <a:xfrm>
            <a:off x="397468" y="730690"/>
            <a:ext cx="8345623" cy="1080640"/>
          </a:xfrm>
        </p:spPr>
        <p:txBody>
          <a:bodyPr anchor="b" anchorCtr="0"/>
          <a:lstStyle>
            <a:lvl1pPr algn="r">
              <a:spcBef>
                <a:spcPts val="0"/>
              </a:spcBef>
              <a:defRPr lang="da-DK" sz="2223" b="1" kern="1200" cap="all" spc="-9" baseline="0" dirty="0">
                <a:solidFill>
                  <a:schemeClr val="bg1"/>
                </a:solidFill>
                <a:latin typeface="+mn-lt"/>
                <a:ea typeface="+mn-ea"/>
                <a:cs typeface="+mn-cs"/>
              </a:defRPr>
            </a:lvl1pPr>
          </a:lstStyle>
          <a:p>
            <a:pPr lvl="0"/>
            <a:r>
              <a:rPr lang="da-DK" dirty="0" err="1"/>
              <a:t>Click</a:t>
            </a:r>
            <a:r>
              <a:rPr lang="da-DK" dirty="0"/>
              <a:t> to </a:t>
            </a:r>
            <a:r>
              <a:rPr lang="da-DK" dirty="0" err="1"/>
              <a:t>add</a:t>
            </a:r>
            <a:r>
              <a:rPr lang="da-DK" dirty="0"/>
              <a:t> </a:t>
            </a:r>
            <a:r>
              <a:rPr lang="da-DK" dirty="0" err="1"/>
              <a:t>title</a:t>
            </a:r>
            <a:endParaRPr lang="da-DK" dirty="0"/>
          </a:p>
        </p:txBody>
      </p:sp>
      <p:sp>
        <p:nvSpPr>
          <p:cNvPr id="26" name="Text Placeholder 2"/>
          <p:cNvSpPr>
            <a:spLocks noGrp="1"/>
          </p:cNvSpPr>
          <p:nvPr>
            <p:ph type="body" sz="quarter" idx="17"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10" name="Pladsholder til diasnummer 3"/>
          <p:cNvSpPr>
            <a:spLocks noGrp="1"/>
          </p:cNvSpPr>
          <p:nvPr userDrawn="1">
            <p:ph type="sldNum" sz="quarter" idx="16"/>
          </p:nvPr>
        </p:nvSpPr>
        <p:spPr/>
        <p:txBody>
          <a:bodyPr/>
          <a:lstStyle/>
          <a:p>
            <a:fld id="{667EC89C-17A0-4E64-A6D2-B825673CEEDF}" type="slidenum">
              <a:rPr lang="da-DK" smtClean="0"/>
              <a:pPr/>
              <a:t>‹nr.›</a:t>
            </a:fld>
            <a:endParaRPr lang="da-DK" dirty="0"/>
          </a:p>
        </p:txBody>
      </p:sp>
      <p:sp>
        <p:nvSpPr>
          <p:cNvPr id="24" name="AutoShape 4"/>
          <p:cNvSpPr>
            <a:spLocks/>
          </p:cNvSpPr>
          <p:nvPr userDrawn="1"/>
        </p:nvSpPr>
        <p:spPr bwMode="gray">
          <a:xfrm>
            <a:off x="-2385922" y="3"/>
            <a:ext cx="2242439"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Transition</a:t>
            </a:r>
          </a:p>
          <a:p>
            <a:pPr algn="r" eaLnBrk="1" hangingPunct="1">
              <a:spcBef>
                <a:spcPct val="0"/>
              </a:spcBef>
              <a:buFontTx/>
              <a:buNone/>
              <a:defRPr/>
            </a:pPr>
            <a:r>
              <a:rPr lang="da-DK" altLang="da-DK" sz="941" b="0" noProof="1">
                <a:solidFill>
                  <a:schemeClr val="tx2">
                    <a:lumMod val="75000"/>
                  </a:schemeClr>
                </a:solidFill>
                <a:latin typeface="+mn-lt"/>
                <a:cs typeface="Arial" charset="0"/>
              </a:rPr>
              <a:t>Transition Slide - to create flow and</a:t>
            </a:r>
            <a:r>
              <a:rPr lang="da-DK" altLang="da-DK" sz="941" b="0" baseline="0" noProof="1">
                <a:solidFill>
                  <a:schemeClr val="tx2">
                    <a:lumMod val="75000"/>
                  </a:schemeClr>
                </a:solidFill>
                <a:latin typeface="+mn-lt"/>
                <a:cs typeface="Arial" charset="0"/>
              </a:rPr>
              <a:t> </a:t>
            </a:r>
            <a:r>
              <a:rPr lang="da-DK" altLang="da-DK" sz="941" b="0" noProof="1">
                <a:solidFill>
                  <a:schemeClr val="tx2">
                    <a:lumMod val="75000"/>
                  </a:schemeClr>
                </a:solidFill>
                <a:latin typeface="+mn-lt"/>
                <a:cs typeface="Arial" charset="0"/>
              </a:rPr>
              <a:t>highlight point</a:t>
            </a:r>
          </a:p>
        </p:txBody>
      </p:sp>
      <p:pic>
        <p:nvPicPr>
          <p:cNvPr id="20" name="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grpSp>
        <p:nvGrpSpPr>
          <p:cNvPr id="3" name="Gruppe 2"/>
          <p:cNvGrpSpPr/>
          <p:nvPr userDrawn="1"/>
        </p:nvGrpSpPr>
        <p:grpSpPr>
          <a:xfrm>
            <a:off x="-1733623" y="1981958"/>
            <a:ext cx="1622027" cy="3122164"/>
            <a:chOff x="-2027380" y="2398708"/>
            <a:chExt cx="1896871" cy="3442331"/>
          </a:xfrm>
        </p:grpSpPr>
        <p:sp>
          <p:nvSpPr>
            <p:cNvPr id="14" name="AutoShape 4"/>
            <p:cNvSpPr>
              <a:spLocks/>
            </p:cNvSpPr>
            <p:nvPr userDrawn="1"/>
          </p:nvSpPr>
          <p:spPr bwMode="gray">
            <a:xfrm>
              <a:off x="-2027380" y="2398708"/>
              <a:ext cx="1752417" cy="1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Highlighted text</a:t>
              </a:r>
            </a:p>
            <a:p>
              <a:pPr marL="0" indent="0" algn="r" eaLnBrk="1" hangingPunct="1">
                <a:spcBef>
                  <a:spcPct val="0"/>
                </a:spcBef>
                <a:buFontTx/>
                <a:buNone/>
              </a:pPr>
              <a:r>
                <a:rPr lang="da-DK" altLang="da-DK" sz="941" b="1" kern="1200" noProof="1">
                  <a:solidFill>
                    <a:schemeClr val="tx2">
                      <a:lumMod val="75000"/>
                    </a:schemeClr>
                  </a:solidFill>
                  <a:latin typeface="+mn-lt"/>
                  <a:ea typeface="+mn-ea"/>
                  <a:cs typeface="Arial" charset="0"/>
                </a:rPr>
                <a:t>1. </a:t>
              </a:r>
              <a:r>
                <a:rPr lang="da-DK" altLang="da-DK" sz="941" kern="1200" noProof="1">
                  <a:solidFill>
                    <a:schemeClr val="tx2">
                      <a:lumMod val="75000"/>
                    </a:schemeClr>
                  </a:solidFill>
                  <a:latin typeface="+mn-lt"/>
                  <a:ea typeface="+mn-ea"/>
                  <a:cs typeface="Arial" charset="0"/>
                </a:rPr>
                <a:t>Select the text to</a:t>
              </a:r>
            </a:p>
            <a:p>
              <a:pPr marL="0" indent="0" algn="r" eaLnBrk="1" hangingPunct="1">
                <a:spcBef>
                  <a:spcPct val="0"/>
                </a:spcBef>
                <a:buFontTx/>
                <a:buNone/>
              </a:pPr>
              <a:r>
                <a:rPr lang="da-DK" altLang="da-DK" sz="941" kern="1200" noProof="1">
                  <a:solidFill>
                    <a:schemeClr val="tx2">
                      <a:lumMod val="75000"/>
                    </a:schemeClr>
                  </a:solidFill>
                  <a:latin typeface="+mn-lt"/>
                  <a:ea typeface="+mn-ea"/>
                  <a:cs typeface="Arial" charset="0"/>
                </a:rPr>
                <a:t>highlight </a:t>
              </a:r>
              <a:r>
                <a:rPr lang="da-DK" altLang="da-DK" sz="941" kern="1200" baseline="0" noProof="1">
                  <a:solidFill>
                    <a:schemeClr val="tx2">
                      <a:lumMod val="75000"/>
                    </a:schemeClr>
                  </a:solidFill>
                  <a:latin typeface="+mn-lt"/>
                  <a:ea typeface="+mn-ea"/>
                  <a:cs typeface="Arial" charset="0"/>
                </a:rPr>
                <a:t>and make larger</a:t>
              </a:r>
              <a:br>
                <a:rPr lang="da-DK" altLang="da-DK" sz="941" kern="1200" noProof="1">
                  <a:solidFill>
                    <a:schemeClr val="tx2">
                      <a:lumMod val="75000"/>
                    </a:schemeClr>
                  </a:solidFill>
                  <a:latin typeface="+mn-lt"/>
                  <a:ea typeface="+mn-ea"/>
                  <a:cs typeface="Arial" charset="0"/>
                </a:rPr>
              </a:br>
              <a:r>
                <a:rPr lang="da-DK" altLang="da-DK" sz="941" b="1" kern="1200" noProof="1">
                  <a:solidFill>
                    <a:schemeClr val="tx2">
                      <a:lumMod val="75000"/>
                    </a:schemeClr>
                  </a:solidFill>
                  <a:latin typeface="+mn-lt"/>
                  <a:ea typeface="+mn-ea"/>
                  <a:cs typeface="Arial" charset="0"/>
                </a:rPr>
                <a:t>2.</a:t>
              </a:r>
              <a:r>
                <a:rPr lang="da-DK" altLang="da-DK" sz="941" b="1" kern="1200" baseline="0" noProof="1">
                  <a:solidFill>
                    <a:schemeClr val="tx2">
                      <a:lumMod val="75000"/>
                    </a:schemeClr>
                  </a:solidFill>
                  <a:latin typeface="+mn-lt"/>
                  <a:ea typeface="+mn-ea"/>
                  <a:cs typeface="Arial" charset="0"/>
                </a:rPr>
                <a:t> </a:t>
              </a:r>
              <a:r>
                <a:rPr lang="da-DK" altLang="da-DK" sz="941" kern="1200" noProof="1">
                  <a:solidFill>
                    <a:schemeClr val="tx2">
                      <a:lumMod val="75000"/>
                    </a:schemeClr>
                  </a:solidFill>
                  <a:latin typeface="+mn-lt"/>
                  <a:ea typeface="+mn-ea"/>
                  <a:cs typeface="Arial" charset="0"/>
                </a:rPr>
                <a:t>Choose 50 pkt. Choose between the colours</a:t>
              </a:r>
            </a:p>
            <a:p>
              <a:pPr marL="0" indent="0" algn="r" eaLnBrk="1" hangingPunct="1">
                <a:spcBef>
                  <a:spcPct val="0"/>
                </a:spcBef>
                <a:buFontTx/>
                <a:buNone/>
              </a:pPr>
              <a:r>
                <a:rPr lang="da-DK" altLang="da-DK" sz="941" kern="1200" noProof="1">
                  <a:solidFill>
                    <a:schemeClr val="tx2">
                      <a:lumMod val="75000"/>
                    </a:schemeClr>
                  </a:solidFill>
                  <a:latin typeface="+mn-lt"/>
                  <a:ea typeface="+mn-ea"/>
                  <a:cs typeface="Arial" charset="0"/>
                </a:rPr>
                <a:t>blue R0 G141 B177 </a:t>
              </a:r>
              <a:br>
                <a:rPr lang="da-DK" altLang="da-DK" sz="941" kern="1200" noProof="1">
                  <a:solidFill>
                    <a:schemeClr val="tx2">
                      <a:lumMod val="75000"/>
                    </a:schemeClr>
                  </a:solidFill>
                  <a:latin typeface="+mn-lt"/>
                  <a:ea typeface="+mn-ea"/>
                  <a:cs typeface="Arial" charset="0"/>
                </a:rPr>
              </a:br>
              <a:r>
                <a:rPr lang="da-DK" altLang="da-DK" sz="941" kern="1200" noProof="1">
                  <a:solidFill>
                    <a:schemeClr val="tx2">
                      <a:lumMod val="75000"/>
                    </a:schemeClr>
                  </a:solidFill>
                  <a:latin typeface="+mn-lt"/>
                  <a:ea typeface="+mn-ea"/>
                  <a:cs typeface="Arial" charset="0"/>
                </a:rPr>
                <a:t>and </a:t>
              </a:r>
              <a:r>
                <a:rPr lang="da-DK" altLang="da-DK" sz="941" kern="1200" baseline="0" noProof="1">
                  <a:solidFill>
                    <a:schemeClr val="tx2">
                      <a:lumMod val="75000"/>
                    </a:schemeClr>
                  </a:solidFill>
                  <a:latin typeface="+mn-lt"/>
                  <a:ea typeface="+mn-ea"/>
                  <a:cs typeface="Arial" charset="0"/>
                </a:rPr>
                <a:t>orange R246 G158 B0</a:t>
              </a:r>
              <a:endParaRPr lang="da-DK" altLang="da-DK" sz="941" noProof="1">
                <a:solidFill>
                  <a:schemeClr val="tx2">
                    <a:lumMod val="75000"/>
                  </a:schemeClr>
                </a:solidFill>
                <a:cs typeface="Arial" charset="0"/>
              </a:endParaRPr>
            </a:p>
          </p:txBody>
        </p:sp>
        <p:sp>
          <p:nvSpPr>
            <p:cNvPr id="31" name="Rektangel 30"/>
            <p:cNvSpPr/>
            <p:nvPr userDrawn="1"/>
          </p:nvSpPr>
          <p:spPr>
            <a:xfrm>
              <a:off x="-214709" y="3436377"/>
              <a:ext cx="84200" cy="119075"/>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454" dirty="0"/>
            </a:p>
          </p:txBody>
        </p:sp>
        <p:sp>
          <p:nvSpPr>
            <p:cNvPr id="32" name="Rektangel 31"/>
            <p:cNvSpPr/>
            <p:nvPr userDrawn="1"/>
          </p:nvSpPr>
          <p:spPr>
            <a:xfrm>
              <a:off x="-214709" y="3270296"/>
              <a:ext cx="84200" cy="119075"/>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454" dirty="0"/>
            </a:p>
          </p:txBody>
        </p:sp>
        <p:grpSp>
          <p:nvGrpSpPr>
            <p:cNvPr id="35" name="Group 34"/>
            <p:cNvGrpSpPr/>
            <p:nvPr userDrawn="1"/>
          </p:nvGrpSpPr>
          <p:grpSpPr>
            <a:xfrm>
              <a:off x="-1611413" y="4266858"/>
              <a:ext cx="1332000" cy="1574181"/>
              <a:chOff x="9398887" y="4174872"/>
              <a:chExt cx="1332000" cy="1574181"/>
            </a:xfrm>
          </p:grpSpPr>
          <p:pic>
            <p:nvPicPr>
              <p:cNvPr id="3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sp>
            <p:nvSpPr>
              <p:cNvPr id="38"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grpSp>
          <p:nvGrpSpPr>
            <p:cNvPr id="4" name="Group 3"/>
            <p:cNvGrpSpPr/>
            <p:nvPr userDrawn="1"/>
          </p:nvGrpSpPr>
          <p:grpSpPr>
            <a:xfrm>
              <a:off x="-1611413" y="3649266"/>
              <a:ext cx="1354805" cy="535816"/>
              <a:chOff x="-1611413" y="3649266"/>
              <a:chExt cx="1354805" cy="535816"/>
            </a:xfrm>
          </p:grpSpPr>
          <p:pic>
            <p:nvPicPr>
              <p:cNvPr id="205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11413" y="3649266"/>
                <a:ext cx="1354805" cy="5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ounded Rectangle 43"/>
              <p:cNvSpPr/>
              <p:nvPr userDrawn="1"/>
            </p:nvSpPr>
            <p:spPr>
              <a:xfrm>
                <a:off x="-505269" y="3887456"/>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sp>
            <p:nvSpPr>
              <p:cNvPr id="25" name="Rounded Rectangle 43"/>
              <p:cNvSpPr/>
              <p:nvPr userDrawn="1"/>
            </p:nvSpPr>
            <p:spPr>
              <a:xfrm>
                <a:off x="-985668" y="3679969"/>
                <a:ext cx="299416" cy="18633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gr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276" y="414683"/>
            <a:ext cx="1944023" cy="1459247"/>
          </a:xfrm>
          <a:prstGeom prst="rect">
            <a:avLst/>
          </a:prstGeom>
        </p:spPr>
      </p:pic>
    </p:spTree>
    <p:extLst>
      <p:ext uri="{BB962C8B-B14F-4D97-AF65-F5344CB8AC3E}">
        <p14:creationId xmlns:p14="http://schemas.microsoft.com/office/powerpoint/2010/main" val="4106336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28" name="Pladsholder til billede 1"/>
          <p:cNvSpPr>
            <a:spLocks noGrp="1"/>
          </p:cNvSpPr>
          <p:nvPr>
            <p:ph type="pic" sz="quarter" idx="17" hasCustomPrompt="1"/>
          </p:nvPr>
        </p:nvSpPr>
        <p:spPr>
          <a:xfrm>
            <a:off x="-3079" y="-3265"/>
            <a:ext cx="914896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kern="1200" spc="-9" baseline="0" noProof="0" dirty="0" smtClean="0">
                <a:solidFill>
                  <a:srgbClr val="677578"/>
                </a:solidFill>
                <a:latin typeface="+mn-lt"/>
                <a:ea typeface="+mn-ea"/>
                <a:cs typeface="+mn-cs"/>
              </a:defRPr>
            </a:lvl1pPr>
          </a:lstStyle>
          <a:p>
            <a:r>
              <a:rPr lang="da-DK" dirty="0" err="1"/>
              <a:t>Use</a:t>
            </a:r>
            <a:r>
              <a:rPr lang="da-DK" dirty="0"/>
              <a:t> </a:t>
            </a:r>
            <a:r>
              <a:rPr lang="da-DK" dirty="0" err="1"/>
              <a:t>Templafy</a:t>
            </a:r>
            <a:r>
              <a:rPr lang="da-DK" dirty="0"/>
              <a:t> and </a:t>
            </a:r>
            <a:r>
              <a:rPr lang="da-DK" dirty="0" err="1"/>
              <a:t>Skyfish</a:t>
            </a:r>
            <a:r>
              <a:rPr lang="da-DK" dirty="0"/>
              <a:t> to find relevant </a:t>
            </a:r>
            <a:r>
              <a:rPr lang="da-DK" dirty="0" err="1"/>
              <a:t>pictures</a:t>
            </a:r>
            <a:br>
              <a:rPr lang="da-DK" dirty="0"/>
            </a:br>
            <a:r>
              <a:rPr lang="da-DK" dirty="0"/>
              <a:t>(www.skyfish.com – </a:t>
            </a:r>
            <a:r>
              <a:rPr lang="da-DK" dirty="0" err="1"/>
              <a:t>username</a:t>
            </a:r>
            <a:r>
              <a:rPr lang="da-DK" dirty="0"/>
              <a:t>: valcon@valcon.dk,</a:t>
            </a:r>
            <a:br>
              <a:rPr lang="da-DK" dirty="0"/>
            </a:br>
            <a:r>
              <a:rPr lang="da-DK" dirty="0"/>
              <a:t>password: skyfish123)  </a:t>
            </a:r>
            <a:endParaRPr lang="da-DK" noProof="0" dirty="0"/>
          </a:p>
        </p:txBody>
      </p:sp>
      <p:sp>
        <p:nvSpPr>
          <p:cNvPr id="7" name="Title 1"/>
          <p:cNvSpPr>
            <a:spLocks noGrp="1"/>
          </p:cNvSpPr>
          <p:nvPr>
            <p:ph type="title" hasCustomPrompt="1"/>
          </p:nvPr>
        </p:nvSpPr>
        <p:spPr>
          <a:xfrm>
            <a:off x="396726" y="1543156"/>
            <a:ext cx="2370503" cy="672616"/>
          </a:xfrm>
          <a:solidFill>
            <a:srgbClr val="1E2F39">
              <a:alpha val="89804"/>
            </a:srgbClr>
          </a:solidFill>
        </p:spPr>
        <p:txBody>
          <a:bodyPr wrap="square" lIns="215771" tIns="215771" rIns="215771" bIns="215771">
            <a:spAutoFit/>
          </a:bodyPr>
          <a:lstStyle>
            <a:lvl1pPr marL="33826" algn="l">
              <a:lnSpc>
                <a:spcPct val="100000"/>
              </a:lnSpc>
              <a:spcBef>
                <a:spcPts val="1026"/>
              </a:spcBef>
              <a:defRPr lang="en-GB" sz="1539" b="1" kern="1200" cap="all" spc="-9" baseline="0" dirty="0">
                <a:solidFill>
                  <a:srgbClr val="FFFFFF"/>
                </a:solidFill>
                <a:latin typeface="+mn-lt"/>
                <a:ea typeface="+mn-ea"/>
                <a:cs typeface="+mn-cs"/>
              </a:defRPr>
            </a:lvl1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p:txBody>
      </p:sp>
      <p:sp>
        <p:nvSpPr>
          <p:cNvPr id="30" name="Text Placeholder 2"/>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9" name="AutoShape 4"/>
          <p:cNvSpPr>
            <a:spLocks/>
          </p:cNvSpPr>
          <p:nvPr userDrawn="1"/>
        </p:nvSpPr>
        <p:spPr bwMode="gray">
          <a:xfrm>
            <a:off x="-1800963" y="3001768"/>
            <a:ext cx="1569762"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Highlighted text </a:t>
            </a:r>
          </a:p>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1. </a:t>
            </a:r>
            <a:r>
              <a:rPr lang="da-DK" altLang="da-DK" sz="941" b="0" kern="1200" noProof="1">
                <a:solidFill>
                  <a:schemeClr val="tx2">
                    <a:lumMod val="75000"/>
                  </a:schemeClr>
                </a:solidFill>
                <a:latin typeface="+mn-lt"/>
                <a:ea typeface="+mn-ea"/>
                <a:cs typeface="Arial" charset="0"/>
              </a:rPr>
              <a:t>Select the text to highlight</a:t>
            </a:r>
          </a:p>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2. </a:t>
            </a:r>
            <a:r>
              <a:rPr lang="da-DK" altLang="da-DK" sz="941" b="0" kern="1200" noProof="1">
                <a:solidFill>
                  <a:schemeClr val="tx2">
                    <a:lumMod val="75000"/>
                  </a:schemeClr>
                </a:solidFill>
                <a:latin typeface="+mn-lt"/>
                <a:ea typeface="+mn-ea"/>
                <a:cs typeface="Arial" charset="0"/>
              </a:rPr>
              <a:t>Choose between the colours blue R0 G141 B177 and</a:t>
            </a:r>
            <a:br>
              <a:rPr lang="da-DK" altLang="da-DK" sz="941" b="0" kern="1200" noProof="1">
                <a:solidFill>
                  <a:schemeClr val="tx2">
                    <a:lumMod val="75000"/>
                  </a:schemeClr>
                </a:solidFill>
                <a:latin typeface="+mn-lt"/>
                <a:ea typeface="+mn-ea"/>
                <a:cs typeface="Arial" charset="0"/>
              </a:rPr>
            </a:br>
            <a:r>
              <a:rPr lang="da-DK" altLang="da-DK" sz="941" b="0" kern="1200" noProof="1">
                <a:solidFill>
                  <a:schemeClr val="tx2">
                    <a:lumMod val="75000"/>
                  </a:schemeClr>
                </a:solidFill>
                <a:latin typeface="+mn-lt"/>
                <a:ea typeface="+mn-ea"/>
                <a:cs typeface="Arial" charset="0"/>
              </a:rPr>
              <a:t>orange R246 G158 B0</a:t>
            </a:r>
          </a:p>
        </p:txBody>
      </p:sp>
      <p:sp>
        <p:nvSpPr>
          <p:cNvPr id="11" name="Rektangel 10"/>
          <p:cNvSpPr/>
          <p:nvPr userDrawn="1"/>
        </p:nvSpPr>
        <p:spPr>
          <a:xfrm>
            <a:off x="-183600" y="3655244"/>
            <a:ext cx="72000" cy="108000"/>
          </a:xfrm>
          <a:prstGeom prst="rect">
            <a:avLst/>
          </a:prstGeom>
          <a:solidFill>
            <a:srgbClr val="F6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a:endParaRPr lang="da-DK" sz="1454" dirty="0"/>
          </a:p>
        </p:txBody>
      </p:sp>
      <p:sp>
        <p:nvSpPr>
          <p:cNvPr id="12" name="Rektangel 11"/>
          <p:cNvSpPr/>
          <p:nvPr userDrawn="1"/>
        </p:nvSpPr>
        <p:spPr>
          <a:xfrm>
            <a:off x="-183600" y="3502932"/>
            <a:ext cx="72000" cy="108000"/>
          </a:xfrm>
          <a:prstGeom prst="rect">
            <a:avLst/>
          </a:prstGeom>
          <a:solidFill>
            <a:srgbClr val="008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52" tIns="42530" rIns="85052" bIns="42530" numCol="1" spcCol="0" rtlCol="0" fromWordArt="0" anchor="ctr" anchorCtr="0" forceAA="0" compatLnSpc="1">
            <a:prstTxWarp prst="textNoShape">
              <a:avLst/>
            </a:prstTxWarp>
            <a:noAutofit/>
          </a:bodyPr>
          <a:lstStyle/>
          <a:p>
            <a:pPr algn="ctr"/>
            <a:endParaRPr lang="da-DK" sz="1454" dirty="0"/>
          </a:p>
        </p:txBody>
      </p:sp>
      <p:sp>
        <p:nvSpPr>
          <p:cNvPr id="15" name="Tekstboks 14"/>
          <p:cNvSpPr txBox="1"/>
          <p:nvPr userDrawn="1"/>
        </p:nvSpPr>
        <p:spPr>
          <a:xfrm>
            <a:off x="-1574704" y="2252966"/>
            <a:ext cx="1431220" cy="434350"/>
          </a:xfrm>
          <a:prstGeom prst="rect">
            <a:avLst/>
          </a:prstGeom>
          <a:noFill/>
        </p:spPr>
        <p:txBody>
          <a:bodyPr wrap="square" lIns="0" tIns="0" rIns="0" bIns="0" rtlCol="0">
            <a:spAutoFit/>
          </a:bodyPr>
          <a:lstStyle/>
          <a:p>
            <a:pPr algn="r"/>
            <a:r>
              <a:rPr lang="da-DK" sz="941" b="1" kern="1200" dirty="0">
                <a:solidFill>
                  <a:schemeClr val="tx2">
                    <a:lumMod val="75000"/>
                  </a:schemeClr>
                </a:solidFill>
                <a:latin typeface="+mn-lt"/>
                <a:ea typeface="+mn-ea"/>
                <a:cs typeface="Arial" charset="0"/>
              </a:rPr>
              <a:t>Position of </a:t>
            </a:r>
            <a:r>
              <a:rPr lang="da-DK" sz="941" b="1" kern="1200" noProof="0" dirty="0" err="1">
                <a:solidFill>
                  <a:schemeClr val="tx2">
                    <a:lumMod val="75000"/>
                  </a:schemeClr>
                </a:solidFill>
                <a:latin typeface="+mn-lt"/>
                <a:ea typeface="+mn-ea"/>
                <a:cs typeface="Arial" charset="0"/>
              </a:rPr>
              <a:t>text</a:t>
            </a:r>
            <a:r>
              <a:rPr lang="da-DK" sz="941" b="1" kern="1200" dirty="0">
                <a:solidFill>
                  <a:schemeClr val="tx2">
                    <a:lumMod val="75000"/>
                  </a:schemeClr>
                </a:solidFill>
                <a:latin typeface="+mn-lt"/>
                <a:ea typeface="+mn-ea"/>
                <a:cs typeface="Arial" charset="0"/>
              </a:rPr>
              <a:t> </a:t>
            </a:r>
            <a:r>
              <a:rPr lang="da-DK" sz="941" b="1" kern="1200" dirty="0" err="1">
                <a:solidFill>
                  <a:schemeClr val="tx2">
                    <a:lumMod val="75000"/>
                  </a:schemeClr>
                </a:solidFill>
                <a:latin typeface="+mn-lt"/>
                <a:ea typeface="+mn-ea"/>
                <a:cs typeface="Arial" charset="0"/>
              </a:rPr>
              <a:t>box</a:t>
            </a:r>
            <a:r>
              <a:rPr lang="da-DK" sz="941" b="1" kern="1200" dirty="0">
                <a:solidFill>
                  <a:schemeClr val="tx2">
                    <a:lumMod val="75000"/>
                  </a:schemeClr>
                </a:solidFill>
                <a:latin typeface="+mn-lt"/>
                <a:ea typeface="+mn-ea"/>
                <a:cs typeface="Arial" charset="0"/>
              </a:rPr>
              <a:t> </a:t>
            </a:r>
          </a:p>
          <a:p>
            <a:pPr algn="r"/>
            <a:r>
              <a:rPr lang="da-DK" sz="941" kern="1200" dirty="0">
                <a:solidFill>
                  <a:schemeClr val="tx2">
                    <a:lumMod val="75000"/>
                  </a:schemeClr>
                </a:solidFill>
                <a:latin typeface="+mn-lt"/>
                <a:ea typeface="+mn-ea"/>
                <a:cs typeface="Arial" charset="0"/>
              </a:rPr>
              <a:t>The </a:t>
            </a:r>
            <a:r>
              <a:rPr lang="da-DK" sz="941" kern="1200" dirty="0" err="1">
                <a:solidFill>
                  <a:schemeClr val="tx2">
                    <a:lumMod val="75000"/>
                  </a:schemeClr>
                </a:solidFill>
                <a:latin typeface="+mn-lt"/>
                <a:ea typeface="+mn-ea"/>
                <a:cs typeface="Arial" charset="0"/>
              </a:rPr>
              <a:t>box</a:t>
            </a:r>
            <a:r>
              <a:rPr lang="da-DK" sz="941" kern="1200" dirty="0">
                <a:solidFill>
                  <a:schemeClr val="tx2">
                    <a:lumMod val="75000"/>
                  </a:schemeClr>
                </a:solidFill>
                <a:latin typeface="+mn-lt"/>
                <a:ea typeface="+mn-ea"/>
                <a:cs typeface="Arial" charset="0"/>
              </a:rPr>
              <a:t> </a:t>
            </a:r>
            <a:r>
              <a:rPr lang="da-DK" sz="941" kern="1200" dirty="0" err="1">
                <a:solidFill>
                  <a:schemeClr val="tx2">
                    <a:lumMod val="75000"/>
                  </a:schemeClr>
                </a:solidFill>
                <a:latin typeface="+mn-lt"/>
                <a:ea typeface="+mn-ea"/>
                <a:cs typeface="Arial" charset="0"/>
              </a:rPr>
              <a:t>can</a:t>
            </a:r>
            <a:r>
              <a:rPr lang="da-DK" sz="941" kern="1200" dirty="0">
                <a:solidFill>
                  <a:schemeClr val="tx2">
                    <a:lumMod val="75000"/>
                  </a:schemeClr>
                </a:solidFill>
                <a:latin typeface="+mn-lt"/>
                <a:ea typeface="+mn-ea"/>
                <a:cs typeface="Arial" charset="0"/>
              </a:rPr>
              <a:t> </a:t>
            </a:r>
            <a:r>
              <a:rPr lang="da-DK" sz="941" kern="1200" dirty="0" err="1">
                <a:solidFill>
                  <a:schemeClr val="tx2">
                    <a:lumMod val="75000"/>
                  </a:schemeClr>
                </a:solidFill>
                <a:latin typeface="+mn-lt"/>
                <a:ea typeface="+mn-ea"/>
                <a:cs typeface="Arial" charset="0"/>
              </a:rPr>
              <a:t>be</a:t>
            </a:r>
            <a:r>
              <a:rPr lang="da-DK" sz="941" kern="1200" dirty="0">
                <a:solidFill>
                  <a:schemeClr val="tx2">
                    <a:lumMod val="75000"/>
                  </a:schemeClr>
                </a:solidFill>
                <a:latin typeface="+mn-lt"/>
                <a:ea typeface="+mn-ea"/>
                <a:cs typeface="Arial" charset="0"/>
              </a:rPr>
              <a:t> </a:t>
            </a:r>
            <a:r>
              <a:rPr lang="da-DK" sz="941" kern="1200" dirty="0" err="1">
                <a:solidFill>
                  <a:schemeClr val="tx2">
                    <a:lumMod val="75000"/>
                  </a:schemeClr>
                </a:solidFill>
                <a:latin typeface="+mn-lt"/>
                <a:ea typeface="+mn-ea"/>
                <a:cs typeface="Arial" charset="0"/>
              </a:rPr>
              <a:t>placed</a:t>
            </a:r>
            <a:endParaRPr lang="da-DK" sz="941" kern="1200" dirty="0">
              <a:solidFill>
                <a:schemeClr val="tx2">
                  <a:lumMod val="75000"/>
                </a:schemeClr>
              </a:solidFill>
              <a:latin typeface="+mn-lt"/>
              <a:ea typeface="+mn-ea"/>
              <a:cs typeface="Arial" charset="0"/>
            </a:endParaRPr>
          </a:p>
          <a:p>
            <a:pPr algn="r"/>
            <a:r>
              <a:rPr lang="da-DK" sz="941" kern="1200" dirty="0">
                <a:solidFill>
                  <a:schemeClr val="tx2">
                    <a:lumMod val="75000"/>
                  </a:schemeClr>
                </a:solidFill>
                <a:latin typeface="+mn-lt"/>
                <a:ea typeface="+mn-ea"/>
                <a:cs typeface="Arial" charset="0"/>
              </a:rPr>
              <a:t>on </a:t>
            </a:r>
            <a:r>
              <a:rPr lang="da-DK" sz="941" kern="1200" dirty="0" err="1">
                <a:solidFill>
                  <a:schemeClr val="tx2">
                    <a:lumMod val="75000"/>
                  </a:schemeClr>
                </a:solidFill>
                <a:latin typeface="+mn-lt"/>
                <a:ea typeface="+mn-ea"/>
                <a:cs typeface="Arial" charset="0"/>
              </a:rPr>
              <a:t>either</a:t>
            </a:r>
            <a:r>
              <a:rPr lang="da-DK" sz="941" kern="1200" dirty="0">
                <a:solidFill>
                  <a:schemeClr val="tx2">
                    <a:lumMod val="75000"/>
                  </a:schemeClr>
                </a:solidFill>
                <a:latin typeface="+mn-lt"/>
                <a:ea typeface="+mn-ea"/>
                <a:cs typeface="Arial" charset="0"/>
              </a:rPr>
              <a:t> side</a:t>
            </a:r>
          </a:p>
        </p:txBody>
      </p:sp>
      <p:sp>
        <p:nvSpPr>
          <p:cNvPr id="18" name="AutoShape 4"/>
          <p:cNvSpPr>
            <a:spLocks/>
          </p:cNvSpPr>
          <p:nvPr userDrawn="1"/>
        </p:nvSpPr>
        <p:spPr bwMode="gray">
          <a:xfrm>
            <a:off x="-2051999" y="6"/>
            <a:ext cx="1908516" cy="5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Picture full screen</a:t>
            </a:r>
          </a:p>
          <a:p>
            <a:pPr algn="r" eaLnBrk="1" hangingPunct="1">
              <a:spcBef>
                <a:spcPct val="0"/>
              </a:spcBef>
              <a:buFontTx/>
              <a:buNone/>
              <a:defRPr/>
            </a:pPr>
            <a:r>
              <a:rPr lang="da-DK" altLang="da-DK" sz="941" b="0" i="0" noProof="1">
                <a:solidFill>
                  <a:schemeClr val="tx2">
                    <a:lumMod val="75000"/>
                  </a:schemeClr>
                </a:solidFill>
                <a:latin typeface="+mn-lt"/>
                <a:cs typeface="Arial" charset="0"/>
              </a:rPr>
              <a:t>Picture slide with the possibility for including a text box which can be moved to other positions on the slide</a:t>
            </a:r>
          </a:p>
        </p:txBody>
      </p:sp>
      <p:grpSp>
        <p:nvGrpSpPr>
          <p:cNvPr id="2" name="Group 1"/>
          <p:cNvGrpSpPr/>
          <p:nvPr userDrawn="1"/>
        </p:nvGrpSpPr>
        <p:grpSpPr>
          <a:xfrm>
            <a:off x="-1345095" y="3909976"/>
            <a:ext cx="1137409" cy="452639"/>
            <a:chOff x="-1573021" y="4310923"/>
            <a:chExt cx="1330137" cy="499056"/>
          </a:xfrm>
        </p:grpSpPr>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3021" y="4310923"/>
              <a:ext cx="1330137" cy="4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ounded Rectangle 43"/>
            <p:cNvSpPr/>
            <p:nvPr userDrawn="1"/>
          </p:nvSpPr>
          <p:spPr>
            <a:xfrm>
              <a:off x="-491976" y="4534961"/>
              <a:ext cx="231421"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grpSp>
        <p:nvGrpSpPr>
          <p:cNvPr id="34" name="Group 33"/>
          <p:cNvGrpSpPr/>
          <p:nvPr userDrawn="1"/>
        </p:nvGrpSpPr>
        <p:grpSpPr>
          <a:xfrm>
            <a:off x="-1345897" y="4446327"/>
            <a:ext cx="1139002" cy="1427769"/>
            <a:chOff x="9398887" y="4174872"/>
            <a:chExt cx="1332000" cy="1574181"/>
          </a:xfrm>
        </p:grpSpPr>
        <p:pic>
          <p:nvPicPr>
            <p:cNvPr id="35"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98887" y="4174872"/>
              <a:ext cx="1332000" cy="15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ounded Rectangle 43"/>
            <p:cNvSpPr/>
            <p:nvPr userDrawn="1"/>
          </p:nvSpPr>
          <p:spPr>
            <a:xfrm>
              <a:off x="9925440"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sp>
          <p:nvSpPr>
            <p:cNvPr id="37" name="Rounded Rectangle 43"/>
            <p:cNvSpPr/>
            <p:nvPr userDrawn="1"/>
          </p:nvSpPr>
          <p:spPr>
            <a:xfrm>
              <a:off x="9664589" y="4484973"/>
              <a:ext cx="150049" cy="14401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052" dirty="0"/>
            </a:p>
          </p:txBody>
        </p:sp>
      </p:grpSp>
      <p:grpSp>
        <p:nvGrpSpPr>
          <p:cNvPr id="25" name="Group 24"/>
          <p:cNvGrpSpPr/>
          <p:nvPr userDrawn="1"/>
        </p:nvGrpSpPr>
        <p:grpSpPr>
          <a:xfrm>
            <a:off x="9253625" y="2383574"/>
            <a:ext cx="1538028" cy="1303049"/>
            <a:chOff x="10821600" y="2628000"/>
            <a:chExt cx="1798638" cy="1436672"/>
          </a:xfrm>
        </p:grpSpPr>
        <p:sp>
          <p:nvSpPr>
            <p:cNvPr id="26" name="TextBox 17"/>
            <p:cNvSpPr txBox="1">
              <a:spLocks noChangeArrowheads="1"/>
            </p:cNvSpPr>
            <p:nvPr userDrawn="1"/>
          </p:nvSpPr>
          <p:spPr bwMode="auto">
            <a:xfrm>
              <a:off x="10821600" y="2628000"/>
              <a:ext cx="1798638" cy="14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Resize, zoom or pan picture</a:t>
              </a:r>
            </a:p>
            <a:p>
              <a:pPr algn="l" fontAlgn="auto">
                <a:spcBef>
                  <a:spcPts val="0"/>
                </a:spcBef>
                <a:spcAft>
                  <a:spcPts val="0"/>
                </a:spcAft>
                <a:buFont typeface="+mj-lt"/>
                <a:buNone/>
                <a:defRPr/>
              </a:pPr>
              <a:r>
                <a:rPr lang="da-DK" sz="941" b="1" kern="1200" noProof="1">
                  <a:solidFill>
                    <a:schemeClr val="tx2">
                      <a:lumMod val="75000"/>
                    </a:schemeClr>
                  </a:solidFill>
                  <a:latin typeface="+mn-lt"/>
                  <a:ea typeface="+mn-ea"/>
                  <a:cs typeface="Arial" charset="0"/>
                </a:rPr>
                <a:t>1.</a:t>
              </a:r>
              <a:r>
                <a:rPr lang="da-DK" sz="855" noProof="1">
                  <a:solidFill>
                    <a:schemeClr val="tx2">
                      <a:lumMod val="75000"/>
                      <a:lumOff val="25000"/>
                    </a:schemeClr>
                  </a:solidFill>
                  <a:cs typeface="Arial" pitchFamily="34" charset="0"/>
                </a:rPr>
                <a:t> </a:t>
              </a:r>
              <a:r>
                <a:rPr lang="da-DK" sz="941" kern="1200" noProof="1">
                  <a:solidFill>
                    <a:schemeClr val="tx2">
                      <a:lumMod val="75000"/>
                    </a:schemeClr>
                  </a:solidFill>
                  <a:latin typeface="+mn-lt"/>
                  <a:ea typeface="+mn-ea"/>
                  <a:cs typeface="Arial" charset="0"/>
                </a:rPr>
                <a:t>Click on picture to activate </a:t>
              </a:r>
              <a:r>
                <a:rPr lang="da-DK" sz="941" b="1" kern="1200" noProof="1">
                  <a:solidFill>
                    <a:schemeClr val="tx2">
                      <a:lumMod val="75000"/>
                    </a:schemeClr>
                  </a:solidFill>
                  <a:latin typeface="+mn-lt"/>
                  <a:ea typeface="+mn-ea"/>
                  <a:cs typeface="Arial" charset="0"/>
                </a:rPr>
                <a:t>Picture-tool</a:t>
              </a:r>
              <a:r>
                <a:rPr lang="da-DK" sz="941" kern="1200" noProof="1">
                  <a:solidFill>
                    <a:schemeClr val="tx2">
                      <a:lumMod val="75000"/>
                    </a:schemeClr>
                  </a:solidFill>
                  <a:latin typeface="+mn-lt"/>
                  <a:ea typeface="+mn-ea"/>
                  <a:cs typeface="Arial" charset="0"/>
                </a:rPr>
                <a:t> in the ribbon</a:t>
              </a:r>
              <a:endParaRPr lang="da-DK" altLang="da-DK" sz="941" kern="1200" dirty="0">
                <a:solidFill>
                  <a:schemeClr val="tx2">
                    <a:lumMod val="75000"/>
                  </a:schemeClr>
                </a:solidFill>
                <a:latin typeface="+mn-lt"/>
                <a:ea typeface="+mn-ea"/>
                <a:cs typeface="Arial" charset="0"/>
              </a:endParaRPr>
            </a:p>
            <a:p>
              <a:pPr algn="l" eaLnBrk="1" hangingPunct="1">
                <a:spcBef>
                  <a:spcPct val="0"/>
                </a:spcBef>
                <a:buFontTx/>
                <a:buNone/>
                <a:defRPr/>
              </a:pPr>
              <a:r>
                <a:rPr lang="da-DK" sz="941" b="1" kern="1200" noProof="1">
                  <a:solidFill>
                    <a:schemeClr val="tx2">
                      <a:lumMod val="75000"/>
                    </a:schemeClr>
                  </a:solidFill>
                  <a:latin typeface="+mn-lt"/>
                  <a:ea typeface="+mn-ea"/>
                  <a:cs typeface="Arial" charset="0"/>
                </a:rPr>
                <a:t>2. </a:t>
              </a:r>
              <a:r>
                <a:rPr lang="da-DK" sz="941" kern="1200" noProof="1">
                  <a:solidFill>
                    <a:schemeClr val="tx2">
                      <a:lumMod val="75000"/>
                    </a:schemeClr>
                  </a:solidFill>
                  <a:latin typeface="+mn-lt"/>
                  <a:ea typeface="+mn-ea"/>
                  <a:cs typeface="Arial" charset="0"/>
                </a:rPr>
                <a:t>Use </a:t>
              </a:r>
              <a:r>
                <a:rPr lang="da-DK" sz="941" b="1" kern="1200" noProof="1">
                  <a:solidFill>
                    <a:schemeClr val="tx2">
                      <a:lumMod val="75000"/>
                    </a:schemeClr>
                  </a:solidFill>
                  <a:latin typeface="+mn-lt"/>
                  <a:ea typeface="+mn-ea"/>
                  <a:cs typeface="Arial" charset="0"/>
                </a:rPr>
                <a:t>Crop-Tool</a:t>
              </a:r>
              <a:endParaRPr lang="da-DK"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da-DK" sz="941" kern="1200" noProof="1">
                  <a:solidFill>
                    <a:schemeClr val="tx2">
                      <a:lumMod val="75000"/>
                    </a:schemeClr>
                  </a:solidFill>
                  <a:latin typeface="+mn-lt"/>
                  <a:ea typeface="+mn-ea"/>
                  <a:cs typeface="Arial" charset="0"/>
                </a:rPr>
                <a:t>for panning and resizing</a:t>
              </a:r>
            </a:p>
            <a:p>
              <a:pPr algn="l"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l"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3. </a:t>
              </a:r>
              <a:r>
                <a:rPr lang="da-DK" sz="941" kern="1200" noProof="1">
                  <a:solidFill>
                    <a:schemeClr val="tx2">
                      <a:lumMod val="75000"/>
                    </a:schemeClr>
                  </a:solidFill>
                  <a:latin typeface="+mn-lt"/>
                  <a:ea typeface="+mn-ea"/>
                  <a:cs typeface="Arial" charset="0"/>
                </a:rPr>
                <a:t>Press Shift-key when resizing picture by the corners</a:t>
              </a:r>
            </a:p>
          </p:txBody>
        </p:sp>
        <p:pic>
          <p:nvPicPr>
            <p:cNvPr id="2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21600" y="3475195"/>
              <a:ext cx="312737" cy="2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3276" y="653040"/>
            <a:ext cx="1944023" cy="1459247"/>
          </a:xfrm>
          <a:prstGeom prst="rect">
            <a:avLst/>
          </a:prstGeom>
        </p:spPr>
      </p:pic>
    </p:spTree>
    <p:extLst>
      <p:ext uri="{BB962C8B-B14F-4D97-AF65-F5344CB8AC3E}">
        <p14:creationId xmlns:p14="http://schemas.microsoft.com/office/powerpoint/2010/main" val="2590865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right s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8669"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itle 1"/>
          <p:cNvSpPr>
            <a:spLocks noGrp="1"/>
          </p:cNvSpPr>
          <p:nvPr>
            <p:ph type="title" hasCustomPrompt="1"/>
          </p:nvPr>
        </p:nvSpPr>
        <p:spPr>
          <a:xfrm>
            <a:off x="396641" y="420322"/>
            <a:ext cx="3979881"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8" name="Subtitle 2"/>
          <p:cNvSpPr>
            <a:spLocks noGrp="1"/>
          </p:cNvSpPr>
          <p:nvPr>
            <p:ph type="subTitle" idx="1" hasCustomPrompt="1"/>
          </p:nvPr>
        </p:nvSpPr>
        <p:spPr>
          <a:xfrm>
            <a:off x="396641" y="751092"/>
            <a:ext cx="3979881"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30" name="Text Placeholder 3"/>
          <p:cNvSpPr>
            <a:spLocks noGrp="1"/>
          </p:cNvSpPr>
          <p:nvPr>
            <p:ph type="body" sz="quarter" idx="14" hasCustomPrompt="1"/>
          </p:nvPr>
        </p:nvSpPr>
        <p:spPr>
          <a:xfrm>
            <a:off x="396643" y="1543281"/>
            <a:ext cx="3979880" cy="4213235"/>
          </a:xfrm>
        </p:spPr>
        <p:txBody>
          <a:bodyPr/>
          <a:lstStyle>
            <a:lvl1pPr>
              <a:spcBef>
                <a:spcPts val="513"/>
              </a:spcBef>
              <a:spcAft>
                <a:spcPts val="0"/>
              </a:spcAft>
              <a:defRPr lang="en-US" sz="1368" kern="1200" spc="-9" baseline="0" dirty="0" smtClean="0">
                <a:solidFill>
                  <a:schemeClr val="tx1"/>
                </a:solidFill>
                <a:latin typeface="+mn-lt"/>
                <a:ea typeface="+mn-ea"/>
                <a:cs typeface="+mn-cs"/>
              </a:defRPr>
            </a:lvl1pPr>
            <a:lvl2pPr>
              <a:spcBef>
                <a:spcPts val="513"/>
              </a:spcBef>
              <a:spcAft>
                <a:spcPts val="0"/>
              </a:spcAft>
              <a:defRPr lang="en-US" sz="1368" kern="1200" spc="-9" baseline="0" dirty="0" smtClean="0">
                <a:solidFill>
                  <a:schemeClr val="tx1"/>
                </a:solidFill>
                <a:latin typeface="+mn-lt"/>
                <a:ea typeface="+mn-ea"/>
                <a:cs typeface="+mn-cs"/>
              </a:defRPr>
            </a:lvl2pPr>
            <a:lvl3pPr>
              <a:spcBef>
                <a:spcPts val="513"/>
              </a:spcBef>
              <a:spcAft>
                <a:spcPts val="0"/>
              </a:spcAft>
              <a:defRPr lang="en-US" sz="1368" kern="1200" spc="-9" baseline="0" dirty="0" smtClean="0">
                <a:solidFill>
                  <a:schemeClr val="tx1"/>
                </a:solidFill>
                <a:latin typeface="+mn-lt"/>
                <a:ea typeface="+mn-ea"/>
                <a:cs typeface="+mn-cs"/>
              </a:defRPr>
            </a:lvl3pPr>
            <a:lvl4pPr>
              <a:spcBef>
                <a:spcPts val="513"/>
              </a:spcBef>
              <a:spcAft>
                <a:spcPts val="0"/>
              </a:spcAft>
              <a:defRPr lang="en-US" sz="1368" kern="1200" spc="-9" baseline="0" dirty="0" smtClean="0">
                <a:solidFill>
                  <a:schemeClr val="tx1"/>
                </a:solidFill>
                <a:latin typeface="+mn-lt"/>
                <a:ea typeface="+mn-ea"/>
                <a:cs typeface="+mn-cs"/>
              </a:defRPr>
            </a:lvl4pPr>
            <a:lvl5pPr>
              <a:spcBef>
                <a:spcPts val="513"/>
              </a:spcBef>
              <a:spcAft>
                <a:spcPts val="0"/>
              </a:spcAft>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Pladsholder til billede 4"/>
          <p:cNvSpPr>
            <a:spLocks noGrp="1"/>
          </p:cNvSpPr>
          <p:nvPr>
            <p:ph type="pic" sz="quarter" idx="17" hasCustomPrompt="1"/>
          </p:nvPr>
        </p:nvSpPr>
        <p:spPr>
          <a:xfrm>
            <a:off x="5162868" y="-3265"/>
            <a:ext cx="398343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kern="1200" spc="-9" baseline="0" noProof="0" dirty="0" smtClean="0">
                <a:solidFill>
                  <a:srgbClr val="677578"/>
                </a:solidFill>
                <a:latin typeface="+mn-lt"/>
                <a:ea typeface="+mn-ea"/>
                <a:cs typeface="+mn-cs"/>
              </a:defRPr>
            </a:lvl1pPr>
          </a:lstStyle>
          <a:p>
            <a:r>
              <a:rPr lang="da-DK" dirty="0" err="1"/>
              <a:t>Use</a:t>
            </a:r>
            <a:r>
              <a:rPr lang="da-DK" dirty="0"/>
              <a:t> </a:t>
            </a:r>
            <a:r>
              <a:rPr lang="da-DK" dirty="0" err="1"/>
              <a:t>Templafy</a:t>
            </a:r>
            <a:r>
              <a:rPr lang="da-DK" dirty="0"/>
              <a:t> and </a:t>
            </a:r>
            <a:r>
              <a:rPr lang="da-DK" dirty="0" err="1"/>
              <a:t>Skyfish</a:t>
            </a:r>
            <a:r>
              <a:rPr lang="da-DK" dirty="0"/>
              <a:t> to find relevant </a:t>
            </a:r>
            <a:r>
              <a:rPr lang="da-DK" dirty="0" err="1"/>
              <a:t>pictures</a:t>
            </a:r>
            <a:br>
              <a:rPr lang="da-DK" dirty="0"/>
            </a:br>
            <a:r>
              <a:rPr lang="da-DK" dirty="0"/>
              <a:t>(www.skyfish.com – </a:t>
            </a:r>
            <a:r>
              <a:rPr lang="da-DK" dirty="0" err="1"/>
              <a:t>username</a:t>
            </a:r>
            <a:r>
              <a:rPr lang="da-DK" dirty="0"/>
              <a:t>: valcon@valcon.dk,</a:t>
            </a:r>
            <a:br>
              <a:rPr lang="da-DK" dirty="0"/>
            </a:br>
            <a:r>
              <a:rPr lang="da-DK" dirty="0"/>
              <a:t>password: skyfish123)  </a:t>
            </a:r>
            <a:endParaRPr lang="da-DK" noProof="0" dirty="0"/>
          </a:p>
        </p:txBody>
      </p:sp>
      <p:sp>
        <p:nvSpPr>
          <p:cNvPr id="31"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6"/>
          <p:cNvSpPr>
            <a:spLocks noGrp="1"/>
          </p:cNvSpPr>
          <p:nvPr>
            <p:ph type="sldNum" sz="quarter" idx="12"/>
          </p:nvPr>
        </p:nvSpPr>
        <p:spPr/>
        <p:txBody>
          <a:bodyPr/>
          <a:lstStyle/>
          <a:p>
            <a:fld id="{667EC89C-17A0-4E64-A6D2-B825673CEEDF}" type="slidenum">
              <a:rPr lang="da-DK" smtClean="0"/>
              <a:pPr/>
              <a:t>‹nr.›</a:t>
            </a:fld>
            <a:endParaRPr lang="da-DK" dirty="0"/>
          </a:p>
        </p:txBody>
      </p:sp>
      <p:sp>
        <p:nvSpPr>
          <p:cNvPr id="38" name="AutoShape 4"/>
          <p:cNvSpPr>
            <a:spLocks/>
          </p:cNvSpPr>
          <p:nvPr userDrawn="1"/>
        </p:nvSpPr>
        <p:spPr bwMode="gray">
          <a:xfrm>
            <a:off x="-2051999" y="3"/>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Picture left side </a:t>
            </a:r>
          </a:p>
          <a:p>
            <a:pPr algn="r" eaLnBrk="1" hangingPunct="1">
              <a:spcBef>
                <a:spcPct val="0"/>
              </a:spcBef>
              <a:buFontTx/>
              <a:buNone/>
              <a:defRPr/>
            </a:pPr>
            <a:r>
              <a:rPr lang="da-DK" altLang="da-DK" sz="941" b="0" noProof="1">
                <a:solidFill>
                  <a:schemeClr val="tx2">
                    <a:lumMod val="75000"/>
                  </a:schemeClr>
                </a:solidFill>
                <a:latin typeface="+mn-lt"/>
                <a:cs typeface="Arial" charset="0"/>
              </a:rPr>
              <a:t>Picture slide, half page</a:t>
            </a:r>
            <a:r>
              <a:rPr lang="da-DK" altLang="da-DK" sz="941" b="0" baseline="0" noProof="1">
                <a:solidFill>
                  <a:schemeClr val="tx2">
                    <a:lumMod val="75000"/>
                  </a:schemeClr>
                </a:solidFill>
                <a:latin typeface="+mn-lt"/>
                <a:cs typeface="Arial" charset="0"/>
              </a:rPr>
              <a:t> </a:t>
            </a:r>
            <a:r>
              <a:rPr lang="da-DK" altLang="da-DK" sz="941" b="0" noProof="1">
                <a:solidFill>
                  <a:schemeClr val="tx2">
                    <a:lumMod val="75000"/>
                  </a:schemeClr>
                </a:solidFill>
                <a:latin typeface="+mn-lt"/>
                <a:cs typeface="Arial" charset="0"/>
              </a:rPr>
              <a:t>with text</a:t>
            </a:r>
            <a:r>
              <a:rPr lang="da-DK" altLang="da-DK" sz="941" b="0" baseline="0" noProof="1">
                <a:solidFill>
                  <a:schemeClr val="tx2">
                    <a:lumMod val="75000"/>
                  </a:schemeClr>
                </a:solidFill>
                <a:latin typeface="+mn-lt"/>
                <a:cs typeface="Arial" charset="0"/>
              </a:rPr>
              <a:t> </a:t>
            </a:r>
            <a:r>
              <a:rPr lang="da-DK" altLang="da-DK" sz="941" b="0" noProof="1">
                <a:solidFill>
                  <a:schemeClr val="tx2">
                    <a:lumMod val="75000"/>
                  </a:schemeClr>
                </a:solidFill>
                <a:latin typeface="+mn-lt"/>
                <a:cs typeface="Arial" charset="0"/>
              </a:rPr>
              <a:t>on the left</a:t>
            </a: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grpSp>
        <p:nvGrpSpPr>
          <p:cNvPr id="6" name="Group 5"/>
          <p:cNvGrpSpPr/>
          <p:nvPr userDrawn="1"/>
        </p:nvGrpSpPr>
        <p:grpSpPr>
          <a:xfrm>
            <a:off x="9253625" y="2383574"/>
            <a:ext cx="1538028" cy="1303049"/>
            <a:chOff x="10821600" y="2628000"/>
            <a:chExt cx="1798638" cy="1436672"/>
          </a:xfrm>
        </p:grpSpPr>
        <p:sp>
          <p:nvSpPr>
            <p:cNvPr id="23" name="TextBox 17"/>
            <p:cNvSpPr txBox="1">
              <a:spLocks noChangeArrowheads="1"/>
            </p:cNvSpPr>
            <p:nvPr userDrawn="1"/>
          </p:nvSpPr>
          <p:spPr bwMode="auto">
            <a:xfrm>
              <a:off x="10821600" y="2628000"/>
              <a:ext cx="1798638" cy="14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Resize, zoom or pan picture</a:t>
              </a:r>
            </a:p>
            <a:p>
              <a:pPr algn="l" fontAlgn="auto">
                <a:spcBef>
                  <a:spcPts val="0"/>
                </a:spcBef>
                <a:spcAft>
                  <a:spcPts val="0"/>
                </a:spcAft>
                <a:buFont typeface="+mj-lt"/>
                <a:buNone/>
                <a:defRPr/>
              </a:pPr>
              <a:r>
                <a:rPr lang="da-DK" sz="941" b="1" kern="1200" noProof="1">
                  <a:solidFill>
                    <a:schemeClr val="tx2">
                      <a:lumMod val="75000"/>
                    </a:schemeClr>
                  </a:solidFill>
                  <a:latin typeface="+mn-lt"/>
                  <a:ea typeface="+mn-ea"/>
                  <a:cs typeface="Arial" charset="0"/>
                </a:rPr>
                <a:t>1.</a:t>
              </a:r>
              <a:r>
                <a:rPr lang="da-DK" sz="855" noProof="1">
                  <a:solidFill>
                    <a:schemeClr val="tx2">
                      <a:lumMod val="75000"/>
                      <a:lumOff val="25000"/>
                    </a:schemeClr>
                  </a:solidFill>
                  <a:cs typeface="Arial" pitchFamily="34" charset="0"/>
                </a:rPr>
                <a:t> </a:t>
              </a:r>
              <a:r>
                <a:rPr lang="da-DK" sz="941" kern="1200" noProof="1">
                  <a:solidFill>
                    <a:schemeClr val="tx2">
                      <a:lumMod val="75000"/>
                    </a:schemeClr>
                  </a:solidFill>
                  <a:latin typeface="+mn-lt"/>
                  <a:ea typeface="+mn-ea"/>
                  <a:cs typeface="Arial" charset="0"/>
                </a:rPr>
                <a:t>Click on picture to activate </a:t>
              </a:r>
              <a:r>
                <a:rPr lang="da-DK" sz="941" b="1" kern="1200" noProof="1">
                  <a:solidFill>
                    <a:schemeClr val="tx2">
                      <a:lumMod val="75000"/>
                    </a:schemeClr>
                  </a:solidFill>
                  <a:latin typeface="+mn-lt"/>
                  <a:ea typeface="+mn-ea"/>
                  <a:cs typeface="Arial" charset="0"/>
                </a:rPr>
                <a:t>Picture-tool</a:t>
              </a:r>
              <a:r>
                <a:rPr lang="da-DK" sz="941" kern="1200" noProof="1">
                  <a:solidFill>
                    <a:schemeClr val="tx2">
                      <a:lumMod val="75000"/>
                    </a:schemeClr>
                  </a:solidFill>
                  <a:latin typeface="+mn-lt"/>
                  <a:ea typeface="+mn-ea"/>
                  <a:cs typeface="Arial" charset="0"/>
                </a:rPr>
                <a:t> in the ribbon</a:t>
              </a:r>
              <a:endParaRPr lang="da-DK" altLang="da-DK" sz="941" kern="1200" dirty="0">
                <a:solidFill>
                  <a:schemeClr val="tx2">
                    <a:lumMod val="75000"/>
                  </a:schemeClr>
                </a:solidFill>
                <a:latin typeface="+mn-lt"/>
                <a:ea typeface="+mn-ea"/>
                <a:cs typeface="Arial" charset="0"/>
              </a:endParaRPr>
            </a:p>
            <a:p>
              <a:pPr algn="l" eaLnBrk="1" hangingPunct="1">
                <a:spcBef>
                  <a:spcPct val="0"/>
                </a:spcBef>
                <a:buFontTx/>
                <a:buNone/>
                <a:defRPr/>
              </a:pPr>
              <a:r>
                <a:rPr lang="da-DK" sz="941" b="1" kern="1200" noProof="1">
                  <a:solidFill>
                    <a:schemeClr val="tx2">
                      <a:lumMod val="75000"/>
                    </a:schemeClr>
                  </a:solidFill>
                  <a:latin typeface="+mn-lt"/>
                  <a:ea typeface="+mn-ea"/>
                  <a:cs typeface="Arial" charset="0"/>
                </a:rPr>
                <a:t>2. </a:t>
              </a:r>
              <a:r>
                <a:rPr lang="da-DK" sz="941" kern="1200" noProof="1">
                  <a:solidFill>
                    <a:schemeClr val="tx2">
                      <a:lumMod val="75000"/>
                    </a:schemeClr>
                  </a:solidFill>
                  <a:latin typeface="+mn-lt"/>
                  <a:ea typeface="+mn-ea"/>
                  <a:cs typeface="Arial" charset="0"/>
                </a:rPr>
                <a:t>Use </a:t>
              </a:r>
              <a:r>
                <a:rPr lang="da-DK" sz="941" b="1" kern="1200" noProof="1">
                  <a:solidFill>
                    <a:schemeClr val="tx2">
                      <a:lumMod val="75000"/>
                    </a:schemeClr>
                  </a:solidFill>
                  <a:latin typeface="+mn-lt"/>
                  <a:ea typeface="+mn-ea"/>
                  <a:cs typeface="Arial" charset="0"/>
                </a:rPr>
                <a:t>Crop-Tool</a:t>
              </a:r>
              <a:endParaRPr lang="da-DK"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da-DK" sz="941" kern="1200" noProof="1">
                  <a:solidFill>
                    <a:schemeClr val="tx2">
                      <a:lumMod val="75000"/>
                    </a:schemeClr>
                  </a:solidFill>
                  <a:latin typeface="+mn-lt"/>
                  <a:ea typeface="+mn-ea"/>
                  <a:cs typeface="Arial" charset="0"/>
                </a:rPr>
                <a:t>for panning and resizing</a:t>
              </a:r>
            </a:p>
            <a:p>
              <a:pPr algn="l"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l"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l"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3. </a:t>
              </a:r>
              <a:r>
                <a:rPr lang="da-DK" sz="941" kern="1200" noProof="1">
                  <a:solidFill>
                    <a:schemeClr val="tx2">
                      <a:lumMod val="75000"/>
                    </a:schemeClr>
                  </a:solidFill>
                  <a:latin typeface="+mn-lt"/>
                  <a:ea typeface="+mn-ea"/>
                  <a:cs typeface="Arial" charset="0"/>
                </a:rPr>
                <a:t>Press Shift-key when resizing picture by the corners</a:t>
              </a:r>
            </a:p>
          </p:txBody>
        </p:sp>
        <p:pic>
          <p:nvPicPr>
            <p:cNvPr id="3074"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21600" y="3475195"/>
              <a:ext cx="312737" cy="2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userDrawn="1"/>
        </p:nvGrpSpPr>
        <p:grpSpPr>
          <a:xfrm>
            <a:off x="-1907998" y="1981961"/>
            <a:ext cx="1801661" cy="1324642"/>
            <a:chOff x="-2231300" y="2231625"/>
            <a:chExt cx="2106943" cy="1460479"/>
          </a:xfrm>
        </p:grpSpPr>
        <p:sp>
          <p:nvSpPr>
            <p:cNvPr id="27" name="TextBox 17"/>
            <p:cNvSpPr txBox="1">
              <a:spLocks noChangeArrowheads="1"/>
            </p:cNvSpPr>
            <p:nvPr userDrawn="1"/>
          </p:nvSpPr>
          <p:spPr bwMode="auto">
            <a:xfrm>
              <a:off x="-2231300" y="2231625"/>
              <a:ext cx="2105001" cy="1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a-DK" altLang="da-DK" sz="941" kern="1200" dirty="0">
                  <a:solidFill>
                    <a:schemeClr val="tx2">
                      <a:lumMod val="75000"/>
                    </a:schemeClr>
                  </a:solidFill>
                  <a:latin typeface="+mn-lt"/>
                  <a:ea typeface="+mn-ea"/>
                  <a:cs typeface="Arial" charset="0"/>
                </a:rPr>
                <a:t>To </a:t>
              </a:r>
              <a:r>
                <a:rPr lang="da-DK" altLang="da-DK" sz="941" kern="1200" dirty="0" err="1">
                  <a:solidFill>
                    <a:schemeClr val="tx2">
                      <a:lumMod val="75000"/>
                    </a:schemeClr>
                  </a:solidFill>
                  <a:latin typeface="+mn-lt"/>
                  <a:ea typeface="+mn-ea"/>
                  <a:cs typeface="Arial" charset="0"/>
                </a:rPr>
                <a:t>add</a:t>
              </a:r>
              <a:r>
                <a:rPr lang="da-DK" altLang="da-DK" sz="941" kern="1200" dirty="0">
                  <a:solidFill>
                    <a:schemeClr val="tx2">
                      <a:lumMod val="75000"/>
                    </a:schemeClr>
                  </a:solidFill>
                  <a:latin typeface="+mn-lt"/>
                  <a:ea typeface="+mn-ea"/>
                  <a:cs typeface="Arial" charset="0"/>
                </a:rPr>
                <a:t> </a:t>
              </a:r>
              <a:r>
                <a:rPr lang="da-DK" altLang="da-DK" sz="941" kern="1200" dirty="0" err="1">
                  <a:solidFill>
                    <a:schemeClr val="tx2">
                      <a:lumMod val="75000"/>
                    </a:schemeClr>
                  </a:solidFill>
                  <a:latin typeface="+mn-lt"/>
                  <a:ea typeface="+mn-ea"/>
                  <a:cs typeface="Arial" charset="0"/>
                </a:rPr>
                <a:t>preformatted</a:t>
              </a:r>
              <a:r>
                <a:rPr lang="da-DK" altLang="da-DK" sz="941" kern="1200" dirty="0">
                  <a:solidFill>
                    <a:schemeClr val="tx2">
                      <a:lumMod val="75000"/>
                    </a:schemeClr>
                  </a:solidFill>
                  <a:latin typeface="+mn-lt"/>
                  <a:ea typeface="+mn-ea"/>
                  <a:cs typeface="Arial" charset="0"/>
                </a:rPr>
                <a:t> bullets,</a:t>
              </a: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the </a:t>
              </a:r>
              <a:r>
                <a:rPr lang="da-DK" altLang="da-DK" sz="941" b="1" kern="1200" dirty="0">
                  <a:solidFill>
                    <a:schemeClr val="tx2">
                      <a:lumMod val="75000"/>
                    </a:schemeClr>
                  </a:solidFill>
                  <a:latin typeface="+mn-lt"/>
                  <a:ea typeface="+mn-ea"/>
                  <a:cs typeface="Arial" charset="0"/>
                </a:rPr>
                <a:t>Home</a:t>
              </a:r>
              <a:r>
                <a:rPr lang="da-DK" altLang="da-DK" sz="941" kern="1200" dirty="0">
                  <a:solidFill>
                    <a:schemeClr val="tx2">
                      <a:lumMod val="75000"/>
                    </a:schemeClr>
                  </a:solidFill>
                  <a:latin typeface="+mn-lt"/>
                  <a:ea typeface="+mn-ea"/>
                  <a:cs typeface="Arial" charset="0"/>
                </a:rPr>
                <a:t> tab and </a:t>
              </a:r>
              <a:r>
                <a:rPr lang="da-DK" altLang="da-DK" sz="941" kern="1200" dirty="0" err="1">
                  <a:solidFill>
                    <a:schemeClr val="tx2">
                      <a:lumMod val="75000"/>
                    </a:schemeClr>
                  </a:solidFill>
                  <a:latin typeface="+mn-lt"/>
                  <a:ea typeface="+mn-ea"/>
                  <a:cs typeface="Arial" charset="0"/>
                </a:rPr>
                <a:t>select</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1" kern="1200" dirty="0" err="1">
                  <a:solidFill>
                    <a:schemeClr val="tx2">
                      <a:lumMod val="75000"/>
                    </a:schemeClr>
                  </a:solidFill>
                  <a:latin typeface="+mn-lt"/>
                  <a:ea typeface="+mn-ea"/>
                  <a:cs typeface="Arial" charset="0"/>
                </a:rPr>
                <a:t>Increase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kern="1200" dirty="0" err="1">
                  <a:solidFill>
                    <a:schemeClr val="tx2">
                      <a:lumMod val="75000"/>
                    </a:schemeClr>
                  </a:solidFill>
                  <a:latin typeface="+mn-lt"/>
                  <a:ea typeface="+mn-ea"/>
                  <a:cs typeface="Arial" charset="0"/>
                </a:rPr>
                <a:t>Click</a:t>
              </a:r>
              <a:r>
                <a:rPr lang="da-DK" altLang="da-DK" sz="94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Decrease</a:t>
              </a:r>
              <a:r>
                <a:rPr lang="da-DK" altLang="da-DK" sz="941" b="1" kern="1200" dirty="0">
                  <a:solidFill>
                    <a:schemeClr val="tx2">
                      <a:lumMod val="75000"/>
                    </a:schemeClr>
                  </a:solidFill>
                  <a:latin typeface="+mn-lt"/>
                  <a:ea typeface="+mn-ea"/>
                  <a:cs typeface="Arial" charset="0"/>
                </a:rPr>
                <a:t> </a:t>
              </a:r>
              <a:r>
                <a:rPr lang="da-DK" altLang="da-DK" sz="941" b="1" kern="1200" dirty="0" err="1">
                  <a:solidFill>
                    <a:schemeClr val="tx2">
                      <a:lumMod val="75000"/>
                    </a:schemeClr>
                  </a:solidFill>
                  <a:latin typeface="+mn-lt"/>
                  <a:ea typeface="+mn-ea"/>
                  <a:cs typeface="Arial" charset="0"/>
                </a:rPr>
                <a:t>Indent</a:t>
              </a:r>
              <a:endParaRPr lang="da-DK" altLang="da-DK" sz="941" b="1" kern="1200" dirty="0">
                <a:solidFill>
                  <a:schemeClr val="tx2">
                    <a:lumMod val="75000"/>
                  </a:schemeClr>
                </a:solidFill>
                <a:latin typeface="+mn-lt"/>
                <a:ea typeface="+mn-ea"/>
                <a:cs typeface="Arial" charset="0"/>
              </a:endParaRPr>
            </a:p>
            <a:p>
              <a:pPr algn="r" eaLnBrk="1" hangingPunct="1">
                <a:spcBef>
                  <a:spcPct val="0"/>
                </a:spcBef>
                <a:buFontTx/>
                <a:buNone/>
              </a:pPr>
              <a:r>
                <a:rPr lang="da-DK" altLang="da-DK" sz="941" b="0" kern="1200" dirty="0">
                  <a:solidFill>
                    <a:schemeClr val="tx2">
                      <a:lumMod val="75000"/>
                    </a:schemeClr>
                  </a:solidFill>
                  <a:latin typeface="+mn-lt"/>
                  <a:ea typeface="+mn-ea"/>
                  <a:cs typeface="Arial" charset="0"/>
                </a:rPr>
                <a:t>to return to the </a:t>
              </a:r>
              <a:r>
                <a:rPr lang="da-DK" altLang="da-DK" sz="941" b="0" kern="1200" dirty="0" err="1">
                  <a:solidFill>
                    <a:schemeClr val="tx2">
                      <a:lumMod val="75000"/>
                    </a:schemeClr>
                  </a:solidFill>
                  <a:latin typeface="+mn-lt"/>
                  <a:ea typeface="+mn-ea"/>
                  <a:cs typeface="Arial" charset="0"/>
                </a:rPr>
                <a:t>previous</a:t>
              </a:r>
              <a:r>
                <a:rPr lang="da-DK" altLang="da-DK" sz="941" b="0" kern="1200" dirty="0">
                  <a:solidFill>
                    <a:schemeClr val="tx2">
                      <a:lumMod val="75000"/>
                    </a:schemeClr>
                  </a:solidFill>
                  <a:latin typeface="+mn-lt"/>
                  <a:ea typeface="+mn-ea"/>
                  <a:cs typeface="Arial" charset="0"/>
                </a:rPr>
                <a:t> list design</a:t>
              </a:r>
            </a:p>
            <a:p>
              <a:pPr algn="r" eaLnBrk="1" hangingPunct="1">
                <a:spcBef>
                  <a:spcPct val="0"/>
                </a:spcBef>
                <a:buFontTx/>
                <a:buNone/>
              </a:pPr>
              <a:r>
                <a:rPr lang="da-DK" altLang="da-DK" sz="941" b="1" kern="1200" dirty="0">
                  <a:solidFill>
                    <a:schemeClr val="tx2">
                      <a:lumMod val="75000"/>
                    </a:schemeClr>
                  </a:solidFill>
                  <a:latin typeface="+mn-lt"/>
                  <a:ea typeface="+mn-ea"/>
                  <a:cs typeface="Arial" charset="0"/>
                </a:rPr>
                <a:t> </a:t>
              </a:r>
            </a:p>
          </p:txBody>
        </p:sp>
        <p:grpSp>
          <p:nvGrpSpPr>
            <p:cNvPr id="37" name="Group 36"/>
            <p:cNvGrpSpPr/>
            <p:nvPr userDrawn="1"/>
          </p:nvGrpSpPr>
          <p:grpSpPr>
            <a:xfrm>
              <a:off x="-544672" y="2787459"/>
              <a:ext cx="419742" cy="242548"/>
              <a:chOff x="-832082" y="3336845"/>
              <a:chExt cx="358924" cy="219989"/>
            </a:xfrm>
          </p:grpSpPr>
          <p:pic>
            <p:nvPicPr>
              <p:cNvPr id="4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082" y="3336845"/>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652694" y="3337761"/>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nvGrpSpPr>
            <p:cNvPr id="39" name="Group 38"/>
            <p:cNvGrpSpPr/>
            <p:nvPr userDrawn="1"/>
          </p:nvGrpSpPr>
          <p:grpSpPr>
            <a:xfrm>
              <a:off x="-531551" y="3446578"/>
              <a:ext cx="407194" cy="245526"/>
              <a:chOff x="-474298" y="3689019"/>
              <a:chExt cx="348194" cy="222690"/>
            </a:xfrm>
          </p:grpSpPr>
          <p:pic>
            <p:nvPicPr>
              <p:cNvPr id="40"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97554" y="3692193"/>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sp>
            <p:nvSpPr>
              <p:cNvPr id="42" name="Rounded Rectangle 41"/>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spTree>
    <p:extLst>
      <p:ext uri="{BB962C8B-B14F-4D97-AF65-F5344CB8AC3E}">
        <p14:creationId xmlns:p14="http://schemas.microsoft.com/office/powerpoint/2010/main" val="17724072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left side ">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9693"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hasCustomPrompt="1"/>
          </p:nvPr>
        </p:nvSpPr>
        <p:spPr>
          <a:xfrm>
            <a:off x="4777500" y="420322"/>
            <a:ext cx="3973351" cy="729182"/>
          </a:xfrm>
        </p:spPr>
        <p:txBody>
          <a:bodyPr/>
          <a:lstStyle>
            <a:lvl1pPr>
              <a:defRPr>
                <a:solidFill>
                  <a:schemeClr val="tx1"/>
                </a:solidFill>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25" name="Subtitle 2"/>
          <p:cNvSpPr>
            <a:spLocks noGrp="1"/>
          </p:cNvSpPr>
          <p:nvPr>
            <p:ph type="subTitle" idx="1" hasCustomPrompt="1"/>
          </p:nvPr>
        </p:nvSpPr>
        <p:spPr>
          <a:xfrm>
            <a:off x="4777500" y="751092"/>
            <a:ext cx="3973351"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
        <p:nvSpPr>
          <p:cNvPr id="26" name="Text Placeholder 3"/>
          <p:cNvSpPr>
            <a:spLocks noGrp="1"/>
          </p:cNvSpPr>
          <p:nvPr>
            <p:ph type="body" sz="quarter" idx="14" hasCustomPrompt="1"/>
          </p:nvPr>
        </p:nvSpPr>
        <p:spPr>
          <a:xfrm>
            <a:off x="4777501" y="1543281"/>
            <a:ext cx="3972830" cy="4213235"/>
          </a:xfrm>
        </p:spPr>
        <p:txBody>
          <a:bodyPr/>
          <a:lstStyle>
            <a:lvl1pPr>
              <a:spcBef>
                <a:spcPts val="513"/>
              </a:spcBef>
              <a:spcAft>
                <a:spcPts val="0"/>
              </a:spcAft>
              <a:defRPr lang="en-US" sz="1368" kern="1200" spc="-9" baseline="0" dirty="0" smtClean="0">
                <a:solidFill>
                  <a:schemeClr val="tx1"/>
                </a:solidFill>
                <a:latin typeface="+mn-lt"/>
                <a:ea typeface="+mn-ea"/>
                <a:cs typeface="+mn-cs"/>
              </a:defRPr>
            </a:lvl1pPr>
            <a:lvl2pPr>
              <a:spcBef>
                <a:spcPts val="513"/>
              </a:spcBef>
              <a:spcAft>
                <a:spcPts val="0"/>
              </a:spcAft>
              <a:defRPr lang="en-US" sz="1368" kern="1200" spc="-9" baseline="0" dirty="0" smtClean="0">
                <a:solidFill>
                  <a:schemeClr val="tx1"/>
                </a:solidFill>
                <a:latin typeface="+mn-lt"/>
                <a:ea typeface="+mn-ea"/>
                <a:cs typeface="+mn-cs"/>
              </a:defRPr>
            </a:lvl2pPr>
            <a:lvl3pPr>
              <a:spcBef>
                <a:spcPts val="513"/>
              </a:spcBef>
              <a:spcAft>
                <a:spcPts val="0"/>
              </a:spcAft>
              <a:defRPr lang="en-US" sz="1368" kern="1200" spc="-9" baseline="0" dirty="0" smtClean="0">
                <a:solidFill>
                  <a:schemeClr val="tx1"/>
                </a:solidFill>
                <a:latin typeface="+mn-lt"/>
                <a:ea typeface="+mn-ea"/>
                <a:cs typeface="+mn-cs"/>
              </a:defRPr>
            </a:lvl3pPr>
            <a:lvl4pPr>
              <a:spcBef>
                <a:spcPts val="513"/>
              </a:spcBef>
              <a:spcAft>
                <a:spcPts val="0"/>
              </a:spcAft>
              <a:defRPr lang="en-US" sz="1368" kern="1200" spc="-9" baseline="0" dirty="0" smtClean="0">
                <a:solidFill>
                  <a:schemeClr val="tx1"/>
                </a:solidFill>
                <a:latin typeface="+mn-lt"/>
                <a:ea typeface="+mn-ea"/>
                <a:cs typeface="+mn-cs"/>
              </a:defRPr>
            </a:lvl4pPr>
            <a:lvl5pPr>
              <a:spcBef>
                <a:spcPts val="513"/>
              </a:spcBef>
              <a:spcAft>
                <a:spcPts val="0"/>
              </a:spcAft>
              <a:defRPr lang="en-GB" sz="1368" kern="1200" spc="-9" baseline="0" dirty="0">
                <a:solidFill>
                  <a:schemeClr val="tx1"/>
                </a:solidFill>
                <a:latin typeface="+mn-lt"/>
                <a:ea typeface="+mn-ea"/>
                <a:cs typeface="+mn-cs"/>
              </a:defRPr>
            </a:lvl5p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1" name="Pladsholder til billede 4"/>
          <p:cNvSpPr>
            <a:spLocks noGrp="1"/>
          </p:cNvSpPr>
          <p:nvPr userDrawn="1">
            <p:ph type="pic" sz="quarter" idx="28" hasCustomPrompt="1"/>
          </p:nvPr>
        </p:nvSpPr>
        <p:spPr>
          <a:xfrm>
            <a:off x="-3078" y="-3265"/>
            <a:ext cx="3983430" cy="6174434"/>
          </a:xfrm>
        </p:spPr>
        <p:txBody>
          <a:bodyPr tIns="626542" anchor="ctr" anchorCtr="0"/>
          <a:lstStyle>
            <a:lvl1pPr marL="0" marR="0" indent="0" algn="ctr" defTabSz="850513" rtl="0" eaLnBrk="1" fontAlgn="auto" latinLnBrk="0" hangingPunct="1">
              <a:lnSpc>
                <a:spcPct val="100000"/>
              </a:lnSpc>
              <a:spcBef>
                <a:spcPts val="0"/>
              </a:spcBef>
              <a:spcAft>
                <a:spcPts val="0"/>
              </a:spcAft>
              <a:buClr>
                <a:srgbClr val="1E2F39"/>
              </a:buClr>
              <a:buSzTx/>
              <a:buFont typeface="Arial" panose="020B0604020202020204" pitchFamily="34" charset="0"/>
              <a:buNone/>
              <a:tabLst/>
              <a:defRPr lang="da-DK" sz="1112" baseline="0" smtClean="0"/>
            </a:lvl1pPr>
          </a:lstStyle>
          <a:p>
            <a:r>
              <a:rPr lang="da-DK" sz="1112" kern="1200" spc="-9" baseline="0" noProof="0" dirty="0" err="1">
                <a:solidFill>
                  <a:srgbClr val="677578"/>
                </a:solidFill>
                <a:latin typeface="+mn-lt"/>
                <a:ea typeface="+mn-ea"/>
                <a:cs typeface="+mn-cs"/>
              </a:rPr>
              <a:t>Use</a:t>
            </a:r>
            <a:r>
              <a:rPr lang="da-DK" sz="1112" kern="1200" spc="-9" baseline="0" noProof="0" dirty="0">
                <a:solidFill>
                  <a:srgbClr val="677578"/>
                </a:solidFill>
                <a:latin typeface="+mn-lt"/>
                <a:ea typeface="+mn-ea"/>
                <a:cs typeface="+mn-cs"/>
              </a:rPr>
              <a:t> </a:t>
            </a:r>
            <a:r>
              <a:rPr lang="da-DK" sz="1112" kern="1200" spc="-9" baseline="0" noProof="0" dirty="0" err="1">
                <a:solidFill>
                  <a:srgbClr val="677578"/>
                </a:solidFill>
                <a:latin typeface="+mn-lt"/>
                <a:ea typeface="+mn-ea"/>
                <a:cs typeface="+mn-cs"/>
              </a:rPr>
              <a:t>Templafy</a:t>
            </a:r>
            <a:r>
              <a:rPr lang="da-DK" sz="1112" kern="1200" spc="-9" baseline="0" noProof="0" dirty="0">
                <a:solidFill>
                  <a:srgbClr val="677578"/>
                </a:solidFill>
                <a:latin typeface="+mn-lt"/>
                <a:ea typeface="+mn-ea"/>
                <a:cs typeface="+mn-cs"/>
              </a:rPr>
              <a:t> and </a:t>
            </a:r>
            <a:r>
              <a:rPr lang="da-DK" sz="1112" kern="1200" spc="-9" baseline="0" noProof="0" dirty="0" err="1">
                <a:solidFill>
                  <a:srgbClr val="677578"/>
                </a:solidFill>
                <a:latin typeface="+mn-lt"/>
                <a:ea typeface="+mn-ea"/>
                <a:cs typeface="+mn-cs"/>
              </a:rPr>
              <a:t>Skyfish</a:t>
            </a:r>
            <a:r>
              <a:rPr lang="da-DK" sz="1112" kern="1200" spc="-9" baseline="0" noProof="0" dirty="0">
                <a:solidFill>
                  <a:srgbClr val="677578"/>
                </a:solidFill>
                <a:latin typeface="+mn-lt"/>
                <a:ea typeface="+mn-ea"/>
                <a:cs typeface="+mn-cs"/>
              </a:rPr>
              <a:t> to find relevant </a:t>
            </a:r>
            <a:r>
              <a:rPr lang="da-DK" sz="1112" kern="1200" spc="-9" baseline="0" noProof="0" dirty="0" err="1">
                <a:solidFill>
                  <a:srgbClr val="677578"/>
                </a:solidFill>
                <a:latin typeface="+mn-lt"/>
                <a:ea typeface="+mn-ea"/>
                <a:cs typeface="+mn-cs"/>
              </a:rPr>
              <a:t>pictures</a:t>
            </a:r>
            <a:br>
              <a:rPr lang="da-DK" sz="1112" kern="1200" spc="-9" baseline="0" noProof="0" dirty="0">
                <a:solidFill>
                  <a:srgbClr val="677578"/>
                </a:solidFill>
                <a:latin typeface="+mn-lt"/>
                <a:ea typeface="+mn-ea"/>
                <a:cs typeface="+mn-cs"/>
              </a:rPr>
            </a:br>
            <a:r>
              <a:rPr lang="da-DK" sz="1112" kern="1200" spc="-9" baseline="0" noProof="0" dirty="0">
                <a:solidFill>
                  <a:srgbClr val="677578"/>
                </a:solidFill>
                <a:latin typeface="+mn-lt"/>
                <a:ea typeface="+mn-ea"/>
                <a:cs typeface="+mn-cs"/>
              </a:rPr>
              <a:t>(www.skyfish.com – </a:t>
            </a:r>
            <a:r>
              <a:rPr lang="da-DK" sz="1112" kern="1200" spc="-9" baseline="0" noProof="0" dirty="0" err="1">
                <a:solidFill>
                  <a:srgbClr val="677578"/>
                </a:solidFill>
                <a:latin typeface="+mn-lt"/>
                <a:ea typeface="+mn-ea"/>
                <a:cs typeface="+mn-cs"/>
              </a:rPr>
              <a:t>username</a:t>
            </a:r>
            <a:r>
              <a:rPr lang="da-DK" sz="1112" kern="1200" spc="-9" baseline="0" noProof="0" dirty="0">
                <a:solidFill>
                  <a:srgbClr val="677578"/>
                </a:solidFill>
                <a:latin typeface="+mn-lt"/>
                <a:ea typeface="+mn-ea"/>
                <a:cs typeface="+mn-cs"/>
              </a:rPr>
              <a:t>: valcon@valcon.dk,</a:t>
            </a:r>
            <a:br>
              <a:rPr lang="da-DK" sz="1112" kern="1200" spc="-9" baseline="0" noProof="0" dirty="0">
                <a:solidFill>
                  <a:srgbClr val="677578"/>
                </a:solidFill>
                <a:latin typeface="+mn-lt"/>
                <a:ea typeface="+mn-ea"/>
                <a:cs typeface="+mn-cs"/>
              </a:rPr>
            </a:br>
            <a:r>
              <a:rPr lang="da-DK" sz="1112" kern="1200" spc="-9" baseline="0" noProof="0" dirty="0">
                <a:solidFill>
                  <a:srgbClr val="677578"/>
                </a:solidFill>
                <a:latin typeface="+mn-lt"/>
                <a:ea typeface="+mn-ea"/>
                <a:cs typeface="+mn-cs"/>
              </a:rPr>
              <a:t>password: skyfish123) </a:t>
            </a:r>
            <a:br>
              <a:rPr lang="da-DK" sz="1112" kern="1200" spc="-9" baseline="0" noProof="0" dirty="0">
                <a:solidFill>
                  <a:srgbClr val="677578"/>
                </a:solidFill>
                <a:latin typeface="+mn-lt"/>
                <a:ea typeface="+mn-ea"/>
                <a:cs typeface="+mn-cs"/>
              </a:rPr>
            </a:br>
            <a:endParaRPr lang="da-DK" noProof="0" dirty="0"/>
          </a:p>
        </p:txBody>
      </p:sp>
      <p:sp>
        <p:nvSpPr>
          <p:cNvPr id="28" name="Text Placeholder 5"/>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13" name="Pladsholder til diasnummer 6"/>
          <p:cNvSpPr>
            <a:spLocks noGrp="1"/>
          </p:cNvSpPr>
          <p:nvPr>
            <p:ph type="sldNum" sz="quarter" idx="21"/>
          </p:nvPr>
        </p:nvSpPr>
        <p:spPr/>
        <p:txBody>
          <a:bodyPr/>
          <a:lstStyle/>
          <a:p>
            <a:fld id="{667EC89C-17A0-4E64-A6D2-B825673CEEDF}" type="slidenum">
              <a:rPr lang="da-DK" smtClean="0"/>
              <a:pPr/>
              <a:t>‹nr.›</a:t>
            </a:fld>
            <a:endParaRPr lang="da-DK" dirty="0"/>
          </a:p>
        </p:txBody>
      </p:sp>
      <p:sp>
        <p:nvSpPr>
          <p:cNvPr id="38" name="AutoShape 4"/>
          <p:cNvSpPr>
            <a:spLocks/>
          </p:cNvSpPr>
          <p:nvPr userDrawn="1"/>
        </p:nvSpPr>
        <p:spPr bwMode="gray">
          <a:xfrm>
            <a:off x="-2051999" y="3"/>
            <a:ext cx="1908516"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Picture right side </a:t>
            </a:r>
          </a:p>
          <a:p>
            <a:pPr algn="r" eaLnBrk="1" hangingPunct="1">
              <a:spcBef>
                <a:spcPct val="0"/>
              </a:spcBef>
              <a:buFontTx/>
              <a:buNone/>
              <a:defRPr/>
            </a:pPr>
            <a:r>
              <a:rPr lang="da-DK" altLang="da-DK" sz="941" b="0" noProof="1">
                <a:solidFill>
                  <a:schemeClr val="tx2">
                    <a:lumMod val="75000"/>
                  </a:schemeClr>
                </a:solidFill>
                <a:latin typeface="+mn-lt"/>
                <a:cs typeface="Arial" charset="0"/>
              </a:rPr>
              <a:t>Picture slide, half page</a:t>
            </a:r>
            <a:r>
              <a:rPr lang="da-DK" altLang="da-DK" sz="941" b="0" baseline="0" noProof="1">
                <a:solidFill>
                  <a:schemeClr val="tx2">
                    <a:lumMod val="75000"/>
                  </a:schemeClr>
                </a:solidFill>
                <a:latin typeface="+mn-lt"/>
                <a:cs typeface="Arial" charset="0"/>
              </a:rPr>
              <a:t> </a:t>
            </a:r>
            <a:r>
              <a:rPr lang="da-DK" altLang="da-DK" sz="941" b="0" noProof="1">
                <a:solidFill>
                  <a:schemeClr val="tx2">
                    <a:lumMod val="75000"/>
                  </a:schemeClr>
                </a:solidFill>
                <a:latin typeface="+mn-lt"/>
                <a:cs typeface="Arial" charset="0"/>
              </a:rPr>
              <a:t>with text on the right</a:t>
            </a:r>
          </a:p>
        </p:txBody>
      </p:sp>
      <p:grpSp>
        <p:nvGrpSpPr>
          <p:cNvPr id="2" name="Group 1"/>
          <p:cNvGrpSpPr/>
          <p:nvPr userDrawn="1"/>
        </p:nvGrpSpPr>
        <p:grpSpPr>
          <a:xfrm>
            <a:off x="9252520" y="2024070"/>
            <a:ext cx="1800000" cy="1324464"/>
            <a:chOff x="10820308" y="2231625"/>
            <a:chExt cx="2105000" cy="1460283"/>
          </a:xfrm>
        </p:grpSpPr>
        <p:sp>
          <p:nvSpPr>
            <p:cNvPr id="40" name="TextBox 17"/>
            <p:cNvSpPr txBox="1">
              <a:spLocks noChangeArrowheads="1"/>
            </p:cNvSpPr>
            <p:nvPr userDrawn="1"/>
          </p:nvSpPr>
          <p:spPr bwMode="auto">
            <a:xfrm>
              <a:off x="10820308" y="2231625"/>
              <a:ext cx="2105000" cy="1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da-DK" altLang="da-DK" sz="941" kern="1200" dirty="0">
                  <a:solidFill>
                    <a:schemeClr val="tx2">
                      <a:lumMod val="75000"/>
                    </a:schemeClr>
                  </a:solidFill>
                  <a:latin typeface="+mj-lt"/>
                  <a:ea typeface="+mn-ea"/>
                  <a:cs typeface="Arial" charset="0"/>
                </a:rPr>
                <a:t>To </a:t>
              </a:r>
              <a:r>
                <a:rPr lang="da-DK" altLang="da-DK" sz="941" kern="1200" dirty="0" err="1">
                  <a:solidFill>
                    <a:schemeClr val="tx2">
                      <a:lumMod val="75000"/>
                    </a:schemeClr>
                  </a:solidFill>
                  <a:latin typeface="+mj-lt"/>
                  <a:ea typeface="+mn-ea"/>
                  <a:cs typeface="Arial" charset="0"/>
                </a:rPr>
                <a:t>add</a:t>
              </a:r>
              <a:r>
                <a:rPr lang="da-DK" altLang="da-DK" sz="941" kern="1200" dirty="0">
                  <a:solidFill>
                    <a:schemeClr val="tx2">
                      <a:lumMod val="75000"/>
                    </a:schemeClr>
                  </a:solidFill>
                  <a:latin typeface="+mj-lt"/>
                  <a:ea typeface="+mn-ea"/>
                  <a:cs typeface="Arial" charset="0"/>
                </a:rPr>
                <a:t> </a:t>
              </a:r>
              <a:r>
                <a:rPr lang="da-DK" altLang="da-DK" sz="941" kern="1200" dirty="0" err="1">
                  <a:solidFill>
                    <a:schemeClr val="tx2">
                      <a:lumMod val="75000"/>
                    </a:schemeClr>
                  </a:solidFill>
                  <a:latin typeface="+mj-lt"/>
                  <a:ea typeface="+mn-ea"/>
                  <a:cs typeface="Arial" charset="0"/>
                </a:rPr>
                <a:t>preformatted</a:t>
              </a:r>
              <a:r>
                <a:rPr lang="da-DK" altLang="da-DK" sz="941" kern="1200" dirty="0">
                  <a:solidFill>
                    <a:schemeClr val="tx2">
                      <a:lumMod val="75000"/>
                    </a:schemeClr>
                  </a:solidFill>
                  <a:latin typeface="+mj-lt"/>
                  <a:ea typeface="+mn-ea"/>
                  <a:cs typeface="Arial" charset="0"/>
                </a:rPr>
                <a:t> bullets,</a:t>
              </a:r>
            </a:p>
            <a:p>
              <a:pPr algn="l" eaLnBrk="1" hangingPunct="1">
                <a:spcBef>
                  <a:spcPct val="0"/>
                </a:spcBef>
                <a:buFontTx/>
                <a:buNone/>
              </a:pPr>
              <a:r>
                <a:rPr lang="da-DK" altLang="da-DK" sz="941" kern="1200" dirty="0" err="1">
                  <a:solidFill>
                    <a:schemeClr val="tx2">
                      <a:lumMod val="75000"/>
                    </a:schemeClr>
                  </a:solidFill>
                  <a:latin typeface="+mj-lt"/>
                  <a:ea typeface="+mn-ea"/>
                  <a:cs typeface="Arial" charset="0"/>
                </a:rPr>
                <a:t>click</a:t>
              </a:r>
              <a:r>
                <a:rPr lang="da-DK" altLang="da-DK" sz="941" kern="1200" dirty="0">
                  <a:solidFill>
                    <a:schemeClr val="tx2">
                      <a:lumMod val="75000"/>
                    </a:schemeClr>
                  </a:solidFill>
                  <a:latin typeface="+mj-lt"/>
                  <a:ea typeface="+mn-ea"/>
                  <a:cs typeface="Arial" charset="0"/>
                </a:rPr>
                <a:t> the </a:t>
              </a:r>
              <a:r>
                <a:rPr lang="da-DK" altLang="da-DK" sz="941" b="1" kern="1200" dirty="0">
                  <a:solidFill>
                    <a:schemeClr val="tx2">
                      <a:lumMod val="75000"/>
                    </a:schemeClr>
                  </a:solidFill>
                  <a:latin typeface="+mj-lt"/>
                  <a:ea typeface="+mn-ea"/>
                  <a:cs typeface="Arial" charset="0"/>
                </a:rPr>
                <a:t>Home</a:t>
              </a:r>
              <a:r>
                <a:rPr lang="da-DK" altLang="da-DK" sz="941" kern="1200" dirty="0">
                  <a:solidFill>
                    <a:schemeClr val="tx2">
                      <a:lumMod val="75000"/>
                    </a:schemeClr>
                  </a:solidFill>
                  <a:latin typeface="+mj-lt"/>
                  <a:ea typeface="+mn-ea"/>
                  <a:cs typeface="Arial" charset="0"/>
                </a:rPr>
                <a:t> tab and </a:t>
              </a:r>
              <a:r>
                <a:rPr lang="da-DK" altLang="da-DK" sz="941" kern="1200" dirty="0" err="1">
                  <a:solidFill>
                    <a:schemeClr val="tx2">
                      <a:lumMod val="75000"/>
                    </a:schemeClr>
                  </a:solidFill>
                  <a:latin typeface="+mj-lt"/>
                  <a:ea typeface="+mn-ea"/>
                  <a:cs typeface="Arial" charset="0"/>
                </a:rPr>
                <a:t>select</a:t>
              </a:r>
              <a:endParaRPr lang="da-DK" altLang="da-DK" sz="941" kern="1200" dirty="0">
                <a:solidFill>
                  <a:schemeClr val="tx2">
                    <a:lumMod val="75000"/>
                  </a:schemeClr>
                </a:solidFill>
                <a:latin typeface="+mj-lt"/>
                <a:ea typeface="+mn-ea"/>
                <a:cs typeface="Arial" charset="0"/>
              </a:endParaRPr>
            </a:p>
            <a:p>
              <a:pPr algn="l" eaLnBrk="1" hangingPunct="1">
                <a:spcBef>
                  <a:spcPct val="0"/>
                </a:spcBef>
                <a:buFontTx/>
                <a:buNone/>
              </a:pPr>
              <a:r>
                <a:rPr lang="da-DK" altLang="da-DK" sz="941" b="1" kern="1200" dirty="0" err="1">
                  <a:solidFill>
                    <a:schemeClr val="tx2">
                      <a:lumMod val="75000"/>
                    </a:schemeClr>
                  </a:solidFill>
                  <a:latin typeface="+mj-lt"/>
                  <a:ea typeface="+mn-ea"/>
                  <a:cs typeface="Arial" charset="0"/>
                </a:rPr>
                <a:t>Increase</a:t>
              </a:r>
              <a:r>
                <a:rPr lang="da-DK" altLang="da-DK" sz="941" b="1" kern="1200" dirty="0">
                  <a:solidFill>
                    <a:schemeClr val="tx2">
                      <a:lumMod val="75000"/>
                    </a:schemeClr>
                  </a:solidFill>
                  <a:latin typeface="+mj-lt"/>
                  <a:ea typeface="+mn-ea"/>
                  <a:cs typeface="Arial" charset="0"/>
                </a:rPr>
                <a:t> </a:t>
              </a:r>
              <a:r>
                <a:rPr lang="da-DK" altLang="da-DK" sz="941" b="1" kern="1200" dirty="0" err="1">
                  <a:solidFill>
                    <a:schemeClr val="tx2">
                      <a:lumMod val="75000"/>
                    </a:schemeClr>
                  </a:solidFill>
                  <a:latin typeface="+mj-lt"/>
                  <a:ea typeface="+mn-ea"/>
                  <a:cs typeface="Arial" charset="0"/>
                </a:rPr>
                <a:t>Indent</a:t>
              </a:r>
              <a:endParaRPr lang="da-DK" altLang="da-DK" sz="941" b="1" kern="1200" dirty="0">
                <a:solidFill>
                  <a:schemeClr val="tx2">
                    <a:lumMod val="75000"/>
                  </a:schemeClr>
                </a:solidFill>
                <a:latin typeface="+mj-lt"/>
                <a:ea typeface="+mn-ea"/>
                <a:cs typeface="Arial" charset="0"/>
              </a:endParaRPr>
            </a:p>
            <a:p>
              <a:pPr algn="l" eaLnBrk="1" hangingPunct="1">
                <a:spcBef>
                  <a:spcPct val="0"/>
                </a:spcBef>
                <a:buFontTx/>
                <a:buNone/>
              </a:pPr>
              <a:endParaRPr lang="da-DK" altLang="da-DK" sz="941" kern="1200" dirty="0">
                <a:solidFill>
                  <a:schemeClr val="tx2">
                    <a:lumMod val="75000"/>
                  </a:schemeClr>
                </a:solidFill>
                <a:latin typeface="+mj-lt"/>
                <a:ea typeface="+mn-ea"/>
                <a:cs typeface="Arial" charset="0"/>
              </a:endParaRPr>
            </a:p>
            <a:p>
              <a:pPr algn="l" eaLnBrk="1" hangingPunct="1">
                <a:spcBef>
                  <a:spcPct val="0"/>
                </a:spcBef>
                <a:buFontTx/>
                <a:buNone/>
              </a:pPr>
              <a:endParaRPr lang="da-DK" altLang="da-DK" sz="941" kern="1200" dirty="0">
                <a:solidFill>
                  <a:schemeClr val="tx2">
                    <a:lumMod val="75000"/>
                  </a:schemeClr>
                </a:solidFill>
                <a:latin typeface="+mj-lt"/>
                <a:ea typeface="+mn-ea"/>
                <a:cs typeface="Arial" charset="0"/>
              </a:endParaRPr>
            </a:p>
            <a:p>
              <a:pPr algn="l" eaLnBrk="1" hangingPunct="1">
                <a:spcBef>
                  <a:spcPct val="0"/>
                </a:spcBef>
                <a:buFontTx/>
                <a:buNone/>
              </a:pPr>
              <a:r>
                <a:rPr lang="da-DK" altLang="da-DK" sz="941" kern="1200" dirty="0" err="1">
                  <a:solidFill>
                    <a:schemeClr val="tx2">
                      <a:lumMod val="75000"/>
                    </a:schemeClr>
                  </a:solidFill>
                  <a:latin typeface="+mj-lt"/>
                  <a:ea typeface="+mn-ea"/>
                  <a:cs typeface="Arial" charset="0"/>
                </a:rPr>
                <a:t>Click</a:t>
              </a:r>
              <a:r>
                <a:rPr lang="da-DK" altLang="da-DK" sz="941" kern="1200" dirty="0">
                  <a:solidFill>
                    <a:schemeClr val="tx2">
                      <a:lumMod val="75000"/>
                    </a:schemeClr>
                  </a:solidFill>
                  <a:latin typeface="+mj-lt"/>
                  <a:ea typeface="+mn-ea"/>
                  <a:cs typeface="Arial" charset="0"/>
                </a:rPr>
                <a:t> </a:t>
              </a:r>
              <a:r>
                <a:rPr lang="da-DK" altLang="da-DK" sz="941" b="1" kern="1200" dirty="0" err="1">
                  <a:solidFill>
                    <a:schemeClr val="tx2">
                      <a:lumMod val="75000"/>
                    </a:schemeClr>
                  </a:solidFill>
                  <a:latin typeface="+mj-lt"/>
                  <a:ea typeface="+mn-ea"/>
                  <a:cs typeface="Arial" charset="0"/>
                </a:rPr>
                <a:t>Decrease</a:t>
              </a:r>
              <a:r>
                <a:rPr lang="da-DK" altLang="da-DK" sz="941" b="1" kern="1200" dirty="0">
                  <a:solidFill>
                    <a:schemeClr val="tx2">
                      <a:lumMod val="75000"/>
                    </a:schemeClr>
                  </a:solidFill>
                  <a:latin typeface="+mj-lt"/>
                  <a:ea typeface="+mn-ea"/>
                  <a:cs typeface="Arial" charset="0"/>
                </a:rPr>
                <a:t> </a:t>
              </a:r>
              <a:r>
                <a:rPr lang="da-DK" altLang="da-DK" sz="941" b="1" kern="1200" dirty="0" err="1">
                  <a:solidFill>
                    <a:schemeClr val="tx2">
                      <a:lumMod val="75000"/>
                    </a:schemeClr>
                  </a:solidFill>
                  <a:latin typeface="+mj-lt"/>
                  <a:ea typeface="+mn-ea"/>
                  <a:cs typeface="Arial" charset="0"/>
                </a:rPr>
                <a:t>Indent</a:t>
              </a:r>
              <a:endParaRPr lang="da-DK" altLang="da-DK" sz="941" b="1" kern="1200" dirty="0">
                <a:solidFill>
                  <a:schemeClr val="tx2">
                    <a:lumMod val="75000"/>
                  </a:schemeClr>
                </a:solidFill>
                <a:latin typeface="+mj-lt"/>
                <a:ea typeface="+mn-ea"/>
                <a:cs typeface="Arial" charset="0"/>
              </a:endParaRPr>
            </a:p>
            <a:p>
              <a:pPr algn="l" eaLnBrk="1" hangingPunct="1">
                <a:spcBef>
                  <a:spcPct val="0"/>
                </a:spcBef>
                <a:buFontTx/>
                <a:buNone/>
              </a:pPr>
              <a:r>
                <a:rPr lang="da-DK" altLang="da-DK" sz="941" b="0" kern="1200" dirty="0">
                  <a:solidFill>
                    <a:schemeClr val="tx2">
                      <a:lumMod val="75000"/>
                    </a:schemeClr>
                  </a:solidFill>
                  <a:latin typeface="+mj-lt"/>
                  <a:ea typeface="+mn-ea"/>
                  <a:cs typeface="Arial" charset="0"/>
                </a:rPr>
                <a:t>to return to the </a:t>
              </a:r>
              <a:r>
                <a:rPr lang="da-DK" altLang="da-DK" sz="941" b="0" kern="1200" dirty="0" err="1">
                  <a:solidFill>
                    <a:schemeClr val="tx2">
                      <a:lumMod val="75000"/>
                    </a:schemeClr>
                  </a:solidFill>
                  <a:latin typeface="+mj-lt"/>
                  <a:ea typeface="+mn-ea"/>
                  <a:cs typeface="Arial" charset="0"/>
                </a:rPr>
                <a:t>previous</a:t>
              </a:r>
              <a:r>
                <a:rPr lang="da-DK" altLang="da-DK" sz="941" b="0" kern="1200" dirty="0">
                  <a:solidFill>
                    <a:schemeClr val="tx2">
                      <a:lumMod val="75000"/>
                    </a:schemeClr>
                  </a:solidFill>
                  <a:latin typeface="+mj-lt"/>
                  <a:ea typeface="+mn-ea"/>
                  <a:cs typeface="Arial" charset="0"/>
                </a:rPr>
                <a:t> list design</a:t>
              </a:r>
            </a:p>
          </p:txBody>
        </p:sp>
        <p:grpSp>
          <p:nvGrpSpPr>
            <p:cNvPr id="41" name="Group 40"/>
            <p:cNvGrpSpPr/>
            <p:nvPr userDrawn="1"/>
          </p:nvGrpSpPr>
          <p:grpSpPr>
            <a:xfrm>
              <a:off x="10825037" y="2787459"/>
              <a:ext cx="419742" cy="242548"/>
              <a:chOff x="-859529" y="3694453"/>
              <a:chExt cx="358924" cy="219989"/>
            </a:xfrm>
          </p:grpSpPr>
          <p:pic>
            <p:nvPicPr>
              <p:cNvPr id="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529" y="3694453"/>
                <a:ext cx="358924" cy="21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46"/>
              <p:cNvSpPr/>
              <p:nvPr/>
            </p:nvSpPr>
            <p:spPr bwMode="auto">
              <a:xfrm>
                <a:off x="-680141"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nvGrpSpPr>
            <p:cNvPr id="42" name="Group 41"/>
            <p:cNvGrpSpPr/>
            <p:nvPr userDrawn="1"/>
          </p:nvGrpSpPr>
          <p:grpSpPr>
            <a:xfrm>
              <a:off x="10837585" y="3446382"/>
              <a:ext cx="407194" cy="245526"/>
              <a:chOff x="-474298" y="3689019"/>
              <a:chExt cx="348194" cy="222690"/>
            </a:xfrm>
          </p:grpSpPr>
          <p:pic>
            <p:nvPicPr>
              <p:cNvPr id="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298" y="3689019"/>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bwMode="auto">
              <a:xfrm>
                <a:off x="-297554" y="3692194"/>
                <a:ext cx="171450" cy="21113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sp>
            <p:nvSpPr>
              <p:cNvPr id="45" name="Rounded Rectangle 44"/>
              <p:cNvSpPr/>
              <p:nvPr/>
            </p:nvSpPr>
            <p:spPr bwMode="auto">
              <a:xfrm>
                <a:off x="-465829" y="3695369"/>
                <a:ext cx="168275" cy="2159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1967" dirty="0">
                  <a:latin typeface="HelveticaNeueLT Std Lt Cn" pitchFamily="34" charset="0"/>
                </a:endParaRPr>
              </a:p>
            </p:txBody>
          </p:sp>
        </p:grpSp>
      </p:grp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3276" y="416123"/>
            <a:ext cx="1944023" cy="1459247"/>
          </a:xfrm>
          <a:prstGeom prst="rect">
            <a:avLst/>
          </a:prstGeom>
        </p:spPr>
      </p:pic>
      <p:sp>
        <p:nvSpPr>
          <p:cNvPr id="23" name="TextBox 17"/>
          <p:cNvSpPr txBox="1">
            <a:spLocks noChangeArrowheads="1"/>
          </p:cNvSpPr>
          <p:nvPr userDrawn="1"/>
        </p:nvSpPr>
        <p:spPr bwMode="auto">
          <a:xfrm>
            <a:off x="-1650440" y="2514651"/>
            <a:ext cx="1538028" cy="130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Resize, zoom or pan picture</a:t>
            </a:r>
          </a:p>
          <a:p>
            <a:pPr algn="r" fontAlgn="auto">
              <a:spcBef>
                <a:spcPts val="0"/>
              </a:spcBef>
              <a:spcAft>
                <a:spcPts val="0"/>
              </a:spcAft>
              <a:buFont typeface="+mj-lt"/>
              <a:buNone/>
              <a:defRPr/>
            </a:pPr>
            <a:r>
              <a:rPr lang="da-DK" sz="941" b="1" kern="1200" noProof="1">
                <a:solidFill>
                  <a:schemeClr val="tx2">
                    <a:lumMod val="75000"/>
                  </a:schemeClr>
                </a:solidFill>
                <a:latin typeface="+mn-lt"/>
                <a:ea typeface="+mn-ea"/>
                <a:cs typeface="Arial" charset="0"/>
              </a:rPr>
              <a:t>1.</a:t>
            </a:r>
            <a:r>
              <a:rPr lang="da-DK" sz="855" noProof="1">
                <a:solidFill>
                  <a:schemeClr val="tx2">
                    <a:lumMod val="75000"/>
                    <a:lumOff val="25000"/>
                  </a:schemeClr>
                </a:solidFill>
                <a:cs typeface="Arial" pitchFamily="34" charset="0"/>
              </a:rPr>
              <a:t> </a:t>
            </a:r>
            <a:r>
              <a:rPr lang="da-DK" sz="941" kern="1200" noProof="1">
                <a:solidFill>
                  <a:schemeClr val="tx2">
                    <a:lumMod val="75000"/>
                  </a:schemeClr>
                </a:solidFill>
                <a:latin typeface="+mn-lt"/>
                <a:ea typeface="+mn-ea"/>
                <a:cs typeface="Arial" charset="0"/>
              </a:rPr>
              <a:t>Click on picture to activate </a:t>
            </a:r>
            <a:r>
              <a:rPr lang="da-DK" sz="941" b="1" kern="1200" noProof="1">
                <a:solidFill>
                  <a:schemeClr val="tx2">
                    <a:lumMod val="75000"/>
                  </a:schemeClr>
                </a:solidFill>
                <a:latin typeface="+mn-lt"/>
                <a:ea typeface="+mn-ea"/>
                <a:cs typeface="Arial" charset="0"/>
              </a:rPr>
              <a:t>Picture-tool</a:t>
            </a:r>
            <a:r>
              <a:rPr lang="da-DK" sz="941" kern="1200" noProof="1">
                <a:solidFill>
                  <a:schemeClr val="tx2">
                    <a:lumMod val="75000"/>
                  </a:schemeClr>
                </a:solidFill>
                <a:latin typeface="+mn-lt"/>
                <a:ea typeface="+mn-ea"/>
                <a:cs typeface="Arial" charset="0"/>
              </a:rPr>
              <a:t> in the ribbon</a:t>
            </a:r>
            <a:endParaRPr lang="da-DK" altLang="da-DK" sz="941" kern="1200" dirty="0">
              <a:solidFill>
                <a:schemeClr val="tx2">
                  <a:lumMod val="75000"/>
                </a:schemeClr>
              </a:solidFill>
              <a:latin typeface="+mn-lt"/>
              <a:ea typeface="+mn-ea"/>
              <a:cs typeface="Arial" charset="0"/>
            </a:endParaRPr>
          </a:p>
          <a:p>
            <a:pPr algn="r" eaLnBrk="1" hangingPunct="1">
              <a:spcBef>
                <a:spcPct val="0"/>
              </a:spcBef>
              <a:buFontTx/>
              <a:buNone/>
              <a:defRPr/>
            </a:pPr>
            <a:r>
              <a:rPr lang="da-DK" sz="941" b="1" kern="1200" noProof="1">
                <a:solidFill>
                  <a:schemeClr val="tx2">
                    <a:lumMod val="75000"/>
                  </a:schemeClr>
                </a:solidFill>
                <a:latin typeface="+mn-lt"/>
                <a:ea typeface="+mn-ea"/>
                <a:cs typeface="Arial" charset="0"/>
              </a:rPr>
              <a:t>2. </a:t>
            </a:r>
            <a:r>
              <a:rPr lang="da-DK" sz="941" kern="1200" noProof="1">
                <a:solidFill>
                  <a:schemeClr val="tx2">
                    <a:lumMod val="75000"/>
                  </a:schemeClr>
                </a:solidFill>
                <a:latin typeface="+mn-lt"/>
                <a:ea typeface="+mn-ea"/>
                <a:cs typeface="Arial" charset="0"/>
              </a:rPr>
              <a:t>Use </a:t>
            </a:r>
            <a:r>
              <a:rPr lang="da-DK" sz="941" b="1" kern="1200" noProof="1">
                <a:solidFill>
                  <a:schemeClr val="tx2">
                    <a:lumMod val="75000"/>
                  </a:schemeClr>
                </a:solidFill>
                <a:latin typeface="+mn-lt"/>
                <a:ea typeface="+mn-ea"/>
                <a:cs typeface="Arial" charset="0"/>
              </a:rPr>
              <a:t>Crop-Tool</a:t>
            </a:r>
            <a:endParaRPr lang="da-DK" sz="941" kern="1200" noProof="1">
              <a:solidFill>
                <a:schemeClr val="tx2">
                  <a:lumMod val="75000"/>
                </a:schemeClr>
              </a:solidFill>
              <a:latin typeface="+mn-lt"/>
              <a:ea typeface="+mn-ea"/>
              <a:cs typeface="Arial" charset="0"/>
            </a:endParaRPr>
          </a:p>
          <a:p>
            <a:pPr algn="r" defTabSz="1041409" eaLnBrk="1" fontAlgn="auto" hangingPunct="1">
              <a:spcBef>
                <a:spcPct val="0"/>
              </a:spcBef>
              <a:spcAft>
                <a:spcPts val="0"/>
              </a:spcAft>
              <a:buFontTx/>
              <a:buNone/>
              <a:defRPr/>
            </a:pPr>
            <a:r>
              <a:rPr lang="da-DK" sz="941" kern="1200" noProof="1">
                <a:solidFill>
                  <a:schemeClr val="tx2">
                    <a:lumMod val="75000"/>
                  </a:schemeClr>
                </a:solidFill>
                <a:latin typeface="+mn-lt"/>
                <a:ea typeface="+mn-ea"/>
                <a:cs typeface="Arial" charset="0"/>
              </a:rPr>
              <a:t>for panning and resizing</a:t>
            </a:r>
          </a:p>
          <a:p>
            <a:pPr algn="r"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r" eaLnBrk="1" hangingPunct="1">
              <a:spcBef>
                <a:spcPct val="0"/>
              </a:spcBef>
              <a:buFontTx/>
              <a:buNone/>
              <a:defRPr/>
            </a:pPr>
            <a:endParaRPr lang="da-DK" sz="941" kern="1200" noProof="1">
              <a:solidFill>
                <a:schemeClr val="tx2">
                  <a:lumMod val="75000"/>
                </a:schemeClr>
              </a:solidFill>
              <a:latin typeface="+mn-lt"/>
              <a:ea typeface="+mn-ea"/>
              <a:cs typeface="Arial" charset="0"/>
            </a:endParaRPr>
          </a:p>
          <a:p>
            <a:pPr algn="r" defTabSz="1041409" eaLnBrk="1" fontAlgn="auto" hangingPunct="1">
              <a:spcBef>
                <a:spcPct val="0"/>
              </a:spcBef>
              <a:spcAft>
                <a:spcPts val="0"/>
              </a:spcAft>
              <a:buFontTx/>
              <a:buNone/>
              <a:defRPr/>
            </a:pPr>
            <a:r>
              <a:rPr lang="da-DK" sz="941" b="1" kern="1200" noProof="1">
                <a:solidFill>
                  <a:schemeClr val="tx2">
                    <a:lumMod val="75000"/>
                  </a:schemeClr>
                </a:solidFill>
                <a:latin typeface="+mn-lt"/>
                <a:ea typeface="+mn-ea"/>
                <a:cs typeface="Arial" charset="0"/>
              </a:rPr>
              <a:t>3. </a:t>
            </a:r>
            <a:r>
              <a:rPr lang="da-DK" sz="941" kern="1200" noProof="1">
                <a:solidFill>
                  <a:schemeClr val="tx2">
                    <a:lumMod val="75000"/>
                  </a:schemeClr>
                </a:solidFill>
                <a:latin typeface="+mn-lt"/>
                <a:ea typeface="+mn-ea"/>
                <a:cs typeface="Arial" charset="0"/>
              </a:rPr>
              <a:t>Press Shift-key when resizing picture by the corners</a:t>
            </a:r>
          </a:p>
        </p:txBody>
      </p:sp>
      <p:pic>
        <p:nvPicPr>
          <p:cNvPr id="24"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80814" y="3283052"/>
            <a:ext cx="267424" cy="26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830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20717"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1"/>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2"/>
          <p:cNvSpPr>
            <a:spLocks noGrp="1"/>
          </p:cNvSpPr>
          <p:nvPr>
            <p:ph type="sldNum" sz="quarter" idx="12"/>
          </p:nvPr>
        </p:nvSpPr>
        <p:spPr/>
        <p:txBody>
          <a:bodyPr/>
          <a:lstStyle/>
          <a:p>
            <a:fld id="{667EC89C-17A0-4E64-A6D2-B825673CEEDF}" type="slidenum">
              <a:rPr lang="da-DK" smtClean="0"/>
              <a:pPr/>
              <a:t>‹nr.›</a:t>
            </a:fld>
            <a:endParaRPr lang="da-DK" dirty="0"/>
          </a:p>
        </p:txBody>
      </p:sp>
      <p:sp>
        <p:nvSpPr>
          <p:cNvPr id="6" name="AutoShape 4"/>
          <p:cNvSpPr>
            <a:spLocks/>
          </p:cNvSpPr>
          <p:nvPr userDrawn="1"/>
        </p:nvSpPr>
        <p:spPr bwMode="gray">
          <a:xfrm>
            <a:off x="-2051999" y="8"/>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Heading</a:t>
            </a:r>
          </a:p>
        </p:txBody>
      </p:sp>
      <p:sp>
        <p:nvSpPr>
          <p:cNvPr id="8" name="Title 1"/>
          <p:cNvSpPr>
            <a:spLocks noGrp="1"/>
          </p:cNvSpPr>
          <p:nvPr>
            <p:ph type="title" hasCustomPrompt="1"/>
          </p:nvPr>
        </p:nvSpPr>
        <p:spPr>
          <a:xfrm>
            <a:off x="396643" y="420322"/>
            <a:ext cx="8353686" cy="729182"/>
          </a:xfrm>
        </p:spPr>
        <p:txBody>
          <a:bodyPr/>
          <a:lstStyle>
            <a:lvl1pPr>
              <a:defRPr/>
            </a:lvl1pPr>
          </a:lstStyle>
          <a:p>
            <a:r>
              <a:rPr lang="da-DK" dirty="0" err="1"/>
              <a:t>Click</a:t>
            </a:r>
            <a:r>
              <a:rPr lang="da-DK" dirty="0"/>
              <a:t> to </a:t>
            </a:r>
            <a:r>
              <a:rPr lang="da-DK" dirty="0" err="1"/>
              <a:t>add</a:t>
            </a:r>
            <a:r>
              <a:rPr lang="da-DK" dirty="0"/>
              <a:t> </a:t>
            </a:r>
            <a:r>
              <a:rPr lang="da-DK" dirty="0" err="1"/>
              <a:t>title</a:t>
            </a:r>
            <a:endParaRPr lang="da-DK" dirty="0"/>
          </a:p>
        </p:txBody>
      </p:sp>
      <p:sp>
        <p:nvSpPr>
          <p:cNvPr id="9" name="Subtitle 2"/>
          <p:cNvSpPr>
            <a:spLocks noGrp="1"/>
          </p:cNvSpPr>
          <p:nvPr>
            <p:ph type="subTitle" idx="1" hasCustomPrompt="1"/>
          </p:nvPr>
        </p:nvSpPr>
        <p:spPr>
          <a:xfrm>
            <a:off x="398193" y="754573"/>
            <a:ext cx="8354849"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dirty="0" err="1"/>
              <a:t>Click</a:t>
            </a:r>
            <a:r>
              <a:rPr lang="da-DK" dirty="0"/>
              <a:t> to </a:t>
            </a:r>
            <a:r>
              <a:rPr lang="da-DK" dirty="0" err="1"/>
              <a:t>add</a:t>
            </a:r>
            <a:r>
              <a:rPr lang="da-DK" dirty="0"/>
              <a:t> </a:t>
            </a:r>
            <a:r>
              <a:rPr lang="da-DK" dirty="0" err="1"/>
              <a:t>subtitle</a:t>
            </a:r>
            <a:endParaRPr lang="da-DK" dirty="0"/>
          </a:p>
        </p:txBody>
      </p:sp>
    </p:spTree>
    <p:extLst>
      <p:ext uri="{BB962C8B-B14F-4D97-AF65-F5344CB8AC3E}">
        <p14:creationId xmlns:p14="http://schemas.microsoft.com/office/powerpoint/2010/main" val="550227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1"/>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5" name="Pladsholder til diasnummer 2"/>
          <p:cNvSpPr>
            <a:spLocks noGrp="1"/>
          </p:cNvSpPr>
          <p:nvPr>
            <p:ph type="sldNum" sz="quarter" idx="12"/>
          </p:nvPr>
        </p:nvSpPr>
        <p:spPr/>
        <p:txBody>
          <a:bodyPr/>
          <a:lstStyle/>
          <a:p>
            <a:fld id="{667EC89C-17A0-4E64-A6D2-B825673CEEDF}" type="slidenum">
              <a:rPr lang="da-DK" smtClean="0"/>
              <a:pPr/>
              <a:t>‹nr.›</a:t>
            </a:fld>
            <a:endParaRPr lang="da-DK" dirty="0"/>
          </a:p>
        </p:txBody>
      </p:sp>
      <p:sp>
        <p:nvSpPr>
          <p:cNvPr id="6" name="AutoShape 4"/>
          <p:cNvSpPr>
            <a:spLocks/>
          </p:cNvSpPr>
          <p:nvPr userDrawn="1"/>
        </p:nvSpPr>
        <p:spPr bwMode="gray">
          <a:xfrm>
            <a:off x="-2051999" y="8"/>
            <a:ext cx="1908516"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941" b="1" noProof="1">
                <a:solidFill>
                  <a:schemeClr val="tx2">
                    <a:lumMod val="75000"/>
                  </a:schemeClr>
                </a:solidFill>
                <a:latin typeface="+mn-lt"/>
                <a:cs typeface="Arial" charset="0"/>
              </a:rPr>
              <a:t>Blank</a:t>
            </a:r>
          </a:p>
        </p:txBody>
      </p:sp>
    </p:spTree>
    <p:extLst>
      <p:ext uri="{BB962C8B-B14F-4D97-AF65-F5344CB8AC3E}">
        <p14:creationId xmlns:p14="http://schemas.microsoft.com/office/powerpoint/2010/main" val="13992430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CV">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95547" y="425879"/>
            <a:ext cx="8354783" cy="729182"/>
          </a:xfrm>
        </p:spPr>
        <p:txBody>
          <a:bodyPr/>
          <a:lstStyle>
            <a:lvl1pPr>
              <a:defRPr/>
            </a:lvl1p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15" name="Subtitle 2"/>
          <p:cNvSpPr>
            <a:spLocks noGrp="1"/>
          </p:cNvSpPr>
          <p:nvPr>
            <p:ph type="subTitle" idx="1" hasCustomPrompt="1"/>
          </p:nvPr>
        </p:nvSpPr>
        <p:spPr>
          <a:xfrm>
            <a:off x="395547" y="764049"/>
            <a:ext cx="8354783"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noProof="0" dirty="0" err="1"/>
              <a:t>Click</a:t>
            </a:r>
            <a:r>
              <a:rPr lang="da-DK" noProof="0" dirty="0"/>
              <a:t> to </a:t>
            </a:r>
            <a:r>
              <a:rPr lang="da-DK" noProof="0" dirty="0" err="1"/>
              <a:t>add</a:t>
            </a:r>
            <a:r>
              <a:rPr lang="da-DK" noProof="0" dirty="0"/>
              <a:t> </a:t>
            </a:r>
            <a:r>
              <a:rPr lang="da-DK" noProof="0" dirty="0" err="1"/>
              <a:t>subtitle</a:t>
            </a:r>
            <a:endParaRPr lang="da-DK" noProof="0" dirty="0"/>
          </a:p>
        </p:txBody>
      </p:sp>
      <p:sp>
        <p:nvSpPr>
          <p:cNvPr id="16" name="Text Placeholder 3"/>
          <p:cNvSpPr>
            <a:spLocks noGrp="1"/>
          </p:cNvSpPr>
          <p:nvPr>
            <p:ph type="body" sz="quarter" idx="14" hasCustomPrompt="1"/>
          </p:nvPr>
        </p:nvSpPr>
        <p:spPr>
          <a:xfrm>
            <a:off x="395968" y="2917902"/>
            <a:ext cx="3977839" cy="2840534"/>
          </a:xfrm>
        </p:spPr>
        <p:txBody>
          <a:bodyPr/>
          <a:lstStyle>
            <a:lvl1pPr marL="0" indent="0">
              <a:spcBef>
                <a:spcPts val="0"/>
              </a:spcBef>
              <a:spcAft>
                <a:spcPts val="257"/>
              </a:spcAft>
              <a:buNone/>
              <a:defRPr lang="en-US" sz="1026" b="0" kern="1200" spc="-9" baseline="0" dirty="0" smtClean="0">
                <a:solidFill>
                  <a:schemeClr val="tx1"/>
                </a:solidFill>
                <a:latin typeface="+mn-lt"/>
                <a:ea typeface="+mn-ea"/>
                <a:cs typeface="+mn-cs"/>
              </a:defRPr>
            </a:lvl1pPr>
            <a:lvl2pPr marL="199881">
              <a:spcBef>
                <a:spcPts val="0"/>
              </a:spcBef>
              <a:spcAft>
                <a:spcPts val="0"/>
              </a:spcAft>
              <a:defRPr lang="en-US" sz="1026" b="0"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lvl="0"/>
            <a:r>
              <a:rPr lang="da-DK" noProof="0" dirty="0"/>
              <a:t>BRIEF</a:t>
            </a: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r>
              <a:rPr lang="da-DK" noProof="0" dirty="0" err="1"/>
              <a:t>PROFESSSIONAL</a:t>
            </a:r>
            <a:r>
              <a:rPr lang="da-DK" noProof="0" dirty="0"/>
              <a:t> BACKGROUND</a:t>
            </a:r>
          </a:p>
          <a:p>
            <a:pPr lvl="1"/>
            <a:endParaRPr lang="da-DK" noProof="0" dirty="0"/>
          </a:p>
        </p:txBody>
      </p:sp>
      <p:sp>
        <p:nvSpPr>
          <p:cNvPr id="17" name="Text Placeholder 4"/>
          <p:cNvSpPr>
            <a:spLocks noGrp="1"/>
          </p:cNvSpPr>
          <p:nvPr>
            <p:ph type="body" sz="quarter" idx="28" hasCustomPrompt="1"/>
          </p:nvPr>
        </p:nvSpPr>
        <p:spPr>
          <a:xfrm>
            <a:off x="4777050" y="1546518"/>
            <a:ext cx="3973280" cy="3326051"/>
          </a:xfrm>
        </p:spPr>
        <p:txBody>
          <a:bodyPr/>
          <a:lstStyle>
            <a:lvl1pPr marL="0" marR="0" indent="0" algn="l" defTabSz="850513" rtl="0" eaLnBrk="1" fontAlgn="auto" latinLnBrk="0" hangingPunct="1">
              <a:lnSpc>
                <a:spcPct val="100000"/>
              </a:lnSpc>
              <a:spcBef>
                <a:spcPts val="0"/>
              </a:spcBef>
              <a:spcAft>
                <a:spcPts val="257"/>
              </a:spcAft>
              <a:buClr>
                <a:srgbClr val="1E2F39"/>
              </a:buClr>
              <a:buSzTx/>
              <a:buFont typeface="Arial" panose="020B0604020202020204" pitchFamily="34" charset="0"/>
              <a:buNone/>
              <a:tabLst/>
              <a:defRPr lang="en-US" sz="1026" b="0" kern="1200" spc="-9" baseline="0">
                <a:solidFill>
                  <a:schemeClr val="tx1"/>
                </a:solidFill>
                <a:latin typeface="+mn-lt"/>
                <a:ea typeface="+mn-ea"/>
                <a:cs typeface="+mn-cs"/>
              </a:defRPr>
            </a:lvl1pPr>
            <a:lvl2pPr marL="199881">
              <a:spcBef>
                <a:spcPts val="0"/>
              </a:spcBef>
              <a:spcAft>
                <a:spcPts val="257"/>
              </a:spcAft>
              <a:defRPr lang="en-US" sz="1026"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marL="0" marR="0" lvl="0" indent="0" algn="l" defTabSz="850513" rtl="0" eaLnBrk="1" fontAlgn="auto" latinLnBrk="0" hangingPunct="1">
              <a:lnSpc>
                <a:spcPct val="100000"/>
              </a:lnSpc>
              <a:spcBef>
                <a:spcPts val="0"/>
              </a:spcBef>
              <a:spcAft>
                <a:spcPts val="257"/>
              </a:spcAft>
              <a:buClr>
                <a:srgbClr val="1E2F39"/>
              </a:buClr>
              <a:buSzTx/>
              <a:buFont typeface="Arial" panose="020B0604020202020204" pitchFamily="34" charset="0"/>
              <a:buNone/>
              <a:tabLst/>
              <a:defRPr/>
            </a:pPr>
            <a:r>
              <a:rPr lang="da-DK" noProof="0" dirty="0"/>
              <a:t>RELEVANT </a:t>
            </a:r>
            <a:r>
              <a:rPr lang="da-DK" noProof="0" dirty="0" err="1"/>
              <a:t>EXPERIENCE</a:t>
            </a:r>
            <a:endParaRPr lang="da-DK" noProof="0" dirty="0"/>
          </a:p>
          <a:p>
            <a:pPr marL="0" marR="0" lvl="0" indent="0" algn="l" defTabSz="850513" rtl="0" eaLnBrk="1" fontAlgn="auto" latinLnBrk="0" hangingPunct="1">
              <a:lnSpc>
                <a:spcPct val="100000"/>
              </a:lnSpc>
              <a:spcBef>
                <a:spcPts val="0"/>
              </a:spcBef>
              <a:spcAft>
                <a:spcPts val="257"/>
              </a:spcAft>
              <a:buClr>
                <a:srgbClr val="1E2F39"/>
              </a:buClr>
              <a:buSzTx/>
              <a:buFont typeface="Arial" panose="020B0604020202020204" pitchFamily="34" charset="0"/>
              <a:buNone/>
              <a:tabLst/>
              <a:defRPr/>
            </a:pPr>
            <a:r>
              <a:rPr lang="da-DK" noProof="0" dirty="0" err="1"/>
              <a:t>Competence</a:t>
            </a:r>
            <a:r>
              <a:rPr lang="da-DK" noProof="0" dirty="0"/>
              <a:t> </a:t>
            </a:r>
            <a:r>
              <a:rPr lang="da-DK" noProof="0" dirty="0" err="1"/>
              <a:t>theme</a:t>
            </a:r>
            <a:r>
              <a:rPr lang="da-DK" noProof="0" dirty="0"/>
              <a:t> 1</a:t>
            </a:r>
            <a:br>
              <a:rPr lang="da-DK" noProof="0" dirty="0"/>
            </a:br>
            <a:br>
              <a:rPr lang="da-DK" noProof="0" dirty="0"/>
            </a:br>
            <a:r>
              <a:rPr lang="da-DK" noProof="0" dirty="0" err="1"/>
              <a:t>Competence</a:t>
            </a:r>
            <a:r>
              <a:rPr lang="da-DK" noProof="0" dirty="0"/>
              <a:t> </a:t>
            </a:r>
            <a:r>
              <a:rPr lang="da-DK" noProof="0" dirty="0" err="1"/>
              <a:t>theme</a:t>
            </a:r>
            <a:r>
              <a:rPr lang="da-DK" noProof="0" dirty="0"/>
              <a:t> 2</a:t>
            </a:r>
            <a:br>
              <a:rPr lang="da-DK" noProof="0" dirty="0"/>
            </a:br>
            <a:br>
              <a:rPr lang="da-DK" noProof="0" dirty="0"/>
            </a:br>
            <a:r>
              <a:rPr lang="da-DK" noProof="0" dirty="0" err="1"/>
              <a:t>Competence</a:t>
            </a:r>
            <a:r>
              <a:rPr lang="da-DK" noProof="0" dirty="0"/>
              <a:t> </a:t>
            </a:r>
            <a:r>
              <a:rPr lang="da-DK" noProof="0" dirty="0" err="1"/>
              <a:t>theme</a:t>
            </a:r>
            <a:r>
              <a:rPr lang="da-DK" noProof="0" dirty="0"/>
              <a:t> 3</a:t>
            </a:r>
            <a:br>
              <a:rPr lang="da-DK" noProof="0" dirty="0"/>
            </a:br>
            <a:br>
              <a:rPr lang="da-DK" noProof="0" dirty="0"/>
            </a:br>
            <a:r>
              <a:rPr lang="da-DK" noProof="0" dirty="0" err="1"/>
              <a:t>Competence</a:t>
            </a:r>
            <a:r>
              <a:rPr lang="da-DK" noProof="0" dirty="0"/>
              <a:t> </a:t>
            </a:r>
            <a:r>
              <a:rPr lang="da-DK" noProof="0" dirty="0" err="1"/>
              <a:t>theme</a:t>
            </a:r>
            <a:r>
              <a:rPr lang="da-DK" noProof="0" dirty="0"/>
              <a:t> 4</a:t>
            </a:r>
            <a:br>
              <a:rPr lang="da-DK" noProof="0" dirty="0"/>
            </a:br>
            <a:br>
              <a:rPr lang="da-DK" noProof="0" dirty="0"/>
            </a:br>
            <a:r>
              <a:rPr lang="da-DK" noProof="0" dirty="0" err="1"/>
              <a:t>Competence</a:t>
            </a:r>
            <a:r>
              <a:rPr lang="da-DK" noProof="0" dirty="0"/>
              <a:t> </a:t>
            </a:r>
            <a:r>
              <a:rPr lang="da-DK" noProof="0" dirty="0" err="1"/>
              <a:t>theme</a:t>
            </a:r>
            <a:r>
              <a:rPr lang="da-DK" noProof="0" dirty="0"/>
              <a:t> 5</a:t>
            </a:r>
          </a:p>
        </p:txBody>
      </p:sp>
      <p:sp>
        <p:nvSpPr>
          <p:cNvPr id="18" name="Rektangel 12"/>
          <p:cNvSpPr/>
          <p:nvPr userDrawn="1"/>
        </p:nvSpPr>
        <p:spPr>
          <a:xfrm>
            <a:off x="395934" y="1546517"/>
            <a:ext cx="3977874" cy="1240764"/>
          </a:xfrm>
          <a:prstGeom prst="rect">
            <a:avLst/>
          </a:prstGeom>
          <a:solidFill>
            <a:srgbClr val="1E2F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68" noProof="0" dirty="0"/>
          </a:p>
        </p:txBody>
      </p:sp>
      <p:sp>
        <p:nvSpPr>
          <p:cNvPr id="19" name="Pladsholder til billede 94"/>
          <p:cNvSpPr>
            <a:spLocks noGrp="1"/>
          </p:cNvSpPr>
          <p:nvPr>
            <p:ph type="pic" sz="quarter" idx="16" hasCustomPrompt="1"/>
          </p:nvPr>
        </p:nvSpPr>
        <p:spPr>
          <a:xfrm>
            <a:off x="3400858" y="1546132"/>
            <a:ext cx="972950" cy="1241150"/>
          </a:xfrm>
        </p:spPr>
        <p:txBody>
          <a:bodyPr/>
          <a:lstStyle>
            <a:lvl1pPr marL="0" indent="0">
              <a:buNone/>
              <a:defRPr sz="855">
                <a:solidFill>
                  <a:schemeClr val="bg1"/>
                </a:solidFill>
              </a:defRPr>
            </a:lvl1pPr>
          </a:lstStyle>
          <a:p>
            <a:r>
              <a:rPr lang="da-DK" noProof="0" dirty="0" err="1"/>
              <a:t>Click</a:t>
            </a:r>
            <a:r>
              <a:rPr lang="da-DK" noProof="0" dirty="0"/>
              <a:t> </a:t>
            </a:r>
            <a:r>
              <a:rPr lang="da-DK" noProof="0" dirty="0" err="1"/>
              <a:t>icon</a:t>
            </a:r>
            <a:r>
              <a:rPr lang="da-DK" noProof="0" dirty="0"/>
              <a:t> to </a:t>
            </a:r>
            <a:r>
              <a:rPr lang="da-DK" noProof="0" dirty="0" err="1"/>
              <a:t>add</a:t>
            </a:r>
            <a:r>
              <a:rPr lang="da-DK" noProof="0" dirty="0"/>
              <a:t> </a:t>
            </a:r>
            <a:r>
              <a:rPr lang="da-DK" noProof="0" dirty="0" err="1"/>
              <a:t>picture</a:t>
            </a:r>
            <a:r>
              <a:rPr lang="da-DK" noProof="0" dirty="0"/>
              <a:t> from "V:\Media (</a:t>
            </a:r>
            <a:r>
              <a:rPr lang="da-DK" noProof="0" dirty="0" err="1"/>
              <a:t>pictures</a:t>
            </a:r>
            <a:r>
              <a:rPr lang="da-DK" noProof="0" dirty="0"/>
              <a:t>, video, audio, </a:t>
            </a:r>
            <a:r>
              <a:rPr lang="da-DK" noProof="0" dirty="0" err="1"/>
              <a:t>clipart</a:t>
            </a:r>
            <a:r>
              <a:rPr lang="da-DK" noProof="0" dirty="0"/>
              <a:t>)\Consultants' profile </a:t>
            </a:r>
            <a:r>
              <a:rPr lang="da-DK" noProof="0" dirty="0" err="1"/>
              <a:t>pictures</a:t>
            </a:r>
            <a:r>
              <a:rPr lang="da-DK" noProof="0" dirty="0"/>
              <a:t>". </a:t>
            </a:r>
            <a:br>
              <a:rPr lang="da-DK" noProof="0" dirty="0"/>
            </a:br>
            <a:r>
              <a:rPr lang="da-DK" noProof="0" dirty="0" err="1"/>
              <a:t>Use</a:t>
            </a:r>
            <a:r>
              <a:rPr lang="da-DK" noProof="0" dirty="0"/>
              <a:t> the business card format.</a:t>
            </a:r>
          </a:p>
        </p:txBody>
      </p:sp>
      <p:sp>
        <p:nvSpPr>
          <p:cNvPr id="20" name="Pladsholder til tekst 104"/>
          <p:cNvSpPr>
            <a:spLocks noGrp="1"/>
          </p:cNvSpPr>
          <p:nvPr>
            <p:ph type="body" sz="quarter" idx="17" hasCustomPrompt="1"/>
          </p:nvPr>
        </p:nvSpPr>
        <p:spPr>
          <a:xfrm>
            <a:off x="395933" y="1546132"/>
            <a:ext cx="2886070" cy="890373"/>
          </a:xfrm>
        </p:spPr>
        <p:txBody>
          <a:bodyPr lIns="108000" anchor="b" anchorCtr="0"/>
          <a:lstStyle>
            <a:lvl1pPr marL="0" indent="0">
              <a:buNone/>
              <a:defRPr sz="1368" b="1" i="0" cap="all" baseline="0">
                <a:solidFill>
                  <a:srgbClr val="FFFFFF"/>
                </a:solidFill>
              </a:defRPr>
            </a:lvl1pPr>
            <a:lvl2pPr marL="199883" indent="0">
              <a:buNone/>
              <a:defRPr/>
            </a:lvl2pPr>
            <a:lvl3pPr marL="399764" indent="0">
              <a:buNone/>
              <a:defRPr/>
            </a:lvl3pPr>
            <a:lvl4pPr marL="599645" indent="0">
              <a:buNone/>
              <a:defRPr/>
            </a:lvl4pPr>
            <a:lvl5pPr marL="799526" indent="0">
              <a:buNone/>
              <a:defRPr/>
            </a:lvl5pPr>
          </a:lstStyle>
          <a:p>
            <a:pPr lvl="0"/>
            <a:r>
              <a:rPr lang="da-DK" noProof="0" dirty="0" err="1"/>
              <a:t>Click</a:t>
            </a:r>
            <a:r>
              <a:rPr lang="da-DK" noProof="0" dirty="0"/>
              <a:t> to </a:t>
            </a:r>
            <a:r>
              <a:rPr lang="da-DK" noProof="0" dirty="0" err="1"/>
              <a:t>Add</a:t>
            </a:r>
            <a:r>
              <a:rPr lang="da-DK" noProof="0" dirty="0"/>
              <a:t> </a:t>
            </a:r>
            <a:r>
              <a:rPr lang="da-DK" noProof="0" dirty="0" err="1"/>
              <a:t>Name</a:t>
            </a:r>
            <a:endParaRPr lang="da-DK" noProof="0" dirty="0"/>
          </a:p>
        </p:txBody>
      </p:sp>
      <p:sp>
        <p:nvSpPr>
          <p:cNvPr id="21" name="Pladsholder til tekst 104"/>
          <p:cNvSpPr>
            <a:spLocks noGrp="1"/>
          </p:cNvSpPr>
          <p:nvPr>
            <p:ph type="body" sz="quarter" idx="18" hasCustomPrompt="1"/>
          </p:nvPr>
        </p:nvSpPr>
        <p:spPr>
          <a:xfrm>
            <a:off x="395933" y="2490036"/>
            <a:ext cx="2886070" cy="297246"/>
          </a:xfrm>
        </p:spPr>
        <p:txBody>
          <a:bodyPr lIns="108000" anchor="t" anchorCtr="0">
            <a:normAutofit/>
          </a:bodyPr>
          <a:lstStyle>
            <a:lvl1pPr marL="0" indent="0">
              <a:spcBef>
                <a:spcPts val="0"/>
              </a:spcBef>
              <a:buNone/>
              <a:defRPr sz="1026" b="1" i="1" cap="none" baseline="0">
                <a:solidFill>
                  <a:schemeClr val="bg2"/>
                </a:solidFill>
                <a:latin typeface="Georgia"/>
                <a:cs typeface="Georgia"/>
              </a:defRPr>
            </a:lvl1pPr>
            <a:lvl2pPr marL="199883" indent="0">
              <a:buNone/>
              <a:defRPr/>
            </a:lvl2pPr>
            <a:lvl3pPr marL="399764" indent="0">
              <a:buNone/>
              <a:defRPr/>
            </a:lvl3pPr>
            <a:lvl4pPr marL="599645" indent="0">
              <a:buNone/>
              <a:defRPr/>
            </a:lvl4pPr>
            <a:lvl5pPr marL="799526" indent="0">
              <a:buNone/>
              <a:defRPr/>
            </a:lvl5pPr>
          </a:lstStyle>
          <a:p>
            <a:pPr lvl="0"/>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43" name="AutoShape 4"/>
          <p:cNvSpPr>
            <a:spLocks/>
          </p:cNvSpPr>
          <p:nvPr userDrawn="1"/>
        </p:nvSpPr>
        <p:spPr bwMode="gray">
          <a:xfrm>
            <a:off x="9252521" y="496341"/>
            <a:ext cx="1440161" cy="579133"/>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err="1">
                <a:solidFill>
                  <a:schemeClr val="tx2">
                    <a:lumMod val="75000"/>
                  </a:schemeClr>
                </a:solidFill>
                <a:latin typeface="+mn-lt"/>
                <a:ea typeface="+mn-ea"/>
                <a:cs typeface="Arial" pitchFamily="34" charset="0"/>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noProof="0" dirty="0">
                <a:solidFill>
                  <a:schemeClr val="tx2">
                    <a:lumMod val="75000"/>
                  </a:schemeClr>
                </a:solidFill>
                <a:latin typeface="+mn-lt"/>
                <a:ea typeface="+mn-ea"/>
                <a:cs typeface="Arial" pitchFamily="34" charset="0"/>
              </a:rPr>
              <a:t>If </a:t>
            </a:r>
            <a:r>
              <a:rPr lang="da-DK" sz="941" kern="1200" noProof="0" dirty="0" err="1">
                <a:solidFill>
                  <a:schemeClr val="tx2">
                    <a:lumMod val="75000"/>
                  </a:schemeClr>
                </a:solidFill>
                <a:latin typeface="+mn-lt"/>
                <a:ea typeface="+mn-ea"/>
                <a:cs typeface="Arial" pitchFamily="34" charset="0"/>
              </a:rPr>
              <a:t>your</a:t>
            </a:r>
            <a:r>
              <a:rPr lang="da-DK" sz="941" kern="1200" noProof="0" dirty="0">
                <a:solidFill>
                  <a:schemeClr val="tx2">
                    <a:lumMod val="75000"/>
                  </a:schemeClr>
                </a:solidFill>
                <a:latin typeface="+mn-lt"/>
                <a:ea typeface="+mn-ea"/>
                <a:cs typeface="Arial" pitchFamily="34" charset="0"/>
              </a:rPr>
              <a:t> </a:t>
            </a:r>
            <a:r>
              <a:rPr lang="da-DK" sz="941" kern="1200" noProof="0" dirty="0" err="1">
                <a:solidFill>
                  <a:schemeClr val="tx2">
                    <a:lumMod val="75000"/>
                  </a:schemeClr>
                </a:solidFill>
                <a:latin typeface="+mn-lt"/>
                <a:ea typeface="+mn-ea"/>
                <a:cs typeface="Arial" pitchFamily="34" charset="0"/>
              </a:rPr>
              <a:t>heading</a:t>
            </a:r>
            <a:r>
              <a:rPr lang="da-DK" sz="941" kern="1200" noProof="0" dirty="0">
                <a:solidFill>
                  <a:schemeClr val="tx2">
                    <a:lumMod val="75000"/>
                  </a:schemeClr>
                </a:solidFill>
                <a:latin typeface="+mn-lt"/>
                <a:ea typeface="+mn-ea"/>
                <a:cs typeface="Arial" pitchFamily="34" charset="0"/>
              </a:rPr>
              <a:t> has </a:t>
            </a:r>
            <a:r>
              <a:rPr lang="da-DK" sz="941" kern="1200" noProof="0" dirty="0" err="1">
                <a:solidFill>
                  <a:schemeClr val="tx2">
                    <a:lumMod val="75000"/>
                  </a:schemeClr>
                </a:solidFill>
                <a:latin typeface="+mn-lt"/>
                <a:ea typeface="+mn-ea"/>
                <a:cs typeface="Arial" pitchFamily="34" charset="0"/>
              </a:rPr>
              <a:t>two</a:t>
            </a:r>
            <a:r>
              <a:rPr lang="da-DK" sz="941" kern="1200" noProof="0" dirty="0">
                <a:solidFill>
                  <a:schemeClr val="tx2">
                    <a:lumMod val="75000"/>
                  </a:schemeClr>
                </a:solidFill>
                <a:latin typeface="+mn-lt"/>
                <a:ea typeface="+mn-ea"/>
                <a:cs typeface="Arial" pitchFamily="34" charset="0"/>
              </a:rPr>
              <a:t> lines, </a:t>
            </a:r>
            <a:r>
              <a:rPr lang="da-DK" sz="941" kern="1200" noProof="0" dirty="0" err="1">
                <a:solidFill>
                  <a:schemeClr val="tx2">
                    <a:lumMod val="75000"/>
                  </a:schemeClr>
                </a:solidFill>
                <a:latin typeface="+mn-lt"/>
                <a:ea typeface="+mn-ea"/>
                <a:cs typeface="Arial" pitchFamily="34" charset="0"/>
              </a:rPr>
              <a:t>delete</a:t>
            </a:r>
            <a:r>
              <a:rPr lang="da-DK" sz="941" kern="1200" noProof="0" dirty="0">
                <a:solidFill>
                  <a:schemeClr val="tx2">
                    <a:lumMod val="75000"/>
                  </a:schemeClr>
                </a:solidFill>
                <a:latin typeface="+mn-lt"/>
                <a:ea typeface="+mn-ea"/>
                <a:cs typeface="Arial" pitchFamily="34" charset="0"/>
              </a:rPr>
              <a:t> the </a:t>
            </a:r>
            <a:r>
              <a:rPr lang="da-DK" sz="941" kern="1200" noProof="0" dirty="0" err="1">
                <a:solidFill>
                  <a:schemeClr val="tx2">
                    <a:lumMod val="75000"/>
                  </a:schemeClr>
                </a:solidFill>
                <a:latin typeface="+mn-lt"/>
                <a:ea typeface="+mn-ea"/>
                <a:cs typeface="Arial" pitchFamily="34" charset="0"/>
              </a:rPr>
              <a:t>text</a:t>
            </a:r>
            <a:r>
              <a:rPr lang="da-DK" sz="941" kern="1200" noProof="0" dirty="0">
                <a:solidFill>
                  <a:schemeClr val="tx2">
                    <a:lumMod val="75000"/>
                  </a:schemeClr>
                </a:solidFill>
                <a:latin typeface="+mn-lt"/>
                <a:ea typeface="+mn-ea"/>
                <a:cs typeface="Arial" pitchFamily="34" charset="0"/>
              </a:rPr>
              <a:t> </a:t>
            </a:r>
            <a:r>
              <a:rPr lang="da-DK" sz="941" kern="1200" noProof="0" dirty="0" err="1">
                <a:solidFill>
                  <a:schemeClr val="tx2">
                    <a:lumMod val="75000"/>
                  </a:schemeClr>
                </a:solidFill>
                <a:latin typeface="+mn-lt"/>
                <a:ea typeface="+mn-ea"/>
                <a:cs typeface="Arial" pitchFamily="34" charset="0"/>
              </a:rPr>
              <a:t>box</a:t>
            </a:r>
            <a:r>
              <a:rPr lang="da-DK" sz="941" kern="1200" noProof="0" dirty="0">
                <a:solidFill>
                  <a:schemeClr val="tx2">
                    <a:lumMod val="75000"/>
                  </a:schemeClr>
                </a:solidFill>
                <a:latin typeface="+mn-lt"/>
                <a:ea typeface="+mn-ea"/>
                <a:cs typeface="Arial" pitchFamily="34" charset="0"/>
              </a:rPr>
              <a:t> for the </a:t>
            </a:r>
            <a:r>
              <a:rPr lang="da-DK" sz="941" kern="1200" noProof="0" dirty="0" err="1">
                <a:solidFill>
                  <a:schemeClr val="tx2">
                    <a:lumMod val="75000"/>
                  </a:schemeClr>
                </a:solidFill>
                <a:latin typeface="+mn-lt"/>
                <a:ea typeface="+mn-ea"/>
                <a:cs typeface="Arial" pitchFamily="34" charset="0"/>
              </a:rPr>
              <a:t>subheading</a:t>
            </a:r>
            <a:endParaRPr lang="da-DK" sz="941" kern="1200" noProof="0" dirty="0">
              <a:solidFill>
                <a:schemeClr val="tx2">
                  <a:lumMod val="75000"/>
                </a:schemeClr>
              </a:solidFill>
              <a:latin typeface="+mn-lt"/>
              <a:ea typeface="+mn-ea"/>
              <a:cs typeface="Arial" pitchFamily="34" charset="0"/>
            </a:endParaRPr>
          </a:p>
        </p:txBody>
      </p:sp>
      <p:sp>
        <p:nvSpPr>
          <p:cNvPr id="25" name="Text Placeholder 4"/>
          <p:cNvSpPr>
            <a:spLocks noGrp="1"/>
          </p:cNvSpPr>
          <p:nvPr>
            <p:ph type="body" sz="quarter" idx="29" hasCustomPrompt="1"/>
          </p:nvPr>
        </p:nvSpPr>
        <p:spPr>
          <a:xfrm>
            <a:off x="4777050" y="4957688"/>
            <a:ext cx="3973280" cy="803593"/>
          </a:xfrm>
        </p:spPr>
        <p:txBody>
          <a:bodyPr numCol="2" spcCol="36000"/>
          <a:lstStyle>
            <a:lvl1pPr marL="200093" marR="0" indent="-200093" algn="l" defTabSz="850513" rtl="0" eaLnBrk="1" fontAlgn="auto" latinLnBrk="0" hangingPunct="1">
              <a:lnSpc>
                <a:spcPct val="100000"/>
              </a:lnSpc>
              <a:spcBef>
                <a:spcPts val="513"/>
              </a:spcBef>
              <a:spcAft>
                <a:spcPts val="0"/>
              </a:spcAft>
              <a:buClr>
                <a:srgbClr val="1E2F39"/>
              </a:buClr>
              <a:buSzTx/>
              <a:buFont typeface="Arial"/>
              <a:buChar char="•"/>
              <a:tabLst/>
              <a:defRPr lang="en-US" sz="1026" b="0" kern="1200" spc="-9" baseline="0" dirty="0" smtClean="0">
                <a:solidFill>
                  <a:schemeClr val="tx1"/>
                </a:solidFill>
                <a:latin typeface="+mn-lt"/>
                <a:ea typeface="+mn-ea"/>
                <a:cs typeface="+mn-cs"/>
              </a:defRPr>
            </a:lvl1pPr>
            <a:lvl2pPr marL="199881">
              <a:lnSpc>
                <a:spcPct val="118000"/>
              </a:lnSpc>
              <a:spcBef>
                <a:spcPts val="0"/>
              </a:spcBef>
              <a:spcAft>
                <a:spcPts val="0"/>
              </a:spcAft>
              <a:defRPr lang="en-US" sz="1026"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a:spcBef>
                <a:spcPts val="600"/>
              </a:spcBef>
            </a:pPr>
            <a:r>
              <a:rPr lang="da-DK" noProof="0" dirty="0" err="1"/>
              <a:t>SELECTED</a:t>
            </a:r>
            <a:r>
              <a:rPr lang="da-DK" noProof="0" dirty="0"/>
              <a:t> CLIENTS</a:t>
            </a:r>
          </a:p>
          <a:p>
            <a:pPr marL="234000" indent="-234000">
              <a:spcAft>
                <a:spcPts val="0"/>
              </a:spcAft>
              <a:buFont typeface="Arial"/>
              <a:buChar char="•"/>
            </a:pPr>
            <a:r>
              <a:rPr lang="da-DK" b="0" noProof="0" dirty="0"/>
              <a:t>Client 1</a:t>
            </a:r>
          </a:p>
          <a:p>
            <a:pPr marL="234000" indent="-234000">
              <a:spcAft>
                <a:spcPts val="0"/>
              </a:spcAft>
              <a:buFont typeface="Arial"/>
              <a:buChar char="•"/>
            </a:pPr>
            <a:r>
              <a:rPr lang="da-DK" b="0" noProof="0" dirty="0"/>
              <a:t>Client 2</a:t>
            </a:r>
          </a:p>
          <a:p>
            <a:pPr marL="234000" indent="-234000">
              <a:spcAft>
                <a:spcPts val="0"/>
              </a:spcAft>
              <a:buFont typeface="Arial"/>
              <a:buChar char="•"/>
            </a:pPr>
            <a:r>
              <a:rPr lang="da-DK" b="0" noProof="0" dirty="0"/>
              <a:t>Client 3</a:t>
            </a:r>
            <a:br>
              <a:rPr lang="da-DK" b="0" noProof="0" dirty="0"/>
            </a:br>
            <a:endParaRPr lang="da-DK" sz="1240" b="0" noProof="0" dirty="0"/>
          </a:p>
          <a:p>
            <a:pPr marL="234000" indent="-234000">
              <a:spcAft>
                <a:spcPts val="0"/>
              </a:spcAft>
              <a:buFont typeface="Arial"/>
              <a:buChar char="•"/>
            </a:pPr>
            <a:r>
              <a:rPr lang="da-DK" b="0" noProof="0" dirty="0"/>
              <a:t>Client 4</a:t>
            </a:r>
          </a:p>
          <a:p>
            <a:pPr marL="234000" indent="-234000">
              <a:spcAft>
                <a:spcPts val="0"/>
              </a:spcAft>
              <a:buFont typeface="Arial"/>
              <a:buChar char="•"/>
            </a:pPr>
            <a:r>
              <a:rPr lang="da-DK" b="0" noProof="0" dirty="0"/>
              <a:t>Client 5</a:t>
            </a:r>
          </a:p>
          <a:p>
            <a:pPr marL="234000" indent="-234000">
              <a:spcAft>
                <a:spcPts val="0"/>
              </a:spcAft>
              <a:buFont typeface="Arial"/>
              <a:buChar char="•"/>
            </a:pPr>
            <a:r>
              <a:rPr lang="da-DK" b="0" noProof="0" dirty="0"/>
              <a:t>Client 6</a:t>
            </a:r>
          </a:p>
        </p:txBody>
      </p:sp>
      <p:sp>
        <p:nvSpPr>
          <p:cNvPr id="44" name="Pladsholder til diasnummer 5"/>
          <p:cNvSpPr>
            <a:spLocks noGrp="1"/>
          </p:cNvSpPr>
          <p:nvPr>
            <p:ph type="sldNum" sz="quarter" idx="4"/>
          </p:nvPr>
        </p:nvSpPr>
        <p:spPr>
          <a:xfrm>
            <a:off x="393670" y="6458504"/>
            <a:ext cx="395028" cy="401616"/>
          </a:xfrm>
          <a:prstGeom prst="rect">
            <a:avLst/>
          </a:prstGeom>
        </p:spPr>
        <p:txBody>
          <a:bodyPr lIns="0" tIns="36000" rIns="0" bIns="0"/>
          <a:lstStyle>
            <a:lvl1pPr>
              <a:defRPr sz="770" b="1">
                <a:solidFill>
                  <a:schemeClr val="bg1"/>
                </a:solidFill>
              </a:defRPr>
            </a:lvl1pPr>
          </a:lstStyle>
          <a:p>
            <a:fld id="{667EC89C-17A0-4E64-A6D2-B825673CEEDF}" type="slidenum">
              <a:rPr lang="da-DK" noProof="0" smtClean="0"/>
              <a:pPr/>
              <a:t>‹nr.›</a:t>
            </a:fld>
            <a:endParaRPr lang="da-DK" noProof="0" dirty="0"/>
          </a:p>
        </p:txBody>
      </p:sp>
      <p:sp>
        <p:nvSpPr>
          <p:cNvPr id="26"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27" name="AutoShape 4"/>
          <p:cNvSpPr>
            <a:spLocks/>
          </p:cNvSpPr>
          <p:nvPr userDrawn="1"/>
        </p:nvSpPr>
        <p:spPr bwMode="gray">
          <a:xfrm>
            <a:off x="-1493017" y="6710482"/>
            <a:ext cx="1304011"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None/>
            </a:pPr>
            <a:r>
              <a:rPr lang="da-DK" sz="941" b="1" kern="1200" noProof="0" dirty="0">
                <a:solidFill>
                  <a:schemeClr val="tx2">
                    <a:lumMod val="75000"/>
                  </a:schemeClr>
                </a:solidFill>
                <a:latin typeface="+mn-lt"/>
                <a:ea typeface="+mn-ea"/>
                <a:cs typeface="Arial" charset="0"/>
              </a:rPr>
              <a:t>CV v5 – English (UK)</a:t>
            </a:r>
            <a:br>
              <a:rPr lang="da-DK" sz="941" b="1" kern="1200" noProof="0" dirty="0">
                <a:solidFill>
                  <a:schemeClr val="tx2">
                    <a:lumMod val="75000"/>
                  </a:schemeClr>
                </a:solidFill>
                <a:latin typeface="+mn-lt"/>
                <a:ea typeface="+mn-ea"/>
                <a:cs typeface="Arial" charset="0"/>
              </a:rPr>
            </a:br>
            <a:r>
              <a:rPr lang="da-DK" sz="941" b="1" kern="1200" noProof="0" dirty="0">
                <a:solidFill>
                  <a:schemeClr val="tx2">
                    <a:lumMod val="75000"/>
                  </a:schemeClr>
                </a:solidFill>
                <a:latin typeface="+mn-lt"/>
                <a:ea typeface="+mn-ea"/>
                <a:cs typeface="Arial" charset="0"/>
              </a:rPr>
              <a:t>December 2015</a:t>
            </a:r>
          </a:p>
        </p:txBody>
      </p:sp>
      <p:sp>
        <p:nvSpPr>
          <p:cNvPr id="28" name="AutoShape 4"/>
          <p:cNvSpPr>
            <a:spLocks/>
          </p:cNvSpPr>
          <p:nvPr userDrawn="1"/>
        </p:nvSpPr>
        <p:spPr bwMode="gray">
          <a:xfrm>
            <a:off x="-1545608" y="1540063"/>
            <a:ext cx="1440161" cy="3185231"/>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ea typeface="+mn-ea"/>
                <a:cs typeface="Arial" pitchFamily="34" charset="0"/>
              </a:rPr>
              <a:t>Brief and professional </a:t>
            </a:r>
            <a:r>
              <a:rPr lang="da-DK" sz="941" b="1" kern="1200" noProof="0" dirty="0" err="1">
                <a:solidFill>
                  <a:schemeClr val="tx2">
                    <a:lumMod val="75000"/>
                  </a:schemeClr>
                </a:solidFill>
                <a:latin typeface="+mn-lt"/>
                <a:ea typeface="+mn-ea"/>
                <a:cs typeface="Arial" pitchFamily="34" charset="0"/>
              </a:rPr>
              <a:t>background</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noProof="0" dirty="0">
                <a:solidFill>
                  <a:schemeClr val="tx2">
                    <a:lumMod val="75000"/>
                  </a:schemeClr>
                </a:solidFill>
                <a:latin typeface="+mn-lt"/>
                <a:ea typeface="+mn-ea"/>
                <a:cs typeface="Arial" pitchFamily="34" charset="0"/>
              </a:rPr>
              <a:t>The </a:t>
            </a:r>
            <a:r>
              <a:rPr lang="da-DK" sz="941" kern="1200" noProof="0" dirty="0" err="1">
                <a:solidFill>
                  <a:schemeClr val="tx2">
                    <a:lumMod val="75000"/>
                  </a:schemeClr>
                </a:solidFill>
                <a:latin typeface="+mn-lt"/>
                <a:ea typeface="+mn-ea"/>
                <a:cs typeface="Arial" pitchFamily="34" charset="0"/>
              </a:rPr>
              <a:t>text</a:t>
            </a:r>
            <a:r>
              <a:rPr lang="da-DK" sz="941" kern="1200" noProof="0" dirty="0">
                <a:solidFill>
                  <a:schemeClr val="tx2">
                    <a:lumMod val="75000"/>
                  </a:schemeClr>
                </a:solidFill>
                <a:latin typeface="+mn-lt"/>
                <a:ea typeface="+mn-ea"/>
                <a:cs typeface="Arial" pitchFamily="34" charset="0"/>
              </a:rPr>
              <a:t> on the</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left</a:t>
            </a:r>
            <a:r>
              <a:rPr lang="da-DK" sz="941" kern="1200" noProof="0" dirty="0" err="1">
                <a:solidFill>
                  <a:schemeClr val="tx2">
                    <a:lumMod val="75000"/>
                  </a:schemeClr>
                </a:solidFill>
                <a:latin typeface="+mn-lt"/>
                <a:ea typeface="+mn-ea"/>
                <a:cs typeface="Arial" pitchFamily="34" charset="0"/>
              </a:rPr>
              <a:t>-hand</a:t>
            </a:r>
            <a:r>
              <a:rPr lang="da-DK" sz="941" kern="1200" noProof="0" dirty="0">
                <a:solidFill>
                  <a:schemeClr val="tx2">
                    <a:lumMod val="75000"/>
                  </a:schemeClr>
                </a:solidFill>
                <a:latin typeface="+mn-lt"/>
                <a:ea typeface="+mn-ea"/>
                <a:cs typeface="Arial" pitchFamily="34" charset="0"/>
              </a:rPr>
              <a:t> side</a:t>
            </a:r>
            <a:r>
              <a:rPr lang="da-DK" sz="941" kern="1200" baseline="0" noProof="0" dirty="0">
                <a:solidFill>
                  <a:schemeClr val="tx2">
                    <a:lumMod val="75000"/>
                  </a:schemeClr>
                </a:solidFill>
                <a:latin typeface="+mn-lt"/>
                <a:ea typeface="+mn-ea"/>
                <a:cs typeface="Arial" pitchFamily="34" charset="0"/>
              </a:rPr>
              <a:t> of </a:t>
            </a:r>
            <a:r>
              <a:rPr lang="da-DK" sz="941" kern="1200" baseline="0" noProof="0" dirty="0" err="1">
                <a:solidFill>
                  <a:schemeClr val="tx2">
                    <a:lumMod val="75000"/>
                  </a:schemeClr>
                </a:solidFill>
                <a:latin typeface="+mn-lt"/>
                <a:ea typeface="+mn-ea"/>
                <a:cs typeface="Arial" pitchFamily="34" charset="0"/>
              </a:rPr>
              <a:t>this</a:t>
            </a:r>
            <a:r>
              <a:rPr lang="da-DK" sz="941" kern="1200" baseline="0" noProof="0" dirty="0">
                <a:solidFill>
                  <a:schemeClr val="tx2">
                    <a:lumMod val="75000"/>
                  </a:schemeClr>
                </a:solidFill>
                <a:latin typeface="+mn-lt"/>
                <a:ea typeface="+mn-ea"/>
                <a:cs typeface="Arial" pitchFamily="34" charset="0"/>
              </a:rPr>
              <a:t> </a:t>
            </a:r>
            <a:r>
              <a:rPr lang="da-DK" sz="941" kern="1200" noProof="0" dirty="0">
                <a:solidFill>
                  <a:schemeClr val="tx2">
                    <a:lumMod val="75000"/>
                  </a:schemeClr>
                </a:solidFill>
                <a:latin typeface="+mn-lt"/>
                <a:ea typeface="+mn-ea"/>
                <a:cs typeface="Arial" pitchFamily="34" charset="0"/>
              </a:rPr>
              <a:t>slide </a:t>
            </a:r>
            <a:r>
              <a:rPr lang="da-DK" sz="941" kern="1200" noProof="0" dirty="0" err="1">
                <a:solidFill>
                  <a:schemeClr val="tx2">
                    <a:lumMod val="75000"/>
                  </a:schemeClr>
                </a:solidFill>
                <a:latin typeface="+mn-lt"/>
                <a:ea typeface="+mn-ea"/>
                <a:cs typeface="Arial" pitchFamily="34" charset="0"/>
              </a:rPr>
              <a:t>should</a:t>
            </a:r>
            <a:r>
              <a:rPr lang="da-DK" sz="941" kern="1200" noProof="0" dirty="0">
                <a:solidFill>
                  <a:schemeClr val="tx2">
                    <a:lumMod val="75000"/>
                  </a:schemeClr>
                </a:solidFill>
                <a:latin typeface="+mn-lt"/>
                <a:ea typeface="+mn-ea"/>
                <a:cs typeface="Arial" pitchFamily="34" charset="0"/>
              </a:rPr>
              <a:t> </a:t>
            </a:r>
            <a:r>
              <a:rPr lang="da-DK" sz="941" kern="1200" noProof="0" dirty="0" err="1">
                <a:solidFill>
                  <a:schemeClr val="tx2">
                    <a:lumMod val="75000"/>
                  </a:schemeClr>
                </a:solidFill>
                <a:latin typeface="+mn-lt"/>
                <a:ea typeface="+mn-ea"/>
                <a:cs typeface="Arial" pitchFamily="34" charset="0"/>
              </a:rPr>
              <a:t>be</a:t>
            </a:r>
            <a:r>
              <a:rPr lang="da-DK" sz="941" kern="1200" noProof="0" dirty="0">
                <a:solidFill>
                  <a:schemeClr val="tx2">
                    <a:lumMod val="75000"/>
                  </a:schemeClr>
                </a:solidFill>
                <a:latin typeface="+mn-lt"/>
                <a:ea typeface="+mn-ea"/>
                <a:cs typeface="Arial" pitchFamily="34" charset="0"/>
              </a:rPr>
              <a:t> </a:t>
            </a:r>
            <a:r>
              <a:rPr lang="da-DK" sz="941" kern="1200" noProof="0" dirty="0" err="1">
                <a:solidFill>
                  <a:schemeClr val="tx2">
                    <a:lumMod val="75000"/>
                  </a:schemeClr>
                </a:solidFill>
                <a:latin typeface="+mn-lt"/>
                <a:ea typeface="+mn-ea"/>
                <a:cs typeface="Arial" pitchFamily="34" charset="0"/>
              </a:rPr>
              <a:t>generic</a:t>
            </a:r>
            <a:r>
              <a:rPr lang="da-DK" sz="941" kern="1200" noProof="0" dirty="0">
                <a:solidFill>
                  <a:schemeClr val="tx2">
                    <a:lumMod val="75000"/>
                  </a:schemeClr>
                </a:solidFill>
                <a:latin typeface="+mn-lt"/>
                <a:ea typeface="+mn-ea"/>
                <a:cs typeface="Arial" pitchFamily="34" charset="0"/>
              </a:rPr>
              <a:t> </a:t>
            </a:r>
            <a:r>
              <a:rPr lang="da-DK" sz="941" kern="1200" noProof="0" dirty="0" err="1">
                <a:solidFill>
                  <a:schemeClr val="tx2">
                    <a:lumMod val="75000"/>
                  </a:schemeClr>
                </a:solidFill>
                <a:latin typeface="+mn-lt"/>
                <a:ea typeface="+mn-ea"/>
                <a:cs typeface="Arial" pitchFamily="34" charset="0"/>
              </a:rPr>
              <a:t>rather</a:t>
            </a:r>
            <a:r>
              <a:rPr lang="da-DK" sz="941" kern="1200" noProof="0" dirty="0">
                <a:solidFill>
                  <a:schemeClr val="tx2">
                    <a:lumMod val="75000"/>
                  </a:schemeClr>
                </a:solidFill>
                <a:latin typeface="+mn-lt"/>
                <a:ea typeface="+mn-ea"/>
                <a:cs typeface="Arial" pitchFamily="34" charset="0"/>
              </a:rPr>
              <a:t> </a:t>
            </a:r>
            <a:r>
              <a:rPr lang="da-DK" sz="941" kern="1200" noProof="0" dirty="0" err="1">
                <a:solidFill>
                  <a:schemeClr val="tx2">
                    <a:lumMod val="75000"/>
                  </a:schemeClr>
                </a:solidFill>
                <a:latin typeface="+mn-lt"/>
                <a:ea typeface="+mn-ea"/>
                <a:cs typeface="Arial" pitchFamily="34" charset="0"/>
              </a:rPr>
              <a:t>than</a:t>
            </a:r>
            <a:r>
              <a:rPr lang="da-DK" sz="941" kern="1200" noProof="0" dirty="0">
                <a:solidFill>
                  <a:schemeClr val="tx2">
                    <a:lumMod val="75000"/>
                  </a:schemeClr>
                </a:solidFill>
                <a:latin typeface="+mn-lt"/>
                <a:ea typeface="+mn-ea"/>
                <a:cs typeface="Arial" pitchFamily="34" charset="0"/>
              </a:rPr>
              <a:t> </a:t>
            </a:r>
            <a:r>
              <a:rPr lang="da-DK" sz="941" kern="1200" noProof="0" dirty="0" err="1">
                <a:solidFill>
                  <a:schemeClr val="tx2">
                    <a:lumMod val="75000"/>
                  </a:schemeClr>
                </a:solidFill>
                <a:latin typeface="+mn-lt"/>
                <a:ea typeface="+mn-ea"/>
                <a:cs typeface="Arial" pitchFamily="34" charset="0"/>
              </a:rPr>
              <a:t>project-specific</a:t>
            </a:r>
            <a:r>
              <a:rPr lang="da-DK" sz="941" kern="1200" noProof="0" dirty="0">
                <a:solidFill>
                  <a:schemeClr val="tx2">
                    <a:lumMod val="75000"/>
                  </a:schemeClr>
                </a:solidFill>
                <a:latin typeface="+mn-lt"/>
                <a:ea typeface="+mn-ea"/>
                <a:cs typeface="Arial" pitchFamily="34" charset="0"/>
              </a:rPr>
              <a:t>. The overall </a:t>
            </a:r>
            <a:r>
              <a:rPr lang="da-DK" sz="941" kern="1200" noProof="0" dirty="0" err="1">
                <a:solidFill>
                  <a:schemeClr val="tx2">
                    <a:lumMod val="75000"/>
                  </a:schemeClr>
                </a:solidFill>
                <a:latin typeface="+mn-lt"/>
                <a:ea typeface="+mn-ea"/>
                <a:cs typeface="Arial" pitchFamily="34" charset="0"/>
              </a:rPr>
              <a:t>emphasis</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should</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be</a:t>
            </a:r>
            <a:r>
              <a:rPr lang="da-DK" sz="941" kern="1200" baseline="0" noProof="0" dirty="0">
                <a:solidFill>
                  <a:schemeClr val="tx2">
                    <a:lumMod val="75000"/>
                  </a:schemeClr>
                </a:solidFill>
                <a:latin typeface="+mn-lt"/>
                <a:ea typeface="+mn-ea"/>
                <a:cs typeface="Arial" pitchFamily="34" charset="0"/>
              </a:rPr>
              <a:t> on </a:t>
            </a:r>
            <a:r>
              <a:rPr lang="da-DK" sz="941" kern="1200" baseline="0" noProof="0" dirty="0" err="1">
                <a:solidFill>
                  <a:schemeClr val="tx2">
                    <a:lumMod val="75000"/>
                  </a:schemeClr>
                </a:solidFill>
                <a:latin typeface="+mn-lt"/>
                <a:ea typeface="+mn-ea"/>
                <a:cs typeface="Arial" pitchFamily="34" charset="0"/>
              </a:rPr>
              <a:t>what</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makes</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you</a:t>
            </a:r>
            <a:r>
              <a:rPr lang="da-DK" sz="941" kern="1200" baseline="0" noProof="0" dirty="0">
                <a:solidFill>
                  <a:schemeClr val="tx2">
                    <a:lumMod val="75000"/>
                  </a:schemeClr>
                </a:solidFill>
                <a:latin typeface="+mn-lt"/>
                <a:ea typeface="+mn-ea"/>
                <a:cs typeface="Arial" pitchFamily="34" charset="0"/>
              </a:rPr>
              <a:t> stand out from the </a:t>
            </a:r>
            <a:r>
              <a:rPr lang="da-DK" sz="941" kern="1200" baseline="0" noProof="0" dirty="0" err="1">
                <a:solidFill>
                  <a:schemeClr val="tx2">
                    <a:lumMod val="75000"/>
                  </a:schemeClr>
                </a:solidFill>
                <a:latin typeface="+mn-lt"/>
                <a:ea typeface="+mn-ea"/>
                <a:cs typeface="Arial" pitchFamily="34" charset="0"/>
              </a:rPr>
              <a:t>competition</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e.g</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your</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many</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years</a:t>
            </a:r>
            <a:r>
              <a:rPr lang="da-DK" sz="941" kern="1200" baseline="0" noProof="0" dirty="0">
                <a:solidFill>
                  <a:schemeClr val="tx2">
                    <a:lumMod val="75000"/>
                  </a:schemeClr>
                </a:solidFill>
                <a:latin typeface="+mn-lt"/>
                <a:ea typeface="+mn-ea"/>
                <a:cs typeface="Arial" pitchFamily="34" charset="0"/>
              </a:rPr>
              <a:t> in </a:t>
            </a:r>
            <a:r>
              <a:rPr lang="da-DK" sz="941" kern="1200" baseline="0" noProof="0" dirty="0" err="1">
                <a:solidFill>
                  <a:schemeClr val="tx2">
                    <a:lumMod val="75000"/>
                  </a:schemeClr>
                </a:solidFill>
                <a:latin typeface="+mn-lt"/>
                <a:ea typeface="+mn-ea"/>
                <a:cs typeface="Arial" pitchFamily="34" charset="0"/>
              </a:rPr>
              <a:t>managerial</a:t>
            </a:r>
            <a:r>
              <a:rPr lang="da-DK" sz="941" kern="1200" baseline="0" noProof="0" dirty="0">
                <a:solidFill>
                  <a:schemeClr val="tx2">
                    <a:lumMod val="75000"/>
                  </a:schemeClr>
                </a:solidFill>
                <a:latin typeface="+mn-lt"/>
                <a:ea typeface="+mn-ea"/>
                <a:cs typeface="Arial" pitchFamily="34" charset="0"/>
              </a:rPr>
              <a:t> positions, </a:t>
            </a:r>
            <a:r>
              <a:rPr lang="da-DK" sz="941" kern="1200" baseline="0" noProof="0" dirty="0" err="1">
                <a:solidFill>
                  <a:schemeClr val="tx2">
                    <a:lumMod val="75000"/>
                  </a:schemeClr>
                </a:solidFill>
                <a:latin typeface="+mn-lt"/>
                <a:ea typeface="+mn-ea"/>
                <a:cs typeface="Arial" pitchFamily="34" charset="0"/>
              </a:rPr>
              <a:t>years</a:t>
            </a:r>
            <a:r>
              <a:rPr lang="da-DK" sz="941" kern="1200" baseline="0" noProof="0" dirty="0">
                <a:solidFill>
                  <a:schemeClr val="tx2">
                    <a:lumMod val="75000"/>
                  </a:schemeClr>
                </a:solidFill>
                <a:latin typeface="+mn-lt"/>
                <a:ea typeface="+mn-ea"/>
                <a:cs typeface="Arial" pitchFamily="34" charset="0"/>
              </a:rPr>
              <a:t> of </a:t>
            </a:r>
            <a:r>
              <a:rPr lang="da-DK" sz="941" kern="1200" baseline="0" noProof="0" dirty="0" err="1">
                <a:solidFill>
                  <a:schemeClr val="tx2">
                    <a:lumMod val="75000"/>
                  </a:schemeClr>
                </a:solidFill>
                <a:latin typeface="+mn-lt"/>
                <a:ea typeface="+mn-ea"/>
                <a:cs typeface="Arial" pitchFamily="34" charset="0"/>
              </a:rPr>
              <a:t>consultancy</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experience</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particular</a:t>
            </a:r>
            <a:r>
              <a:rPr lang="da-DK" sz="941" kern="1200" baseline="0" noProof="0" dirty="0">
                <a:solidFill>
                  <a:schemeClr val="tx2">
                    <a:lumMod val="75000"/>
                  </a:schemeClr>
                </a:solidFill>
                <a:latin typeface="+mn-lt"/>
                <a:ea typeface="+mn-ea"/>
                <a:cs typeface="Arial" pitchFamily="34" charset="0"/>
              </a:rPr>
              <a:t> professional </a:t>
            </a:r>
            <a:r>
              <a:rPr lang="da-DK" sz="941" kern="1200" baseline="0" noProof="0" dirty="0" err="1">
                <a:solidFill>
                  <a:schemeClr val="tx2">
                    <a:lumMod val="75000"/>
                  </a:schemeClr>
                </a:solidFill>
                <a:latin typeface="+mn-lt"/>
                <a:ea typeface="+mn-ea"/>
                <a:cs typeface="Arial" pitchFamily="34" charset="0"/>
              </a:rPr>
              <a:t>skills</a:t>
            </a:r>
            <a:r>
              <a:rPr lang="da-DK" sz="941" kern="1200" baseline="0" noProof="0" dirty="0">
                <a:solidFill>
                  <a:schemeClr val="tx2">
                    <a:lumMod val="75000"/>
                  </a:schemeClr>
                </a:solidFill>
                <a:latin typeface="+mn-lt"/>
                <a:ea typeface="+mn-ea"/>
                <a:cs typeface="Arial" pitchFamily="34" charset="0"/>
              </a:rPr>
              <a:t>, etc.</a:t>
            </a:r>
            <a:r>
              <a:rPr lang="da-DK" sz="941" kern="1200" noProof="0" dirty="0">
                <a:solidFill>
                  <a:schemeClr val="tx2">
                    <a:lumMod val="75000"/>
                  </a:schemeClr>
                </a:solidFill>
                <a:latin typeface="+mn-lt"/>
                <a:ea typeface="+mn-ea"/>
                <a:cs typeface="Arial" pitchFamily="34" charset="0"/>
              </a:rPr>
              <a:t> Focus on </a:t>
            </a:r>
            <a:r>
              <a:rPr lang="da-DK" sz="941" kern="1200" noProof="0" dirty="0" err="1">
                <a:solidFill>
                  <a:schemeClr val="tx2">
                    <a:lumMod val="75000"/>
                  </a:schemeClr>
                </a:solidFill>
                <a:latin typeface="+mn-lt"/>
                <a:ea typeface="+mn-ea"/>
                <a:cs typeface="Arial" pitchFamily="34" charset="0"/>
              </a:rPr>
              <a:t>competences</a:t>
            </a:r>
            <a:r>
              <a:rPr lang="da-DK" sz="941" kern="1200" noProof="0" dirty="0">
                <a:solidFill>
                  <a:schemeClr val="tx2">
                    <a:lumMod val="75000"/>
                  </a:schemeClr>
                </a:solidFill>
                <a:latin typeface="+mn-lt"/>
                <a:ea typeface="+mn-ea"/>
                <a:cs typeface="Arial" pitchFamily="34" charset="0"/>
              </a:rPr>
              <a:t> from a </a:t>
            </a:r>
            <a:r>
              <a:rPr lang="da-DK" sz="941" kern="1200" noProof="0" dirty="0" err="1">
                <a:solidFill>
                  <a:schemeClr val="tx2">
                    <a:lumMod val="75000"/>
                  </a:schemeClr>
                </a:solidFill>
                <a:latin typeface="+mn-lt"/>
                <a:ea typeface="+mn-ea"/>
                <a:cs typeface="Arial" pitchFamily="34" charset="0"/>
              </a:rPr>
              <a:t>client</a:t>
            </a:r>
            <a:r>
              <a:rPr lang="da-DK" sz="941" kern="1200" noProof="0" dirty="0">
                <a:solidFill>
                  <a:schemeClr val="tx2">
                    <a:lumMod val="75000"/>
                  </a:schemeClr>
                </a:solidFill>
                <a:latin typeface="+mn-lt"/>
                <a:ea typeface="+mn-ea"/>
                <a:cs typeface="Arial" pitchFamily="34" charset="0"/>
              </a:rPr>
              <a:t> or </a:t>
            </a:r>
            <a:r>
              <a:rPr lang="da-DK" sz="941" kern="1200" noProof="0" dirty="0" err="1">
                <a:solidFill>
                  <a:schemeClr val="tx2">
                    <a:lumMod val="75000"/>
                  </a:schemeClr>
                </a:solidFill>
                <a:latin typeface="+mn-lt"/>
                <a:ea typeface="+mn-ea"/>
                <a:cs typeface="Arial" pitchFamily="34" charset="0"/>
              </a:rPr>
              <a:t>project</a:t>
            </a:r>
            <a:r>
              <a:rPr lang="da-DK" sz="941" kern="1200" noProof="0" dirty="0">
                <a:solidFill>
                  <a:schemeClr val="tx2">
                    <a:lumMod val="75000"/>
                  </a:schemeClr>
                </a:solidFill>
                <a:latin typeface="+mn-lt"/>
                <a:ea typeface="+mn-ea"/>
                <a:cs typeface="Arial" pitchFamily="34" charset="0"/>
              </a:rPr>
              <a:t> </a:t>
            </a:r>
            <a:r>
              <a:rPr lang="da-DK" sz="941" kern="1200" noProof="0" dirty="0" err="1">
                <a:solidFill>
                  <a:schemeClr val="tx2">
                    <a:lumMod val="75000"/>
                  </a:schemeClr>
                </a:solidFill>
                <a:latin typeface="+mn-lt"/>
                <a:ea typeface="+mn-ea"/>
                <a:cs typeface="Arial" pitchFamily="34" charset="0"/>
              </a:rPr>
              <a:t>perspective</a:t>
            </a:r>
            <a:r>
              <a:rPr lang="da-DK" sz="941" kern="1200" noProof="0" dirty="0">
                <a:solidFill>
                  <a:schemeClr val="tx2">
                    <a:lumMod val="75000"/>
                  </a:schemeClr>
                </a:solidFill>
                <a:latin typeface="+mn-lt"/>
                <a:ea typeface="+mn-ea"/>
                <a:cs typeface="Arial" pitchFamily="34" charset="0"/>
              </a:rPr>
              <a:t> </a:t>
            </a:r>
            <a:r>
              <a:rPr lang="da-DK" sz="941" kern="1200" noProof="0" dirty="0" err="1">
                <a:solidFill>
                  <a:schemeClr val="tx2">
                    <a:lumMod val="75000"/>
                  </a:schemeClr>
                </a:solidFill>
                <a:latin typeface="+mn-lt"/>
                <a:ea typeface="+mn-ea"/>
                <a:cs typeface="Arial" pitchFamily="34" charset="0"/>
              </a:rPr>
              <a:t>rather</a:t>
            </a:r>
            <a:r>
              <a:rPr lang="da-DK" sz="941" kern="1200" noProof="0" dirty="0">
                <a:solidFill>
                  <a:schemeClr val="tx2">
                    <a:lumMod val="75000"/>
                  </a:schemeClr>
                </a:solidFill>
                <a:latin typeface="+mn-lt"/>
                <a:ea typeface="+mn-ea"/>
                <a:cs typeface="Arial" pitchFamily="34" charset="0"/>
              </a:rPr>
              <a:t> </a:t>
            </a:r>
            <a:r>
              <a:rPr lang="da-DK" sz="941" kern="1200" noProof="0" dirty="0" err="1">
                <a:solidFill>
                  <a:schemeClr val="tx2">
                    <a:lumMod val="75000"/>
                  </a:schemeClr>
                </a:solidFill>
                <a:latin typeface="+mn-lt"/>
                <a:ea typeface="+mn-ea"/>
                <a:cs typeface="Arial" pitchFamily="34" charset="0"/>
              </a:rPr>
              <a:t>than</a:t>
            </a:r>
            <a:r>
              <a:rPr lang="da-DK" sz="941" kern="1200" noProof="0" dirty="0">
                <a:solidFill>
                  <a:schemeClr val="tx2">
                    <a:lumMod val="75000"/>
                  </a:schemeClr>
                </a:solidFill>
                <a:latin typeface="+mn-lt"/>
                <a:ea typeface="+mn-ea"/>
                <a:cs typeface="Arial" pitchFamily="34" charset="0"/>
              </a:rPr>
              <a:t> standard</a:t>
            </a:r>
            <a:r>
              <a:rPr lang="da-DK" sz="941" kern="1200" baseline="0" noProof="0" dirty="0">
                <a:solidFill>
                  <a:schemeClr val="tx2">
                    <a:lumMod val="75000"/>
                  </a:schemeClr>
                </a:solidFill>
                <a:latin typeface="+mn-lt"/>
                <a:ea typeface="+mn-ea"/>
                <a:cs typeface="Arial" pitchFamily="34" charset="0"/>
              </a:rPr>
              <a:t> CV “</a:t>
            </a:r>
            <a:r>
              <a:rPr lang="da-DK" sz="941" kern="1200" baseline="0" noProof="0" dirty="0" err="1">
                <a:solidFill>
                  <a:schemeClr val="tx2">
                    <a:lumMod val="75000"/>
                  </a:schemeClr>
                </a:solidFill>
                <a:latin typeface="+mn-lt"/>
                <a:ea typeface="+mn-ea"/>
                <a:cs typeface="Arial" pitchFamily="34" charset="0"/>
              </a:rPr>
              <a:t>lingo</a:t>
            </a:r>
            <a:r>
              <a:rPr lang="da-DK" sz="941" kern="1200" baseline="0" noProof="0" dirty="0">
                <a:solidFill>
                  <a:schemeClr val="tx2">
                    <a:lumMod val="75000"/>
                  </a:schemeClr>
                </a:solidFill>
                <a:latin typeface="+mn-lt"/>
                <a:ea typeface="+mn-ea"/>
                <a:cs typeface="Arial" pitchFamily="34" charset="0"/>
              </a:rPr>
              <a:t>”. In </a:t>
            </a:r>
            <a:r>
              <a:rPr lang="da-DK" sz="941" kern="1200" baseline="0" noProof="0" dirty="0" err="1">
                <a:solidFill>
                  <a:schemeClr val="tx2">
                    <a:lumMod val="75000"/>
                  </a:schemeClr>
                </a:solidFill>
                <a:latin typeface="+mn-lt"/>
                <a:ea typeface="+mn-ea"/>
                <a:cs typeface="Arial" pitchFamily="34" charset="0"/>
              </a:rPr>
              <a:t>other</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words</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be</a:t>
            </a:r>
            <a:r>
              <a:rPr lang="da-DK" sz="941" kern="1200" baseline="0" noProof="0" dirty="0">
                <a:solidFill>
                  <a:schemeClr val="tx2">
                    <a:lumMod val="75000"/>
                  </a:schemeClr>
                </a:solidFill>
                <a:latin typeface="+mn-lt"/>
                <a:ea typeface="+mn-ea"/>
                <a:cs typeface="Arial" pitchFamily="34" charset="0"/>
              </a:rPr>
              <a:t> more </a:t>
            </a:r>
            <a:r>
              <a:rPr lang="da-DK" sz="941" kern="1200" baseline="0" noProof="0" dirty="0" err="1">
                <a:solidFill>
                  <a:schemeClr val="tx2">
                    <a:lumMod val="75000"/>
                  </a:schemeClr>
                </a:solidFill>
                <a:latin typeface="+mn-lt"/>
                <a:ea typeface="+mn-ea"/>
                <a:cs typeface="Arial" pitchFamily="34" charset="0"/>
              </a:rPr>
              <a:t>specific</a:t>
            </a:r>
            <a:r>
              <a:rPr lang="da-DK" sz="941" kern="1200" baseline="0" noProof="0" dirty="0">
                <a:solidFill>
                  <a:schemeClr val="tx2">
                    <a:lumMod val="75000"/>
                  </a:schemeClr>
                </a:solidFill>
                <a:latin typeface="+mn-lt"/>
                <a:ea typeface="+mn-ea"/>
                <a:cs typeface="Arial" pitchFamily="34" charset="0"/>
              </a:rPr>
              <a:t> and </a:t>
            </a:r>
            <a:r>
              <a:rPr lang="da-DK" sz="941" kern="1200" baseline="0" noProof="0" dirty="0" err="1">
                <a:solidFill>
                  <a:schemeClr val="tx2">
                    <a:lumMod val="75000"/>
                  </a:schemeClr>
                </a:solidFill>
                <a:latin typeface="+mn-lt"/>
                <a:ea typeface="+mn-ea"/>
                <a:cs typeface="Arial" pitchFamily="34" charset="0"/>
              </a:rPr>
              <a:t>describe</a:t>
            </a:r>
            <a:r>
              <a:rPr lang="da-DK" sz="941" kern="1200" baseline="0" noProof="0" dirty="0">
                <a:solidFill>
                  <a:schemeClr val="tx2">
                    <a:lumMod val="75000"/>
                  </a:schemeClr>
                </a:solidFill>
                <a:latin typeface="+mn-lt"/>
                <a:ea typeface="+mn-ea"/>
                <a:cs typeface="Arial" pitchFamily="34" charset="0"/>
              </a:rPr>
              <a:t> HOW </a:t>
            </a:r>
            <a:r>
              <a:rPr lang="da-DK" sz="941" kern="1200" baseline="0" noProof="0" dirty="0" err="1">
                <a:solidFill>
                  <a:schemeClr val="tx2">
                    <a:lumMod val="75000"/>
                  </a:schemeClr>
                </a:solidFill>
                <a:latin typeface="+mn-lt"/>
                <a:ea typeface="+mn-ea"/>
                <a:cs typeface="Arial" pitchFamily="34" charset="0"/>
              </a:rPr>
              <a:t>your</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competences</a:t>
            </a:r>
            <a:r>
              <a:rPr lang="da-DK" sz="941" kern="1200" baseline="0" noProof="0" dirty="0">
                <a:solidFill>
                  <a:schemeClr val="tx2">
                    <a:lumMod val="75000"/>
                  </a:schemeClr>
                </a:solidFill>
                <a:latin typeface="+mn-lt"/>
                <a:ea typeface="+mn-ea"/>
                <a:cs typeface="Arial" pitchFamily="34" charset="0"/>
              </a:rPr>
              <a:t> have </a:t>
            </a:r>
            <a:r>
              <a:rPr lang="da-DK" sz="941" kern="1200" baseline="0" noProof="0" dirty="0" err="1">
                <a:solidFill>
                  <a:schemeClr val="tx2">
                    <a:lumMod val="75000"/>
                  </a:schemeClr>
                </a:solidFill>
                <a:latin typeface="+mn-lt"/>
                <a:ea typeface="+mn-ea"/>
                <a:cs typeface="Arial" pitchFamily="34" charset="0"/>
              </a:rPr>
              <a:t>been</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used</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rather</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than</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WHAT</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your</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competences</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are</a:t>
            </a:r>
            <a:r>
              <a:rPr lang="da-DK" sz="941" kern="1200" baseline="0" noProof="0" dirty="0">
                <a:solidFill>
                  <a:schemeClr val="tx2">
                    <a:lumMod val="75000"/>
                  </a:schemeClr>
                </a:solidFill>
                <a:latin typeface="+mn-lt"/>
                <a:ea typeface="+mn-ea"/>
                <a:cs typeface="Arial" pitchFamily="34" charset="0"/>
              </a:rPr>
              <a:t>. SHOW </a:t>
            </a:r>
            <a:r>
              <a:rPr lang="da-DK" sz="941" kern="1200" baseline="0" noProof="0" dirty="0" err="1">
                <a:solidFill>
                  <a:schemeClr val="tx2">
                    <a:lumMod val="75000"/>
                  </a:schemeClr>
                </a:solidFill>
                <a:latin typeface="+mn-lt"/>
                <a:ea typeface="+mn-ea"/>
                <a:cs typeface="Arial" pitchFamily="34" charset="0"/>
              </a:rPr>
              <a:t>rather</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than</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DESCRIBE</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You</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are</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welcome</a:t>
            </a:r>
            <a:r>
              <a:rPr lang="da-DK" sz="941" kern="1200" baseline="0" noProof="0" dirty="0">
                <a:solidFill>
                  <a:schemeClr val="tx2">
                    <a:lumMod val="75000"/>
                  </a:schemeClr>
                </a:solidFill>
                <a:latin typeface="+mn-lt"/>
                <a:ea typeface="+mn-ea"/>
                <a:cs typeface="Arial" pitchFamily="34" charset="0"/>
              </a:rPr>
              <a:t> to </a:t>
            </a:r>
            <a:r>
              <a:rPr lang="da-DK" sz="941" kern="1200" baseline="0" noProof="0" dirty="0" err="1">
                <a:solidFill>
                  <a:schemeClr val="tx2">
                    <a:lumMod val="75000"/>
                  </a:schemeClr>
                </a:solidFill>
                <a:latin typeface="+mn-lt"/>
                <a:ea typeface="+mn-ea"/>
                <a:cs typeface="Arial" pitchFamily="34" charset="0"/>
              </a:rPr>
              <a:t>use</a:t>
            </a:r>
            <a:r>
              <a:rPr lang="da-DK" sz="941" kern="1200" baseline="0" noProof="0" dirty="0">
                <a:solidFill>
                  <a:schemeClr val="tx2">
                    <a:lumMod val="75000"/>
                  </a:schemeClr>
                </a:solidFill>
                <a:latin typeface="+mn-lt"/>
                <a:ea typeface="+mn-ea"/>
                <a:cs typeface="Arial" pitchFamily="34" charset="0"/>
              </a:rPr>
              <a:t> </a:t>
            </a:r>
            <a:r>
              <a:rPr lang="da-DK" sz="941" kern="1200" baseline="0" noProof="0" dirty="0" err="1">
                <a:solidFill>
                  <a:schemeClr val="tx2">
                    <a:lumMod val="75000"/>
                  </a:schemeClr>
                </a:solidFill>
                <a:latin typeface="+mn-lt"/>
                <a:ea typeface="+mn-ea"/>
                <a:cs typeface="Arial" pitchFamily="34" charset="0"/>
              </a:rPr>
              <a:t>Stig’s</a:t>
            </a:r>
            <a:r>
              <a:rPr lang="da-DK" sz="941" kern="1200" baseline="0" noProof="0" dirty="0">
                <a:solidFill>
                  <a:schemeClr val="tx2">
                    <a:lumMod val="75000"/>
                  </a:schemeClr>
                </a:solidFill>
                <a:latin typeface="+mn-lt"/>
                <a:ea typeface="+mn-ea"/>
                <a:cs typeface="Arial" pitchFamily="34" charset="0"/>
              </a:rPr>
              <a:t> CV for inspiration.</a:t>
            </a:r>
            <a:endParaRPr lang="da-DK" sz="941" kern="1200" noProof="0" dirty="0">
              <a:solidFill>
                <a:schemeClr val="tx2">
                  <a:lumMod val="75000"/>
                </a:schemeClr>
              </a:solidFill>
              <a:latin typeface="+mn-lt"/>
              <a:ea typeface="+mn-ea"/>
              <a:cs typeface="Arial" pitchFamily="34" charset="0"/>
            </a:endParaRPr>
          </a:p>
        </p:txBody>
      </p:sp>
    </p:spTree>
    <p:extLst>
      <p:ext uri="{BB962C8B-B14F-4D97-AF65-F5344CB8AC3E}">
        <p14:creationId xmlns:p14="http://schemas.microsoft.com/office/powerpoint/2010/main" val="3103169467"/>
      </p:ext>
    </p:extLst>
  </p:cSld>
  <p:clrMapOvr>
    <a:masterClrMapping/>
  </p:clrMapOvr>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CV">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21741"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itle 1"/>
          <p:cNvSpPr>
            <a:spLocks noGrp="1"/>
          </p:cNvSpPr>
          <p:nvPr>
            <p:ph type="title" hasCustomPrompt="1"/>
          </p:nvPr>
        </p:nvSpPr>
        <p:spPr>
          <a:xfrm>
            <a:off x="395547" y="425879"/>
            <a:ext cx="8354783" cy="729182"/>
          </a:xfrm>
        </p:spPr>
        <p:txBody>
          <a:bodyPr/>
          <a:lstStyle>
            <a:lvl1pPr>
              <a:defRPr/>
            </a:lvl1p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15" name="Subtitle 2"/>
          <p:cNvSpPr>
            <a:spLocks noGrp="1"/>
          </p:cNvSpPr>
          <p:nvPr>
            <p:ph type="subTitle" idx="1" hasCustomPrompt="1"/>
          </p:nvPr>
        </p:nvSpPr>
        <p:spPr>
          <a:xfrm>
            <a:off x="395547" y="764049"/>
            <a:ext cx="8354783" cy="306926"/>
          </a:xfrm>
        </p:spPr>
        <p:txBody>
          <a:bodyPr/>
          <a:lstStyle>
            <a:lvl1pPr marL="0" indent="0" algn="l">
              <a:buNone/>
              <a:defRPr sz="1539" cap="all" baseline="0">
                <a:solidFill>
                  <a:schemeClr val="tx1"/>
                </a:solidFill>
              </a:defRPr>
            </a:lvl1pPr>
            <a:lvl2pPr marL="390539" indent="0" algn="ctr">
              <a:buNone/>
              <a:defRPr>
                <a:solidFill>
                  <a:schemeClr val="tx1">
                    <a:tint val="75000"/>
                  </a:schemeClr>
                </a:solidFill>
              </a:defRPr>
            </a:lvl2pPr>
            <a:lvl3pPr marL="781074" indent="0" algn="ctr">
              <a:buNone/>
              <a:defRPr>
                <a:solidFill>
                  <a:schemeClr val="tx1">
                    <a:tint val="75000"/>
                  </a:schemeClr>
                </a:solidFill>
              </a:defRPr>
            </a:lvl3pPr>
            <a:lvl4pPr marL="1171614" indent="0" algn="ctr">
              <a:buNone/>
              <a:defRPr>
                <a:solidFill>
                  <a:schemeClr val="tx1">
                    <a:tint val="75000"/>
                  </a:schemeClr>
                </a:solidFill>
              </a:defRPr>
            </a:lvl4pPr>
            <a:lvl5pPr marL="1562151" indent="0" algn="ctr">
              <a:buNone/>
              <a:defRPr>
                <a:solidFill>
                  <a:schemeClr val="tx1">
                    <a:tint val="75000"/>
                  </a:schemeClr>
                </a:solidFill>
              </a:defRPr>
            </a:lvl5pPr>
            <a:lvl6pPr marL="1952690" indent="0" algn="ctr">
              <a:buNone/>
              <a:defRPr>
                <a:solidFill>
                  <a:schemeClr val="tx1">
                    <a:tint val="75000"/>
                  </a:schemeClr>
                </a:solidFill>
              </a:defRPr>
            </a:lvl6pPr>
            <a:lvl7pPr marL="2343229" indent="0" algn="ctr">
              <a:buNone/>
              <a:defRPr>
                <a:solidFill>
                  <a:schemeClr val="tx1">
                    <a:tint val="75000"/>
                  </a:schemeClr>
                </a:solidFill>
              </a:defRPr>
            </a:lvl7pPr>
            <a:lvl8pPr marL="2733766" indent="0" algn="ctr">
              <a:buNone/>
              <a:defRPr>
                <a:solidFill>
                  <a:schemeClr val="tx1">
                    <a:tint val="75000"/>
                  </a:schemeClr>
                </a:solidFill>
              </a:defRPr>
            </a:lvl8pPr>
            <a:lvl9pPr marL="3124303" indent="0" algn="ctr">
              <a:buNone/>
              <a:defRPr>
                <a:solidFill>
                  <a:schemeClr val="tx1">
                    <a:tint val="75000"/>
                  </a:schemeClr>
                </a:solidFill>
              </a:defRPr>
            </a:lvl9pPr>
          </a:lstStyle>
          <a:p>
            <a:r>
              <a:rPr lang="da-DK" noProof="0" dirty="0" err="1"/>
              <a:t>Click</a:t>
            </a:r>
            <a:r>
              <a:rPr lang="da-DK" noProof="0" dirty="0"/>
              <a:t> to </a:t>
            </a:r>
            <a:r>
              <a:rPr lang="da-DK" noProof="0" dirty="0" err="1"/>
              <a:t>add</a:t>
            </a:r>
            <a:r>
              <a:rPr lang="da-DK" noProof="0" dirty="0"/>
              <a:t> </a:t>
            </a:r>
            <a:r>
              <a:rPr lang="da-DK" noProof="0" dirty="0" err="1"/>
              <a:t>subtitle</a:t>
            </a:r>
            <a:endParaRPr lang="da-DK" noProof="0" dirty="0"/>
          </a:p>
        </p:txBody>
      </p:sp>
      <p:sp>
        <p:nvSpPr>
          <p:cNvPr id="16" name="Text Placeholder 3"/>
          <p:cNvSpPr>
            <a:spLocks noGrp="1"/>
          </p:cNvSpPr>
          <p:nvPr>
            <p:ph type="body" sz="quarter" idx="14" hasCustomPrompt="1"/>
          </p:nvPr>
        </p:nvSpPr>
        <p:spPr>
          <a:xfrm>
            <a:off x="395968" y="2917902"/>
            <a:ext cx="3977839" cy="1954666"/>
          </a:xfrm>
        </p:spPr>
        <p:txBody>
          <a:bodyPr/>
          <a:lstStyle>
            <a:lvl1pPr marL="0" indent="0">
              <a:spcBef>
                <a:spcPts val="0"/>
              </a:spcBef>
              <a:spcAft>
                <a:spcPts val="257"/>
              </a:spcAft>
              <a:buNone/>
              <a:defRPr lang="en-US" sz="1026" b="0" kern="1200" spc="-9" baseline="0" dirty="0" smtClean="0">
                <a:solidFill>
                  <a:schemeClr val="tx1"/>
                </a:solidFill>
                <a:latin typeface="+mn-lt"/>
                <a:ea typeface="+mn-ea"/>
                <a:cs typeface="+mn-cs"/>
              </a:defRPr>
            </a:lvl1pPr>
            <a:lvl2pPr marL="199881">
              <a:spcBef>
                <a:spcPts val="0"/>
              </a:spcBef>
              <a:spcAft>
                <a:spcPts val="0"/>
              </a:spcAft>
              <a:defRPr lang="en-US" sz="1026" b="0"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lvl="0"/>
            <a:r>
              <a:rPr lang="da-DK" noProof="0" dirty="0"/>
              <a:t>BRIEF</a:t>
            </a: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br>
              <a:rPr lang="da-DK" noProof="0" dirty="0"/>
            </a:br>
            <a:endParaRPr lang="da-DK" noProof="0" dirty="0"/>
          </a:p>
        </p:txBody>
      </p:sp>
      <p:sp>
        <p:nvSpPr>
          <p:cNvPr id="17" name="Text Placeholder 4"/>
          <p:cNvSpPr>
            <a:spLocks noGrp="1"/>
          </p:cNvSpPr>
          <p:nvPr>
            <p:ph type="body" sz="quarter" idx="28" hasCustomPrompt="1"/>
          </p:nvPr>
        </p:nvSpPr>
        <p:spPr>
          <a:xfrm>
            <a:off x="4770942" y="1536607"/>
            <a:ext cx="3973280" cy="3326051"/>
          </a:xfrm>
        </p:spPr>
        <p:txBody>
          <a:bodyPr/>
          <a:lstStyle>
            <a:lvl1pPr marL="0" marR="0" indent="0" algn="l" defTabSz="850513" rtl="0" eaLnBrk="1" fontAlgn="auto" latinLnBrk="0" hangingPunct="1">
              <a:lnSpc>
                <a:spcPct val="100000"/>
              </a:lnSpc>
              <a:spcBef>
                <a:spcPts val="0"/>
              </a:spcBef>
              <a:spcAft>
                <a:spcPts val="257"/>
              </a:spcAft>
              <a:buClr>
                <a:srgbClr val="1E2F39"/>
              </a:buClr>
              <a:buSzTx/>
              <a:buFont typeface="Arial" panose="020B0604020202020204" pitchFamily="34" charset="0"/>
              <a:buNone/>
              <a:tabLst/>
              <a:defRPr lang="en-US" sz="1026" b="0" kern="1200" spc="-9" baseline="0">
                <a:solidFill>
                  <a:schemeClr val="tx1"/>
                </a:solidFill>
                <a:latin typeface="+mn-lt"/>
                <a:ea typeface="+mn-ea"/>
                <a:cs typeface="+mn-cs"/>
              </a:defRPr>
            </a:lvl1pPr>
            <a:lvl2pPr marL="199881">
              <a:spcBef>
                <a:spcPts val="0"/>
              </a:spcBef>
              <a:spcAft>
                <a:spcPts val="257"/>
              </a:spcAft>
              <a:defRPr lang="en-US" sz="1026"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marL="0" marR="0" lvl="0" indent="0" algn="l" defTabSz="850513" rtl="0" eaLnBrk="1" fontAlgn="auto" latinLnBrk="0" hangingPunct="1">
              <a:lnSpc>
                <a:spcPct val="100000"/>
              </a:lnSpc>
              <a:spcBef>
                <a:spcPts val="0"/>
              </a:spcBef>
              <a:spcAft>
                <a:spcPts val="257"/>
              </a:spcAft>
              <a:buClr>
                <a:srgbClr val="1E2F39"/>
              </a:buClr>
              <a:buSzTx/>
              <a:buFont typeface="Arial" panose="020B0604020202020204" pitchFamily="34" charset="0"/>
              <a:buNone/>
              <a:tabLst/>
              <a:defRPr/>
            </a:pPr>
            <a:r>
              <a:rPr lang="da-DK" noProof="0" dirty="0"/>
              <a:t>RELEVANT </a:t>
            </a:r>
            <a:r>
              <a:rPr lang="da-DK" noProof="0" dirty="0" err="1"/>
              <a:t>EXPERIENCE</a:t>
            </a:r>
            <a:endParaRPr lang="da-DK" noProof="0" dirty="0"/>
          </a:p>
          <a:p>
            <a:pPr marL="0" marR="0" lvl="0" indent="0" algn="l" defTabSz="850513" rtl="0" eaLnBrk="1" fontAlgn="auto" latinLnBrk="0" hangingPunct="1">
              <a:lnSpc>
                <a:spcPct val="100000"/>
              </a:lnSpc>
              <a:spcBef>
                <a:spcPts val="0"/>
              </a:spcBef>
              <a:spcAft>
                <a:spcPts val="257"/>
              </a:spcAft>
              <a:buClr>
                <a:srgbClr val="1E2F39"/>
              </a:buClr>
              <a:buSzTx/>
              <a:buFont typeface="Arial" panose="020B0604020202020204" pitchFamily="34" charset="0"/>
              <a:buNone/>
              <a:tabLst/>
              <a:defRPr/>
            </a:pPr>
            <a:r>
              <a:rPr lang="da-DK" noProof="0" dirty="0" err="1"/>
              <a:t>Competence</a:t>
            </a:r>
            <a:r>
              <a:rPr lang="da-DK" noProof="0" dirty="0"/>
              <a:t> </a:t>
            </a:r>
            <a:r>
              <a:rPr lang="da-DK" noProof="0" dirty="0" err="1"/>
              <a:t>theme</a:t>
            </a:r>
            <a:r>
              <a:rPr lang="da-DK" noProof="0" dirty="0"/>
              <a:t> 1</a:t>
            </a:r>
            <a:br>
              <a:rPr lang="da-DK" noProof="0" dirty="0"/>
            </a:br>
            <a:br>
              <a:rPr lang="da-DK" noProof="0" dirty="0"/>
            </a:br>
            <a:r>
              <a:rPr lang="da-DK" noProof="0" dirty="0" err="1"/>
              <a:t>Competence</a:t>
            </a:r>
            <a:r>
              <a:rPr lang="da-DK" noProof="0" dirty="0"/>
              <a:t> </a:t>
            </a:r>
            <a:r>
              <a:rPr lang="da-DK" noProof="0" dirty="0" err="1"/>
              <a:t>theme</a:t>
            </a:r>
            <a:r>
              <a:rPr lang="da-DK" noProof="0" dirty="0"/>
              <a:t> 2</a:t>
            </a:r>
            <a:br>
              <a:rPr lang="da-DK" noProof="0" dirty="0"/>
            </a:br>
            <a:br>
              <a:rPr lang="da-DK" noProof="0" dirty="0"/>
            </a:br>
            <a:r>
              <a:rPr lang="da-DK" noProof="0" dirty="0" err="1"/>
              <a:t>Competence</a:t>
            </a:r>
            <a:r>
              <a:rPr lang="da-DK" noProof="0" dirty="0"/>
              <a:t> </a:t>
            </a:r>
            <a:r>
              <a:rPr lang="da-DK" noProof="0" dirty="0" err="1"/>
              <a:t>theme</a:t>
            </a:r>
            <a:r>
              <a:rPr lang="da-DK" noProof="0" dirty="0"/>
              <a:t> 3</a:t>
            </a:r>
            <a:br>
              <a:rPr lang="da-DK" noProof="0" dirty="0"/>
            </a:br>
            <a:br>
              <a:rPr lang="da-DK" noProof="0" dirty="0"/>
            </a:br>
            <a:r>
              <a:rPr lang="da-DK" noProof="0" dirty="0" err="1"/>
              <a:t>Competence</a:t>
            </a:r>
            <a:r>
              <a:rPr lang="da-DK" noProof="0" dirty="0"/>
              <a:t> </a:t>
            </a:r>
            <a:r>
              <a:rPr lang="da-DK" noProof="0" dirty="0" err="1"/>
              <a:t>theme</a:t>
            </a:r>
            <a:r>
              <a:rPr lang="da-DK" noProof="0" dirty="0"/>
              <a:t> 4</a:t>
            </a:r>
            <a:br>
              <a:rPr lang="da-DK" noProof="0" dirty="0"/>
            </a:br>
            <a:br>
              <a:rPr lang="da-DK" noProof="0" dirty="0"/>
            </a:br>
            <a:r>
              <a:rPr lang="da-DK" noProof="0" dirty="0" err="1"/>
              <a:t>Competence</a:t>
            </a:r>
            <a:r>
              <a:rPr lang="da-DK" noProof="0" dirty="0"/>
              <a:t> </a:t>
            </a:r>
            <a:r>
              <a:rPr lang="da-DK" noProof="0" dirty="0" err="1"/>
              <a:t>theme</a:t>
            </a:r>
            <a:r>
              <a:rPr lang="da-DK" noProof="0" dirty="0"/>
              <a:t> 5</a:t>
            </a:r>
          </a:p>
        </p:txBody>
      </p:sp>
      <p:sp>
        <p:nvSpPr>
          <p:cNvPr id="18" name="Rektangel 12"/>
          <p:cNvSpPr/>
          <p:nvPr userDrawn="1"/>
        </p:nvSpPr>
        <p:spPr>
          <a:xfrm>
            <a:off x="395934" y="1536607"/>
            <a:ext cx="3977874" cy="1240764"/>
          </a:xfrm>
          <a:prstGeom prst="rect">
            <a:avLst/>
          </a:prstGeom>
          <a:solidFill>
            <a:srgbClr val="1E2F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68" noProof="0" dirty="0"/>
          </a:p>
        </p:txBody>
      </p:sp>
      <p:sp>
        <p:nvSpPr>
          <p:cNvPr id="19" name="Pladsholder til billede 94"/>
          <p:cNvSpPr>
            <a:spLocks noGrp="1"/>
          </p:cNvSpPr>
          <p:nvPr>
            <p:ph type="pic" sz="quarter" idx="16" hasCustomPrompt="1"/>
          </p:nvPr>
        </p:nvSpPr>
        <p:spPr>
          <a:xfrm>
            <a:off x="3400858" y="1536221"/>
            <a:ext cx="972950" cy="1241150"/>
          </a:xfrm>
        </p:spPr>
        <p:txBody>
          <a:bodyPr/>
          <a:lstStyle>
            <a:lvl1pPr marL="0" indent="0">
              <a:buNone/>
              <a:defRPr sz="855">
                <a:solidFill>
                  <a:schemeClr val="bg1"/>
                </a:solidFill>
              </a:defRPr>
            </a:lvl1pPr>
          </a:lstStyle>
          <a:p>
            <a:r>
              <a:rPr lang="da-DK" noProof="0" dirty="0" err="1"/>
              <a:t>Click</a:t>
            </a:r>
            <a:r>
              <a:rPr lang="da-DK" noProof="0" dirty="0"/>
              <a:t> </a:t>
            </a:r>
            <a:r>
              <a:rPr lang="da-DK" noProof="0" dirty="0" err="1"/>
              <a:t>icon</a:t>
            </a:r>
            <a:r>
              <a:rPr lang="da-DK" noProof="0" dirty="0"/>
              <a:t> to </a:t>
            </a:r>
            <a:r>
              <a:rPr lang="da-DK" noProof="0" dirty="0" err="1"/>
              <a:t>add</a:t>
            </a:r>
            <a:r>
              <a:rPr lang="da-DK" noProof="0" dirty="0"/>
              <a:t> </a:t>
            </a:r>
            <a:r>
              <a:rPr lang="da-DK" noProof="0" dirty="0" err="1"/>
              <a:t>picture</a:t>
            </a:r>
            <a:r>
              <a:rPr lang="da-DK" noProof="0" dirty="0"/>
              <a:t> from "V:\Media (</a:t>
            </a:r>
            <a:r>
              <a:rPr lang="da-DK" noProof="0" dirty="0" err="1"/>
              <a:t>pictures</a:t>
            </a:r>
            <a:r>
              <a:rPr lang="da-DK" noProof="0" dirty="0"/>
              <a:t>, video, audio, </a:t>
            </a:r>
            <a:r>
              <a:rPr lang="da-DK" noProof="0" dirty="0" err="1"/>
              <a:t>clipart</a:t>
            </a:r>
            <a:r>
              <a:rPr lang="da-DK" noProof="0" dirty="0"/>
              <a:t>)\Consultants' profile </a:t>
            </a:r>
            <a:r>
              <a:rPr lang="da-DK" noProof="0" dirty="0" err="1"/>
              <a:t>pictures</a:t>
            </a:r>
            <a:r>
              <a:rPr lang="da-DK" noProof="0" dirty="0"/>
              <a:t>". </a:t>
            </a:r>
            <a:br>
              <a:rPr lang="da-DK" noProof="0" dirty="0"/>
            </a:br>
            <a:r>
              <a:rPr lang="da-DK" noProof="0" dirty="0" err="1"/>
              <a:t>Use</a:t>
            </a:r>
            <a:r>
              <a:rPr lang="da-DK" noProof="0" dirty="0"/>
              <a:t> the business card format.</a:t>
            </a:r>
          </a:p>
        </p:txBody>
      </p:sp>
      <p:sp>
        <p:nvSpPr>
          <p:cNvPr id="20" name="Pladsholder til tekst 104"/>
          <p:cNvSpPr>
            <a:spLocks noGrp="1"/>
          </p:cNvSpPr>
          <p:nvPr>
            <p:ph type="body" sz="quarter" idx="17" hasCustomPrompt="1"/>
          </p:nvPr>
        </p:nvSpPr>
        <p:spPr>
          <a:xfrm>
            <a:off x="395933" y="1538381"/>
            <a:ext cx="2886070" cy="890373"/>
          </a:xfrm>
        </p:spPr>
        <p:txBody>
          <a:bodyPr lIns="108000" anchor="b" anchorCtr="0"/>
          <a:lstStyle>
            <a:lvl1pPr marL="0" indent="0">
              <a:buNone/>
              <a:defRPr sz="1368" b="1" i="0" cap="all" baseline="0">
                <a:solidFill>
                  <a:srgbClr val="FFFFFF"/>
                </a:solidFill>
              </a:defRPr>
            </a:lvl1pPr>
            <a:lvl2pPr marL="199883" indent="0">
              <a:buNone/>
              <a:defRPr/>
            </a:lvl2pPr>
            <a:lvl3pPr marL="399764" indent="0">
              <a:buNone/>
              <a:defRPr/>
            </a:lvl3pPr>
            <a:lvl4pPr marL="599645" indent="0">
              <a:buNone/>
              <a:defRPr/>
            </a:lvl4pPr>
            <a:lvl5pPr marL="799526" indent="0">
              <a:buNone/>
              <a:defRPr/>
            </a:lvl5pPr>
          </a:lstStyle>
          <a:p>
            <a:pPr lvl="0"/>
            <a:r>
              <a:rPr lang="da-DK" noProof="0" dirty="0" err="1"/>
              <a:t>Click</a:t>
            </a:r>
            <a:r>
              <a:rPr lang="da-DK" noProof="0" dirty="0"/>
              <a:t> to </a:t>
            </a:r>
            <a:r>
              <a:rPr lang="da-DK" noProof="0" dirty="0" err="1"/>
              <a:t>Add</a:t>
            </a:r>
            <a:r>
              <a:rPr lang="da-DK" noProof="0" dirty="0"/>
              <a:t> </a:t>
            </a:r>
            <a:r>
              <a:rPr lang="da-DK" noProof="0" dirty="0" err="1"/>
              <a:t>Name</a:t>
            </a:r>
            <a:endParaRPr lang="da-DK" noProof="0" dirty="0"/>
          </a:p>
        </p:txBody>
      </p:sp>
      <p:sp>
        <p:nvSpPr>
          <p:cNvPr id="21" name="Pladsholder til tekst 104"/>
          <p:cNvSpPr>
            <a:spLocks noGrp="1"/>
          </p:cNvSpPr>
          <p:nvPr>
            <p:ph type="body" sz="quarter" idx="18" hasCustomPrompt="1"/>
          </p:nvPr>
        </p:nvSpPr>
        <p:spPr>
          <a:xfrm>
            <a:off x="395933" y="2482285"/>
            <a:ext cx="2886070" cy="297246"/>
          </a:xfrm>
        </p:spPr>
        <p:txBody>
          <a:bodyPr lIns="108000" anchor="t" anchorCtr="0">
            <a:normAutofit/>
          </a:bodyPr>
          <a:lstStyle>
            <a:lvl1pPr marL="0" indent="0">
              <a:spcBef>
                <a:spcPts val="0"/>
              </a:spcBef>
              <a:buNone/>
              <a:defRPr sz="1026" b="1" i="1" cap="none" baseline="0">
                <a:solidFill>
                  <a:schemeClr val="bg2"/>
                </a:solidFill>
                <a:latin typeface="Georgia"/>
                <a:cs typeface="Georgia"/>
              </a:defRPr>
            </a:lvl1pPr>
            <a:lvl2pPr marL="199883" indent="0">
              <a:buNone/>
              <a:defRPr/>
            </a:lvl2pPr>
            <a:lvl3pPr marL="399764" indent="0">
              <a:buNone/>
              <a:defRPr/>
            </a:lvl3pPr>
            <a:lvl4pPr marL="599645" indent="0">
              <a:buNone/>
              <a:defRPr/>
            </a:lvl4pPr>
            <a:lvl5pPr marL="799526" indent="0">
              <a:buNone/>
              <a:defRPr/>
            </a:lvl5pPr>
          </a:lstStyle>
          <a:p>
            <a:pPr lvl="0"/>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43" name="AutoShape 4"/>
          <p:cNvSpPr>
            <a:spLocks/>
          </p:cNvSpPr>
          <p:nvPr userDrawn="1"/>
        </p:nvSpPr>
        <p:spPr bwMode="gray">
          <a:xfrm>
            <a:off x="9252521" y="496341"/>
            <a:ext cx="1440161" cy="763286"/>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rPr>
              <a:t>Heading</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noProof="0" dirty="0">
                <a:solidFill>
                  <a:schemeClr val="tx2">
                    <a:lumMod val="75000"/>
                  </a:schemeClr>
                </a:solidFill>
                <a:latin typeface="+mn-lt"/>
              </a:rPr>
              <a:t>If your</a:t>
            </a:r>
            <a:r>
              <a:rPr lang="da-DK" sz="1539" dirty="0"/>
              <a:t> </a:t>
            </a:r>
            <a:r>
              <a:rPr lang="da-DK" sz="941" kern="1200" noProof="0" dirty="0">
                <a:solidFill>
                  <a:schemeClr val="tx2">
                    <a:lumMod val="75000"/>
                  </a:schemeClr>
                </a:solidFill>
                <a:latin typeface="+mn-lt"/>
              </a:rPr>
              <a:t>heading has two lines, delete the text</a:t>
            </a:r>
            <a:r>
              <a:rPr lang="da-DK" sz="1539" dirty="0"/>
              <a:t> </a:t>
            </a:r>
            <a:r>
              <a:rPr lang="da-DK" sz="941" kern="1200" noProof="0" dirty="0">
                <a:solidFill>
                  <a:schemeClr val="tx2">
                    <a:lumMod val="75000"/>
                  </a:schemeClr>
                </a:solidFill>
                <a:latin typeface="+mn-lt"/>
              </a:rPr>
              <a:t>box for the subheading</a:t>
            </a:r>
            <a:endParaRPr lang="da-DK" sz="941" kern="1200" noProof="0" dirty="0">
              <a:solidFill>
                <a:schemeClr val="tx2">
                  <a:lumMod val="75000"/>
                </a:schemeClr>
              </a:solidFill>
              <a:latin typeface="+mn-lt"/>
              <a:ea typeface="+mn-ea"/>
              <a:cs typeface="Arial" pitchFamily="34" charset="0"/>
            </a:endParaRPr>
          </a:p>
        </p:txBody>
      </p:sp>
      <p:sp>
        <p:nvSpPr>
          <p:cNvPr id="25" name="Text Placeholder 4"/>
          <p:cNvSpPr>
            <a:spLocks noGrp="1"/>
          </p:cNvSpPr>
          <p:nvPr>
            <p:ph type="body" sz="quarter" idx="29" hasCustomPrompt="1"/>
          </p:nvPr>
        </p:nvSpPr>
        <p:spPr>
          <a:xfrm>
            <a:off x="4777050" y="5011444"/>
            <a:ext cx="3973280" cy="745072"/>
          </a:xfrm>
        </p:spPr>
        <p:txBody>
          <a:bodyPr numCol="2" spcCol="36000"/>
          <a:lstStyle>
            <a:lvl1pPr marL="200093" marR="0" indent="-200093" algn="l" defTabSz="850513" rtl="0" eaLnBrk="1" fontAlgn="auto" latinLnBrk="0" hangingPunct="1">
              <a:lnSpc>
                <a:spcPct val="100000"/>
              </a:lnSpc>
              <a:spcBef>
                <a:spcPts val="513"/>
              </a:spcBef>
              <a:spcAft>
                <a:spcPts val="0"/>
              </a:spcAft>
              <a:buClr>
                <a:srgbClr val="1E2F39"/>
              </a:buClr>
              <a:buSzTx/>
              <a:buFont typeface="Arial"/>
              <a:buChar char="•"/>
              <a:tabLst/>
              <a:defRPr lang="en-US" sz="1026" b="0" kern="1200" spc="-9" baseline="0" dirty="0" smtClean="0">
                <a:solidFill>
                  <a:schemeClr val="tx1"/>
                </a:solidFill>
                <a:latin typeface="+mn-lt"/>
                <a:ea typeface="+mn-ea"/>
                <a:cs typeface="+mn-cs"/>
              </a:defRPr>
            </a:lvl1pPr>
            <a:lvl2pPr marL="199881">
              <a:lnSpc>
                <a:spcPct val="118000"/>
              </a:lnSpc>
              <a:spcBef>
                <a:spcPts val="0"/>
              </a:spcBef>
              <a:spcAft>
                <a:spcPts val="0"/>
              </a:spcAft>
              <a:defRPr lang="en-US" sz="1026"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a:spcBef>
                <a:spcPts val="600"/>
              </a:spcBef>
            </a:pPr>
            <a:r>
              <a:rPr lang="da-DK" noProof="0" dirty="0" err="1"/>
              <a:t>SELECTED</a:t>
            </a:r>
            <a:r>
              <a:rPr lang="da-DK" noProof="0" dirty="0"/>
              <a:t> CLIENTS</a:t>
            </a:r>
          </a:p>
          <a:p>
            <a:pPr marL="234000" indent="-234000">
              <a:spcAft>
                <a:spcPts val="0"/>
              </a:spcAft>
              <a:buFont typeface="Arial"/>
              <a:buChar char="•"/>
            </a:pPr>
            <a:r>
              <a:rPr lang="da-DK" b="0" noProof="0" dirty="0"/>
              <a:t>Client 1</a:t>
            </a:r>
          </a:p>
          <a:p>
            <a:pPr marL="234000" indent="-234000">
              <a:spcAft>
                <a:spcPts val="0"/>
              </a:spcAft>
              <a:buFont typeface="Arial"/>
              <a:buChar char="•"/>
            </a:pPr>
            <a:r>
              <a:rPr lang="da-DK" b="0" noProof="0" dirty="0"/>
              <a:t>Client 2</a:t>
            </a:r>
          </a:p>
          <a:p>
            <a:pPr marL="234000" indent="-234000">
              <a:spcAft>
                <a:spcPts val="0"/>
              </a:spcAft>
              <a:buFont typeface="Arial"/>
              <a:buChar char="•"/>
            </a:pPr>
            <a:r>
              <a:rPr lang="da-DK" b="0" noProof="0" dirty="0"/>
              <a:t>Client 3</a:t>
            </a:r>
            <a:br>
              <a:rPr lang="da-DK" b="0" noProof="0" dirty="0"/>
            </a:br>
            <a:endParaRPr lang="da-DK" sz="1240" b="0" noProof="0" dirty="0"/>
          </a:p>
          <a:p>
            <a:pPr marL="234000" indent="-234000">
              <a:spcAft>
                <a:spcPts val="0"/>
              </a:spcAft>
              <a:buFont typeface="Arial"/>
              <a:buChar char="•"/>
            </a:pPr>
            <a:r>
              <a:rPr lang="da-DK" b="0" noProof="0" dirty="0"/>
              <a:t>Client 4</a:t>
            </a:r>
          </a:p>
          <a:p>
            <a:pPr marL="234000" indent="-234000">
              <a:spcAft>
                <a:spcPts val="0"/>
              </a:spcAft>
              <a:buFont typeface="Arial"/>
              <a:buChar char="•"/>
            </a:pPr>
            <a:r>
              <a:rPr lang="da-DK" b="0" noProof="0" dirty="0"/>
              <a:t>Client 5</a:t>
            </a:r>
          </a:p>
          <a:p>
            <a:pPr marL="234000" indent="-234000">
              <a:spcAft>
                <a:spcPts val="0"/>
              </a:spcAft>
              <a:buFont typeface="Arial"/>
              <a:buChar char="•"/>
            </a:pPr>
            <a:r>
              <a:rPr lang="da-DK" b="0" noProof="0" dirty="0"/>
              <a:t>Client 6</a:t>
            </a:r>
          </a:p>
        </p:txBody>
      </p:sp>
      <p:sp>
        <p:nvSpPr>
          <p:cNvPr id="44" name="Pladsholder til diasnummer 5"/>
          <p:cNvSpPr>
            <a:spLocks noGrp="1"/>
          </p:cNvSpPr>
          <p:nvPr>
            <p:ph type="sldNum" sz="quarter" idx="4"/>
          </p:nvPr>
        </p:nvSpPr>
        <p:spPr>
          <a:xfrm>
            <a:off x="393670" y="6458504"/>
            <a:ext cx="395028" cy="401616"/>
          </a:xfrm>
          <a:prstGeom prst="rect">
            <a:avLst/>
          </a:prstGeom>
        </p:spPr>
        <p:txBody>
          <a:bodyPr lIns="0" tIns="36000" rIns="0" bIns="0"/>
          <a:lstStyle>
            <a:lvl1pPr>
              <a:defRPr sz="770" b="1">
                <a:solidFill>
                  <a:schemeClr val="bg1"/>
                </a:solidFill>
              </a:defRPr>
            </a:lvl1pPr>
          </a:lstStyle>
          <a:p>
            <a:fld id="{667EC89C-17A0-4E64-A6D2-B825673CEEDF}" type="slidenum">
              <a:rPr lang="da-DK" noProof="0" smtClean="0"/>
              <a:pPr/>
              <a:t>‹nr.›</a:t>
            </a:fld>
            <a:endParaRPr lang="da-DK" noProof="0" dirty="0"/>
          </a:p>
        </p:txBody>
      </p:sp>
      <p:sp>
        <p:nvSpPr>
          <p:cNvPr id="26" name="Text Placeholder 4"/>
          <p:cNvSpPr>
            <a:spLocks noGrp="1"/>
          </p:cNvSpPr>
          <p:nvPr>
            <p:ph type="body" sz="quarter" idx="15" hasCustomPrompt="1"/>
          </p:nvPr>
        </p:nvSpPr>
        <p:spPr>
          <a:xfrm>
            <a:off x="788701" y="6458504"/>
            <a:ext cx="3586468" cy="401616"/>
          </a:xfrm>
        </p:spPr>
        <p:txBody>
          <a:bodyPr tIns="35961" anchor="t" anchorCtr="0"/>
          <a:lstStyle>
            <a:lvl1pPr marL="0" indent="0">
              <a:lnSpc>
                <a:spcPct val="83000"/>
              </a:lnSpc>
              <a:spcBef>
                <a:spcPts val="0"/>
              </a:spcBef>
              <a:buNone/>
              <a:defRPr lang="en-US" sz="770" b="1" kern="1200" spc="-19" baseline="0" dirty="0" smtClean="0">
                <a:solidFill>
                  <a:srgbClr val="FFFFFF"/>
                </a:solidFill>
                <a:latin typeface="+mn-lt"/>
                <a:ea typeface="+mn-ea"/>
                <a:cs typeface="+mn-cs"/>
              </a:defRPr>
            </a:lvl1pPr>
          </a:lstStyle>
          <a:p>
            <a:pPr lvl="0"/>
            <a:r>
              <a:rPr lang="da-DK" noProof="0" dirty="0" err="1"/>
              <a:t>Insert</a:t>
            </a:r>
            <a:r>
              <a:rPr lang="da-DK" noProof="0" dirty="0"/>
              <a:t> source</a:t>
            </a:r>
          </a:p>
        </p:txBody>
      </p:sp>
      <p:sp>
        <p:nvSpPr>
          <p:cNvPr id="27" name="AutoShape 4"/>
          <p:cNvSpPr>
            <a:spLocks/>
          </p:cNvSpPr>
          <p:nvPr userDrawn="1"/>
        </p:nvSpPr>
        <p:spPr bwMode="gray">
          <a:xfrm>
            <a:off x="-1493017" y="6710482"/>
            <a:ext cx="1304011" cy="2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a:buNone/>
            </a:pPr>
            <a:r>
              <a:rPr lang="da-DK" sz="941" b="1" kern="1200" noProof="0" dirty="0">
                <a:solidFill>
                  <a:schemeClr val="tx2">
                    <a:lumMod val="75000"/>
                  </a:schemeClr>
                </a:solidFill>
                <a:latin typeface="+mn-lt"/>
              </a:rPr>
              <a:t>CV v5 – English (UK)</a:t>
            </a:r>
            <a:br>
              <a:rPr lang="da-DK" sz="2736" dirty="0"/>
            </a:br>
            <a:r>
              <a:rPr lang="da-DK" sz="941" b="1" kern="1200" noProof="0" dirty="0">
                <a:solidFill>
                  <a:schemeClr val="tx2">
                    <a:lumMod val="75000"/>
                  </a:schemeClr>
                </a:solidFill>
                <a:latin typeface="+mn-lt"/>
              </a:rPr>
              <a:t>December 2015</a:t>
            </a:r>
          </a:p>
        </p:txBody>
      </p:sp>
      <p:sp>
        <p:nvSpPr>
          <p:cNvPr id="28" name="AutoShape 4"/>
          <p:cNvSpPr>
            <a:spLocks/>
          </p:cNvSpPr>
          <p:nvPr userDrawn="1"/>
        </p:nvSpPr>
        <p:spPr bwMode="gray">
          <a:xfrm>
            <a:off x="-1545608" y="1540063"/>
            <a:ext cx="1440161" cy="4658455"/>
          </a:xfrm>
          <a:prstGeom prst="rect">
            <a:avLst/>
          </a:prstGeom>
          <a:noFill/>
          <a:ln w="12700" algn="ctr">
            <a:noFill/>
            <a:miter lim="800000"/>
            <a:headEnd/>
            <a:tailEnd/>
          </a:ln>
          <a:effectLst/>
        </p:spPr>
        <p:txBody>
          <a:bodyPr wrap="square" lIns="0" tIns="0" rIns="0" bIns="0">
            <a:spAutoFit/>
          </a:bodyPr>
          <a:lstStyle/>
          <a:p>
            <a:pPr algn="l">
              <a:spcBef>
                <a:spcPts val="0"/>
              </a:spcBef>
              <a:defRPr/>
            </a:pPr>
            <a:r>
              <a:rPr lang="da-DK" sz="941" b="1" kern="1200" noProof="0" dirty="0">
                <a:solidFill>
                  <a:schemeClr val="tx2">
                    <a:lumMod val="75000"/>
                  </a:schemeClr>
                </a:solidFill>
                <a:latin typeface="+mn-lt"/>
              </a:rPr>
              <a:t>Brief and professional background</a:t>
            </a:r>
            <a:endParaRPr lang="da-DK" sz="941" b="1" kern="1200" noProof="0" dirty="0">
              <a:solidFill>
                <a:schemeClr val="tx2">
                  <a:lumMod val="75000"/>
                </a:schemeClr>
              </a:solidFill>
              <a:latin typeface="+mn-lt"/>
              <a:ea typeface="+mn-ea"/>
              <a:cs typeface="Arial" pitchFamily="34" charset="0"/>
            </a:endParaRPr>
          </a:p>
          <a:p>
            <a:pPr marL="0" indent="0" algn="l">
              <a:spcBef>
                <a:spcPts val="0"/>
              </a:spcBef>
              <a:buFont typeface="+mj-lt"/>
              <a:buNone/>
              <a:defRPr/>
            </a:pPr>
            <a:r>
              <a:rPr lang="da-DK" sz="941" kern="1200" noProof="0" dirty="0">
                <a:solidFill>
                  <a:schemeClr val="tx2">
                    <a:lumMod val="75000"/>
                  </a:schemeClr>
                </a:solidFill>
                <a:latin typeface="+mn-lt"/>
              </a:rPr>
              <a:t>The text on the</a:t>
            </a:r>
            <a:r>
              <a:rPr lang="da-DK" sz="1539" dirty="0"/>
              <a:t> </a:t>
            </a:r>
            <a:r>
              <a:rPr lang="da-DK" sz="941" kern="1200" baseline="0" noProof="0" dirty="0">
                <a:solidFill>
                  <a:schemeClr val="tx2">
                    <a:lumMod val="75000"/>
                  </a:schemeClr>
                </a:solidFill>
                <a:latin typeface="+mn-lt"/>
              </a:rPr>
              <a:t>left</a:t>
            </a:r>
            <a:r>
              <a:rPr lang="da-DK" sz="941" kern="1200" noProof="0" dirty="0">
                <a:solidFill>
                  <a:schemeClr val="tx2">
                    <a:lumMod val="75000"/>
                  </a:schemeClr>
                </a:solidFill>
                <a:latin typeface="+mn-lt"/>
              </a:rPr>
              <a:t>-hand side of this</a:t>
            </a:r>
            <a:r>
              <a:rPr lang="da-DK" sz="1539" dirty="0"/>
              <a:t> </a:t>
            </a:r>
            <a:r>
              <a:rPr lang="da-DK" sz="941" kern="1200" noProof="0" dirty="0">
                <a:solidFill>
                  <a:schemeClr val="tx2">
                    <a:lumMod val="75000"/>
                  </a:schemeClr>
                </a:solidFill>
                <a:latin typeface="+mn-lt"/>
              </a:rPr>
              <a:t>slide should</a:t>
            </a:r>
            <a:r>
              <a:rPr lang="da-DK" sz="1539" dirty="0"/>
              <a:t> </a:t>
            </a:r>
            <a:r>
              <a:rPr lang="da-DK" sz="941" kern="1200" noProof="0" dirty="0">
                <a:solidFill>
                  <a:schemeClr val="tx2">
                    <a:lumMod val="75000"/>
                  </a:schemeClr>
                </a:solidFill>
                <a:latin typeface="+mn-lt"/>
              </a:rPr>
              <a:t>be</a:t>
            </a:r>
            <a:r>
              <a:rPr lang="da-DK" sz="1539" dirty="0"/>
              <a:t> </a:t>
            </a:r>
            <a:r>
              <a:rPr lang="da-DK" sz="941" kern="1200" noProof="0" dirty="0">
                <a:solidFill>
                  <a:schemeClr val="tx2">
                    <a:lumMod val="75000"/>
                  </a:schemeClr>
                </a:solidFill>
                <a:latin typeface="+mn-lt"/>
              </a:rPr>
              <a:t>generic</a:t>
            </a:r>
            <a:r>
              <a:rPr lang="da-DK" sz="1539" dirty="0"/>
              <a:t> </a:t>
            </a:r>
            <a:r>
              <a:rPr lang="da-DK" sz="941" kern="1200" noProof="0" dirty="0">
                <a:solidFill>
                  <a:schemeClr val="tx2">
                    <a:lumMod val="75000"/>
                  </a:schemeClr>
                </a:solidFill>
                <a:latin typeface="+mn-lt"/>
              </a:rPr>
              <a:t>rather</a:t>
            </a:r>
            <a:r>
              <a:rPr lang="da-DK" sz="1539" dirty="0"/>
              <a:t> </a:t>
            </a:r>
            <a:r>
              <a:rPr lang="da-DK" sz="941" kern="1200" noProof="0" dirty="0">
                <a:solidFill>
                  <a:schemeClr val="tx2">
                    <a:lumMod val="75000"/>
                  </a:schemeClr>
                </a:solidFill>
                <a:latin typeface="+mn-lt"/>
              </a:rPr>
              <a:t>than</a:t>
            </a:r>
            <a:r>
              <a:rPr lang="da-DK" sz="1539" dirty="0"/>
              <a:t> </a:t>
            </a:r>
            <a:r>
              <a:rPr lang="da-DK" sz="941" kern="1200" noProof="0" dirty="0">
                <a:solidFill>
                  <a:schemeClr val="tx2">
                    <a:lumMod val="75000"/>
                  </a:schemeClr>
                </a:solidFill>
                <a:latin typeface="+mn-lt"/>
              </a:rPr>
              <a:t>project-specific. The overall emphasis</a:t>
            </a:r>
            <a:r>
              <a:rPr lang="da-DK" sz="1539" dirty="0"/>
              <a:t> </a:t>
            </a:r>
            <a:r>
              <a:rPr lang="da-DK" sz="941" kern="1200" baseline="0" noProof="0" dirty="0">
                <a:solidFill>
                  <a:schemeClr val="tx2">
                    <a:lumMod val="75000"/>
                  </a:schemeClr>
                </a:solidFill>
                <a:latin typeface="+mn-lt"/>
              </a:rPr>
              <a:t>should</a:t>
            </a:r>
            <a:r>
              <a:rPr lang="da-DK" sz="1539" dirty="0"/>
              <a:t> </a:t>
            </a:r>
            <a:r>
              <a:rPr lang="da-DK" sz="941" kern="1200" baseline="0" noProof="0" dirty="0">
                <a:solidFill>
                  <a:schemeClr val="tx2">
                    <a:lumMod val="75000"/>
                  </a:schemeClr>
                </a:solidFill>
                <a:latin typeface="+mn-lt"/>
              </a:rPr>
              <a:t>be on what</a:t>
            </a:r>
            <a:r>
              <a:rPr lang="da-DK" sz="1539" dirty="0"/>
              <a:t> </a:t>
            </a:r>
            <a:r>
              <a:rPr lang="da-DK" sz="941" kern="1200" baseline="0" noProof="0" dirty="0">
                <a:solidFill>
                  <a:schemeClr val="tx2">
                    <a:lumMod val="75000"/>
                  </a:schemeClr>
                </a:solidFill>
                <a:latin typeface="+mn-lt"/>
              </a:rPr>
              <a:t>makes</a:t>
            </a:r>
            <a:r>
              <a:rPr lang="da-DK" sz="1539" dirty="0"/>
              <a:t> </a:t>
            </a:r>
            <a:r>
              <a:rPr lang="da-DK" sz="941" kern="1200" baseline="0" noProof="0" dirty="0">
                <a:solidFill>
                  <a:schemeClr val="tx2">
                    <a:lumMod val="75000"/>
                  </a:schemeClr>
                </a:solidFill>
                <a:latin typeface="+mn-lt"/>
              </a:rPr>
              <a:t>you stand out from the competition, e.g. your</a:t>
            </a:r>
            <a:r>
              <a:rPr lang="da-DK" sz="1539" dirty="0"/>
              <a:t> </a:t>
            </a:r>
            <a:r>
              <a:rPr lang="da-DK" sz="941" kern="1200" baseline="0" noProof="0" dirty="0">
                <a:solidFill>
                  <a:schemeClr val="tx2">
                    <a:lumMod val="75000"/>
                  </a:schemeClr>
                </a:solidFill>
                <a:latin typeface="+mn-lt"/>
              </a:rPr>
              <a:t>many</a:t>
            </a:r>
            <a:r>
              <a:rPr lang="da-DK" sz="1539" dirty="0"/>
              <a:t> </a:t>
            </a:r>
            <a:r>
              <a:rPr lang="da-DK" sz="941" kern="1200" baseline="0" noProof="0" dirty="0">
                <a:solidFill>
                  <a:schemeClr val="tx2">
                    <a:lumMod val="75000"/>
                  </a:schemeClr>
                </a:solidFill>
                <a:latin typeface="+mn-lt"/>
              </a:rPr>
              <a:t>years in managerial positions, years of consultancy</a:t>
            </a:r>
            <a:r>
              <a:rPr lang="da-DK" sz="1539" dirty="0"/>
              <a:t> </a:t>
            </a:r>
            <a:r>
              <a:rPr lang="da-DK" sz="941" kern="1200" baseline="0" noProof="0" dirty="0">
                <a:solidFill>
                  <a:schemeClr val="tx2">
                    <a:lumMod val="75000"/>
                  </a:schemeClr>
                </a:solidFill>
                <a:latin typeface="+mn-lt"/>
              </a:rPr>
              <a:t>experience, particular professional skills, etc.</a:t>
            </a:r>
            <a:r>
              <a:rPr lang="da-DK" sz="941" kern="1200" noProof="0" dirty="0">
                <a:solidFill>
                  <a:schemeClr val="tx2">
                    <a:lumMod val="75000"/>
                  </a:schemeClr>
                </a:solidFill>
                <a:latin typeface="+mn-lt"/>
              </a:rPr>
              <a:t> Focus on competences from a client or project</a:t>
            </a:r>
            <a:r>
              <a:rPr lang="da-DK" sz="1539" dirty="0"/>
              <a:t> </a:t>
            </a:r>
            <a:r>
              <a:rPr lang="da-DK" sz="941" kern="1200" noProof="0" dirty="0">
                <a:solidFill>
                  <a:schemeClr val="tx2">
                    <a:lumMod val="75000"/>
                  </a:schemeClr>
                </a:solidFill>
                <a:latin typeface="+mn-lt"/>
              </a:rPr>
              <a:t>perspective</a:t>
            </a:r>
            <a:r>
              <a:rPr lang="da-DK" sz="1539" dirty="0"/>
              <a:t> </a:t>
            </a:r>
            <a:r>
              <a:rPr lang="da-DK" sz="941" kern="1200" noProof="0" dirty="0">
                <a:solidFill>
                  <a:schemeClr val="tx2">
                    <a:lumMod val="75000"/>
                  </a:schemeClr>
                </a:solidFill>
                <a:latin typeface="+mn-lt"/>
              </a:rPr>
              <a:t>rather</a:t>
            </a:r>
            <a:r>
              <a:rPr lang="da-DK" sz="1539" dirty="0"/>
              <a:t> </a:t>
            </a:r>
            <a:r>
              <a:rPr lang="da-DK" sz="941" kern="1200" noProof="0" dirty="0">
                <a:solidFill>
                  <a:schemeClr val="tx2">
                    <a:lumMod val="75000"/>
                  </a:schemeClr>
                </a:solidFill>
                <a:latin typeface="+mn-lt"/>
              </a:rPr>
              <a:t>than standard CV “lingo”. In other</a:t>
            </a:r>
            <a:r>
              <a:rPr lang="da-DK" sz="1539" dirty="0"/>
              <a:t> </a:t>
            </a:r>
            <a:r>
              <a:rPr lang="da-DK" sz="941" kern="1200" baseline="0" noProof="0" dirty="0">
                <a:solidFill>
                  <a:schemeClr val="tx2">
                    <a:lumMod val="75000"/>
                  </a:schemeClr>
                </a:solidFill>
                <a:latin typeface="+mn-lt"/>
              </a:rPr>
              <a:t>words, be more specific and describe HOW your</a:t>
            </a:r>
            <a:r>
              <a:rPr lang="da-DK" sz="1539" dirty="0"/>
              <a:t> </a:t>
            </a:r>
            <a:r>
              <a:rPr lang="da-DK" sz="941" kern="1200" baseline="0" noProof="0" dirty="0">
                <a:solidFill>
                  <a:schemeClr val="tx2">
                    <a:lumMod val="75000"/>
                  </a:schemeClr>
                </a:solidFill>
                <a:latin typeface="+mn-lt"/>
              </a:rPr>
              <a:t>competences have been</a:t>
            </a:r>
            <a:r>
              <a:rPr lang="da-DK" sz="1539" dirty="0"/>
              <a:t> </a:t>
            </a:r>
            <a:r>
              <a:rPr lang="da-DK" sz="941" kern="1200" baseline="0" noProof="0" dirty="0">
                <a:solidFill>
                  <a:schemeClr val="tx2">
                    <a:lumMod val="75000"/>
                  </a:schemeClr>
                </a:solidFill>
                <a:latin typeface="+mn-lt"/>
              </a:rPr>
              <a:t>used</a:t>
            </a:r>
            <a:r>
              <a:rPr lang="da-DK" sz="1539" dirty="0"/>
              <a:t> </a:t>
            </a:r>
            <a:r>
              <a:rPr lang="da-DK" sz="941" kern="1200" baseline="0" noProof="0" dirty="0">
                <a:solidFill>
                  <a:schemeClr val="tx2">
                    <a:lumMod val="75000"/>
                  </a:schemeClr>
                </a:solidFill>
                <a:latin typeface="+mn-lt"/>
              </a:rPr>
              <a:t>rather</a:t>
            </a:r>
            <a:r>
              <a:rPr lang="da-DK" sz="1539" dirty="0"/>
              <a:t> </a:t>
            </a:r>
            <a:r>
              <a:rPr lang="da-DK" sz="941" kern="1200" baseline="0" noProof="0" dirty="0">
                <a:solidFill>
                  <a:schemeClr val="tx2">
                    <a:lumMod val="75000"/>
                  </a:schemeClr>
                </a:solidFill>
                <a:latin typeface="+mn-lt"/>
              </a:rPr>
              <a:t>than</a:t>
            </a:r>
            <a:r>
              <a:rPr lang="da-DK" sz="1539" dirty="0"/>
              <a:t> </a:t>
            </a:r>
            <a:r>
              <a:rPr lang="da-DK" sz="941" kern="1200" baseline="0" noProof="0" dirty="0">
                <a:solidFill>
                  <a:schemeClr val="tx2">
                    <a:lumMod val="75000"/>
                  </a:schemeClr>
                </a:solidFill>
                <a:latin typeface="+mn-lt"/>
              </a:rPr>
              <a:t>WHAT</a:t>
            </a:r>
            <a:r>
              <a:rPr lang="da-DK" sz="1539" dirty="0"/>
              <a:t> </a:t>
            </a:r>
            <a:r>
              <a:rPr lang="da-DK" sz="941" kern="1200" baseline="0" noProof="0" dirty="0">
                <a:solidFill>
                  <a:schemeClr val="tx2">
                    <a:lumMod val="75000"/>
                  </a:schemeClr>
                </a:solidFill>
                <a:latin typeface="+mn-lt"/>
              </a:rPr>
              <a:t>your</a:t>
            </a:r>
            <a:r>
              <a:rPr lang="da-DK" sz="1539" dirty="0"/>
              <a:t> </a:t>
            </a:r>
            <a:r>
              <a:rPr lang="da-DK" sz="941" kern="1200" baseline="0" noProof="0" dirty="0">
                <a:solidFill>
                  <a:schemeClr val="tx2">
                    <a:lumMod val="75000"/>
                  </a:schemeClr>
                </a:solidFill>
                <a:latin typeface="+mn-lt"/>
              </a:rPr>
              <a:t>competences</a:t>
            </a:r>
            <a:r>
              <a:rPr lang="da-DK" sz="1539" dirty="0"/>
              <a:t> </a:t>
            </a:r>
            <a:r>
              <a:rPr lang="da-DK" sz="941" kern="1200" baseline="0" noProof="0" dirty="0">
                <a:solidFill>
                  <a:schemeClr val="tx2">
                    <a:lumMod val="75000"/>
                  </a:schemeClr>
                </a:solidFill>
                <a:latin typeface="+mn-lt"/>
              </a:rPr>
              <a:t>are. SHOW rather</a:t>
            </a:r>
            <a:r>
              <a:rPr lang="da-DK" sz="1539" dirty="0"/>
              <a:t> </a:t>
            </a:r>
            <a:r>
              <a:rPr lang="da-DK" sz="941" kern="1200" baseline="0" noProof="0" dirty="0">
                <a:solidFill>
                  <a:schemeClr val="tx2">
                    <a:lumMod val="75000"/>
                  </a:schemeClr>
                </a:solidFill>
                <a:latin typeface="+mn-lt"/>
              </a:rPr>
              <a:t>than</a:t>
            </a:r>
            <a:r>
              <a:rPr lang="da-DK" sz="1539" dirty="0"/>
              <a:t> </a:t>
            </a:r>
            <a:r>
              <a:rPr lang="da-DK" sz="941" kern="1200" baseline="0" noProof="0" dirty="0">
                <a:solidFill>
                  <a:schemeClr val="tx2">
                    <a:lumMod val="75000"/>
                  </a:schemeClr>
                </a:solidFill>
                <a:latin typeface="+mn-lt"/>
              </a:rPr>
              <a:t>DESCRIBE. You</a:t>
            </a:r>
            <a:r>
              <a:rPr lang="da-DK" sz="1539" dirty="0"/>
              <a:t> </a:t>
            </a:r>
            <a:r>
              <a:rPr lang="da-DK" sz="941" kern="1200" baseline="0" noProof="0" dirty="0">
                <a:solidFill>
                  <a:schemeClr val="tx2">
                    <a:lumMod val="75000"/>
                  </a:schemeClr>
                </a:solidFill>
                <a:latin typeface="+mn-lt"/>
              </a:rPr>
              <a:t>are</a:t>
            </a:r>
            <a:r>
              <a:rPr lang="da-DK" sz="1539" dirty="0"/>
              <a:t> </a:t>
            </a:r>
            <a:r>
              <a:rPr lang="da-DK" sz="941" kern="1200" baseline="0" noProof="0" dirty="0">
                <a:solidFill>
                  <a:schemeClr val="tx2">
                    <a:lumMod val="75000"/>
                  </a:schemeClr>
                </a:solidFill>
                <a:latin typeface="+mn-lt"/>
              </a:rPr>
              <a:t>welcome to use</a:t>
            </a:r>
            <a:r>
              <a:rPr lang="da-DK" sz="1539" dirty="0"/>
              <a:t> </a:t>
            </a:r>
            <a:r>
              <a:rPr lang="da-DK" sz="941" kern="1200" baseline="0" noProof="0" dirty="0">
                <a:solidFill>
                  <a:schemeClr val="tx2">
                    <a:lumMod val="75000"/>
                  </a:schemeClr>
                </a:solidFill>
                <a:latin typeface="+mn-lt"/>
              </a:rPr>
              <a:t>Stig’s CV for inspiration.</a:t>
            </a:r>
            <a:endParaRPr lang="da-DK" sz="941" kern="1200" noProof="0" dirty="0">
              <a:solidFill>
                <a:schemeClr val="tx2">
                  <a:lumMod val="75000"/>
                </a:schemeClr>
              </a:solidFill>
              <a:latin typeface="+mn-lt"/>
              <a:ea typeface="+mn-ea"/>
              <a:cs typeface="Arial" pitchFamily="34" charset="0"/>
            </a:endParaRPr>
          </a:p>
        </p:txBody>
      </p:sp>
      <p:sp>
        <p:nvSpPr>
          <p:cNvPr id="22" name="Text Placeholder 3"/>
          <p:cNvSpPr>
            <a:spLocks noGrp="1"/>
          </p:cNvSpPr>
          <p:nvPr>
            <p:ph type="body" sz="quarter" idx="30" hasCustomPrompt="1"/>
          </p:nvPr>
        </p:nvSpPr>
        <p:spPr>
          <a:xfrm>
            <a:off x="395968" y="5010939"/>
            <a:ext cx="3977839" cy="1954666"/>
          </a:xfrm>
        </p:spPr>
        <p:txBody>
          <a:bodyPr/>
          <a:lstStyle>
            <a:lvl1pPr marL="200093" indent="-200093">
              <a:spcBef>
                <a:spcPts val="0"/>
              </a:spcBef>
              <a:spcAft>
                <a:spcPts val="0"/>
              </a:spcAft>
              <a:buFont typeface="Arial"/>
              <a:buChar char="•"/>
              <a:defRPr lang="en-US" sz="1026" b="0" kern="1200" spc="-9" baseline="0" dirty="0" smtClean="0">
                <a:solidFill>
                  <a:schemeClr val="tx1"/>
                </a:solidFill>
                <a:latin typeface="+mn-lt"/>
                <a:ea typeface="+mn-ea"/>
                <a:cs typeface="+mn-cs"/>
              </a:defRPr>
            </a:lvl1pPr>
            <a:lvl2pPr marL="199881">
              <a:spcBef>
                <a:spcPts val="0"/>
              </a:spcBef>
              <a:spcAft>
                <a:spcPts val="0"/>
              </a:spcAft>
              <a:defRPr lang="en-US" sz="1026" b="0" kern="1200" spc="-9" baseline="0" dirty="0" smtClean="0">
                <a:solidFill>
                  <a:schemeClr val="tx1"/>
                </a:solidFill>
                <a:latin typeface="+mn-lt"/>
                <a:ea typeface="+mn-ea"/>
                <a:cs typeface="+mn-cs"/>
              </a:defRPr>
            </a:lvl2pPr>
            <a:lvl3pPr marL="399764">
              <a:spcBef>
                <a:spcPts val="0"/>
              </a:spcBef>
              <a:spcAft>
                <a:spcPts val="257"/>
              </a:spcAft>
              <a:defRPr lang="en-US" sz="1026" kern="1200" spc="-9" baseline="0" dirty="0" smtClean="0">
                <a:solidFill>
                  <a:schemeClr val="tx1"/>
                </a:solidFill>
                <a:latin typeface="+mn-lt"/>
                <a:ea typeface="+mn-ea"/>
                <a:cs typeface="+mn-cs"/>
              </a:defRPr>
            </a:lvl3pPr>
            <a:lvl4pPr marL="599645">
              <a:spcBef>
                <a:spcPts val="0"/>
              </a:spcBef>
              <a:spcAft>
                <a:spcPts val="257"/>
              </a:spcAft>
              <a:defRPr lang="en-US" sz="1026" kern="1200" spc="-9" baseline="0" dirty="0" smtClean="0">
                <a:solidFill>
                  <a:schemeClr val="tx1"/>
                </a:solidFill>
                <a:latin typeface="+mn-lt"/>
                <a:ea typeface="+mn-ea"/>
                <a:cs typeface="+mn-cs"/>
              </a:defRPr>
            </a:lvl4pPr>
            <a:lvl5pPr marL="799526">
              <a:spcBef>
                <a:spcPts val="0"/>
              </a:spcBef>
              <a:spcAft>
                <a:spcPts val="257"/>
              </a:spcAft>
              <a:defRPr lang="en-GB" sz="1026" kern="1200" spc="-9" baseline="0" dirty="0">
                <a:solidFill>
                  <a:schemeClr val="tx1"/>
                </a:solidFill>
                <a:latin typeface="+mn-lt"/>
                <a:ea typeface="+mn-ea"/>
                <a:cs typeface="+mn-cs"/>
              </a:defRPr>
            </a:lvl5pPr>
          </a:lstStyle>
          <a:p>
            <a:pPr lvl="0"/>
            <a:r>
              <a:rPr lang="da-DK" noProof="0" dirty="0"/>
              <a:t>PROFESSIONAL BACKGROUND</a:t>
            </a:r>
          </a:p>
          <a:p>
            <a:pPr marL="234000" indent="-234000">
              <a:spcAft>
                <a:spcPts val="0"/>
              </a:spcAft>
              <a:buFont typeface="Arial"/>
              <a:buChar char="•"/>
            </a:pPr>
            <a:r>
              <a:rPr lang="da-DK" dirty="0"/>
              <a:t>Prior </a:t>
            </a:r>
            <a:r>
              <a:rPr lang="da-DK" dirty="0" err="1"/>
              <a:t>work</a:t>
            </a:r>
            <a:r>
              <a:rPr lang="da-DK" dirty="0"/>
              <a:t> </a:t>
            </a:r>
            <a:r>
              <a:rPr lang="da-DK" dirty="0" err="1"/>
              <a:t>experience</a:t>
            </a:r>
            <a:r>
              <a:rPr lang="da-DK" dirty="0"/>
              <a:t>: [Prior </a:t>
            </a:r>
            <a:r>
              <a:rPr lang="da-DK" dirty="0" err="1"/>
              <a:t>work</a:t>
            </a:r>
            <a:r>
              <a:rPr lang="da-DK" dirty="0"/>
              <a:t> </a:t>
            </a:r>
            <a:r>
              <a:rPr lang="da-DK" dirty="0" err="1"/>
              <a:t>experience</a:t>
            </a:r>
            <a:r>
              <a:rPr lang="da-DK" dirty="0"/>
              <a:t> 1; Prior </a:t>
            </a:r>
            <a:r>
              <a:rPr lang="da-DK" dirty="0" err="1"/>
              <a:t>work</a:t>
            </a:r>
            <a:r>
              <a:rPr lang="da-DK" dirty="0"/>
              <a:t> </a:t>
            </a:r>
            <a:r>
              <a:rPr lang="da-DK" dirty="0" err="1"/>
              <a:t>experience</a:t>
            </a:r>
            <a:r>
              <a:rPr lang="da-DK" dirty="0"/>
              <a:t> 2; …]</a:t>
            </a:r>
          </a:p>
          <a:p>
            <a:pPr marL="234000" indent="-234000">
              <a:spcAft>
                <a:spcPts val="0"/>
              </a:spcAft>
              <a:buFont typeface="Arial"/>
              <a:buChar char="•"/>
            </a:pPr>
            <a:r>
              <a:rPr lang="da-DK" dirty="0"/>
              <a:t>Education: [Education 1; Education 2; Education 3; …]</a:t>
            </a:r>
          </a:p>
          <a:p>
            <a:pPr marL="234000" indent="-234000">
              <a:spcAft>
                <a:spcPts val="0"/>
              </a:spcAft>
              <a:buFont typeface="Arial"/>
              <a:buChar char="•"/>
            </a:pPr>
            <a:r>
              <a:rPr lang="da-DK" dirty="0"/>
              <a:t>[</a:t>
            </a:r>
            <a:r>
              <a:rPr lang="da-DK" dirty="0" err="1"/>
              <a:t>Other</a:t>
            </a:r>
            <a:r>
              <a:rPr lang="da-DK" dirty="0"/>
              <a:t> relevant </a:t>
            </a:r>
            <a:r>
              <a:rPr lang="da-DK" dirty="0" err="1"/>
              <a:t>accreditations</a:t>
            </a:r>
            <a:r>
              <a:rPr lang="da-DK" dirty="0"/>
              <a:t>, i.e. </a:t>
            </a:r>
            <a:r>
              <a:rPr lang="da-DK" dirty="0" err="1"/>
              <a:t>certifications</a:t>
            </a:r>
            <a:r>
              <a:rPr lang="da-DK" dirty="0"/>
              <a:t>, </a:t>
            </a:r>
            <a:r>
              <a:rPr lang="da-DK" dirty="0" err="1"/>
              <a:t>courses</a:t>
            </a:r>
            <a:r>
              <a:rPr lang="da-DK" dirty="0"/>
              <a:t>, etc.]</a:t>
            </a:r>
          </a:p>
          <a:p>
            <a:pPr lvl="0"/>
            <a:endParaRPr lang="da-DK" noProof="0" dirty="0"/>
          </a:p>
        </p:txBody>
      </p:sp>
    </p:spTree>
    <p:extLst>
      <p:ext uri="{BB962C8B-B14F-4D97-AF65-F5344CB8AC3E}">
        <p14:creationId xmlns:p14="http://schemas.microsoft.com/office/powerpoint/2010/main" val="1491795751"/>
      </p:ext>
    </p:extLst>
  </p:cSld>
  <p:clrMapOvr>
    <a:masterClrMapping/>
  </p:clrMapOvr>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62547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110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89"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1884635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13"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110675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titeltypografi i masteren</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748547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4" name="Titel 1"/>
          <p:cNvSpPr>
            <a:spLocks noGrp="1"/>
          </p:cNvSpPr>
          <p:nvPr>
            <p:ph type="title"/>
          </p:nvPr>
        </p:nvSpPr>
        <p:spPr>
          <a:xfrm>
            <a:off x="720000" y="720000"/>
            <a:ext cx="7704000" cy="360000"/>
          </a:xfrm>
        </p:spPr>
        <p:txBody>
          <a:bodyPr/>
          <a:lstStyle/>
          <a:p>
            <a:r>
              <a:rPr lang="da-DK"/>
              <a:t>Klik for at redigere titeltypografi i masteren</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7209501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50301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837"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a-DK"/>
              <a:t>Klik for at redigere titeltypografi i masteren</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3030769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titeltypografi i masteren</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4250711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7508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4024673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202237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170749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7111786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5092489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208946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0940694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1969599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809060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3207948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798846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2423428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42190132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titeltypografi i masteren</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6065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3" Type="http://schemas.openxmlformats.org/officeDocument/2006/relationships/slideLayout" Target="../slideLayouts/slideLayout186.xml"/><Relationship Id="rId21" Type="http://schemas.openxmlformats.org/officeDocument/2006/relationships/slideLayout" Target="../slideLayouts/slideLayout204.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image" Target="../media/image2.png"/><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theme" Target="../theme/theme10.x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18" Type="http://schemas.openxmlformats.org/officeDocument/2006/relationships/theme" Target="../theme/theme11.xml"/><Relationship Id="rId26" Type="http://schemas.openxmlformats.org/officeDocument/2006/relationships/image" Target="../media/image45.emf"/><Relationship Id="rId3" Type="http://schemas.openxmlformats.org/officeDocument/2006/relationships/slideLayout" Target="../slideLayouts/slideLayout208.xml"/><Relationship Id="rId21" Type="http://schemas.openxmlformats.org/officeDocument/2006/relationships/tags" Target="../tags/tag46.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5" Type="http://schemas.openxmlformats.org/officeDocument/2006/relationships/oleObject" Target="../embeddings/oleObject40.bin"/><Relationship Id="rId2" Type="http://schemas.openxmlformats.org/officeDocument/2006/relationships/slideLayout" Target="../slideLayouts/slideLayout207.xml"/><Relationship Id="rId16" Type="http://schemas.openxmlformats.org/officeDocument/2006/relationships/slideLayout" Target="../slideLayouts/slideLayout221.xml"/><Relationship Id="rId20" Type="http://schemas.openxmlformats.org/officeDocument/2006/relationships/tags" Target="../tags/tag45.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24" Type="http://schemas.openxmlformats.org/officeDocument/2006/relationships/tags" Target="../tags/tag49.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23" Type="http://schemas.openxmlformats.org/officeDocument/2006/relationships/tags" Target="../tags/tag48.xml"/><Relationship Id="rId28" Type="http://schemas.openxmlformats.org/officeDocument/2006/relationships/image" Target="../media/image21.emf"/><Relationship Id="rId10" Type="http://schemas.openxmlformats.org/officeDocument/2006/relationships/slideLayout" Target="../slideLayouts/slideLayout215.xml"/><Relationship Id="rId19" Type="http://schemas.openxmlformats.org/officeDocument/2006/relationships/vmlDrawing" Target="../drawings/vmlDrawing40.v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 Id="rId22" Type="http://schemas.openxmlformats.org/officeDocument/2006/relationships/tags" Target="../tags/tag47.xml"/><Relationship Id="rId27" Type="http://schemas.openxmlformats.org/officeDocument/2006/relationships/image" Target="../media/image49.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oleObject" Target="../embeddings/oleObject53.bin"/><Relationship Id="rId3" Type="http://schemas.openxmlformats.org/officeDocument/2006/relationships/slideLayout" Target="../slideLayouts/slideLayout225.xml"/><Relationship Id="rId21" Type="http://schemas.openxmlformats.org/officeDocument/2006/relationships/slideLayout" Target="../slideLayouts/slideLayout243.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tags" Target="../tags/tag62.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vmlDrawing" Target="../drawings/vmlDrawing53.v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theme" Target="../theme/theme12.xml"/><Relationship Id="rId28" Type="http://schemas.openxmlformats.org/officeDocument/2006/relationships/image" Target="../media/image2.png"/><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26" Type="http://schemas.openxmlformats.org/officeDocument/2006/relationships/oleObject" Target="../embeddings/oleObject58.bin"/><Relationship Id="rId3" Type="http://schemas.openxmlformats.org/officeDocument/2006/relationships/slideLayout" Target="../slideLayouts/slideLayout247.xml"/><Relationship Id="rId21" Type="http://schemas.openxmlformats.org/officeDocument/2006/relationships/slideLayout" Target="../slideLayouts/slideLayout265.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5" Type="http://schemas.openxmlformats.org/officeDocument/2006/relationships/tags" Target="../tags/tag67.xml"/><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slideLayout" Target="../slideLayouts/slideLayout264.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24" Type="http://schemas.openxmlformats.org/officeDocument/2006/relationships/vmlDrawing" Target="../drawings/vmlDrawing58.vml"/><Relationship Id="rId5" Type="http://schemas.openxmlformats.org/officeDocument/2006/relationships/slideLayout" Target="../slideLayouts/slideLayout249.xml"/><Relationship Id="rId15" Type="http://schemas.openxmlformats.org/officeDocument/2006/relationships/slideLayout" Target="../slideLayouts/slideLayout259.xml"/><Relationship Id="rId23" Type="http://schemas.openxmlformats.org/officeDocument/2006/relationships/theme" Target="../theme/theme13.xml"/><Relationship Id="rId28" Type="http://schemas.openxmlformats.org/officeDocument/2006/relationships/image" Target="../media/image2.png"/><Relationship Id="rId10" Type="http://schemas.openxmlformats.org/officeDocument/2006/relationships/slideLayout" Target="../slideLayouts/slideLayout254.xml"/><Relationship Id="rId19" Type="http://schemas.openxmlformats.org/officeDocument/2006/relationships/slideLayout" Target="../slideLayouts/slideLayout263.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 Id="rId22" Type="http://schemas.openxmlformats.org/officeDocument/2006/relationships/slideLayout" Target="../slideLayouts/slideLayout266.xml"/><Relationship Id="rId27"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26" Type="http://schemas.openxmlformats.org/officeDocument/2006/relationships/image" Target="../media/image1.emf"/><Relationship Id="rId3" Type="http://schemas.openxmlformats.org/officeDocument/2006/relationships/slideLayout" Target="../slideLayouts/slideLayout269.xml"/><Relationship Id="rId21" Type="http://schemas.openxmlformats.org/officeDocument/2006/relationships/slideLayout" Target="../slideLayouts/slideLayout287.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5" Type="http://schemas.openxmlformats.org/officeDocument/2006/relationships/oleObject" Target="../embeddings/oleObject64.bin"/><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slideLayout" Target="../slideLayouts/slideLayout286.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24" Type="http://schemas.openxmlformats.org/officeDocument/2006/relationships/tags" Target="../tags/tag73.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23" Type="http://schemas.openxmlformats.org/officeDocument/2006/relationships/vmlDrawing" Target="../drawings/vmlDrawing64.vml"/><Relationship Id="rId10" Type="http://schemas.openxmlformats.org/officeDocument/2006/relationships/slideLayout" Target="../slideLayouts/slideLayout276.xml"/><Relationship Id="rId19" Type="http://schemas.openxmlformats.org/officeDocument/2006/relationships/slideLayout" Target="../slideLayouts/slideLayout285.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 Id="rId22" Type="http://schemas.openxmlformats.org/officeDocument/2006/relationships/theme" Target="../theme/theme14.xml"/><Relationship Id="rId27"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tags" Target="../tags/tag78.xml"/><Relationship Id="rId3" Type="http://schemas.openxmlformats.org/officeDocument/2006/relationships/slideLayout" Target="../slideLayouts/slideLayout290.xml"/><Relationship Id="rId21" Type="http://schemas.openxmlformats.org/officeDocument/2006/relationships/image" Target="../media/image20.jpeg"/><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vmlDrawing" Target="../drawings/vmlDrawing69.vml"/><Relationship Id="rId2" Type="http://schemas.openxmlformats.org/officeDocument/2006/relationships/slideLayout" Target="../slideLayouts/slideLayout289.xml"/><Relationship Id="rId16" Type="http://schemas.openxmlformats.org/officeDocument/2006/relationships/theme" Target="../theme/theme15.xml"/><Relationship Id="rId20" Type="http://schemas.openxmlformats.org/officeDocument/2006/relationships/image" Target="../media/image45.emf"/><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10" Type="http://schemas.openxmlformats.org/officeDocument/2006/relationships/slideLayout" Target="../slideLayouts/slideLayout297.xml"/><Relationship Id="rId19" Type="http://schemas.openxmlformats.org/officeDocument/2006/relationships/oleObject" Target="../embeddings/oleObject69.bin"/><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 Id="rId22" Type="http://schemas.openxmlformats.org/officeDocument/2006/relationships/image" Target="../media/image21.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18" Type="http://schemas.openxmlformats.org/officeDocument/2006/relationships/slideLayout" Target="../slideLayouts/slideLayout320.xml"/><Relationship Id="rId26" Type="http://schemas.openxmlformats.org/officeDocument/2006/relationships/oleObject" Target="../embeddings/oleObject76.bin"/><Relationship Id="rId3" Type="http://schemas.openxmlformats.org/officeDocument/2006/relationships/slideLayout" Target="../slideLayouts/slideLayout305.xml"/><Relationship Id="rId21" Type="http://schemas.openxmlformats.org/officeDocument/2006/relationships/slideLayout" Target="../slideLayouts/slideLayout323.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17" Type="http://schemas.openxmlformats.org/officeDocument/2006/relationships/slideLayout" Target="../slideLayouts/slideLayout319.xml"/><Relationship Id="rId25" Type="http://schemas.openxmlformats.org/officeDocument/2006/relationships/tags" Target="../tags/tag85.xml"/><Relationship Id="rId2" Type="http://schemas.openxmlformats.org/officeDocument/2006/relationships/slideLayout" Target="../slideLayouts/slideLayout304.xml"/><Relationship Id="rId16" Type="http://schemas.openxmlformats.org/officeDocument/2006/relationships/slideLayout" Target="../slideLayouts/slideLayout318.xml"/><Relationship Id="rId20" Type="http://schemas.openxmlformats.org/officeDocument/2006/relationships/slideLayout" Target="../slideLayouts/slideLayout322.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24" Type="http://schemas.openxmlformats.org/officeDocument/2006/relationships/vmlDrawing" Target="../drawings/vmlDrawing76.vml"/><Relationship Id="rId5" Type="http://schemas.openxmlformats.org/officeDocument/2006/relationships/slideLayout" Target="../slideLayouts/slideLayout307.xml"/><Relationship Id="rId15" Type="http://schemas.openxmlformats.org/officeDocument/2006/relationships/slideLayout" Target="../slideLayouts/slideLayout317.xml"/><Relationship Id="rId23" Type="http://schemas.openxmlformats.org/officeDocument/2006/relationships/theme" Target="../theme/theme16.xml"/><Relationship Id="rId28" Type="http://schemas.openxmlformats.org/officeDocument/2006/relationships/image" Target="../media/image2.png"/><Relationship Id="rId10" Type="http://schemas.openxmlformats.org/officeDocument/2006/relationships/slideLayout" Target="../slideLayouts/slideLayout312.xml"/><Relationship Id="rId19" Type="http://schemas.openxmlformats.org/officeDocument/2006/relationships/slideLayout" Target="../slideLayouts/slideLayout321.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 Id="rId22" Type="http://schemas.openxmlformats.org/officeDocument/2006/relationships/slideLayout" Target="../slideLayouts/slideLayout324.xml"/><Relationship Id="rId27"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3" Type="http://schemas.openxmlformats.org/officeDocument/2006/relationships/slideLayout" Target="../slideLayouts/slideLayout327.xml"/><Relationship Id="rId21" Type="http://schemas.openxmlformats.org/officeDocument/2006/relationships/slideLayout" Target="../slideLayouts/slideLayout345.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image" Target="../media/image2.png"/><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slideLayout" Target="../slideLayouts/slideLayout348.xml"/><Relationship Id="rId7" Type="http://schemas.openxmlformats.org/officeDocument/2006/relationships/tags" Target="../tags/tag90.xml"/><Relationship Id="rId2" Type="http://schemas.openxmlformats.org/officeDocument/2006/relationships/slideLayout" Target="../slideLayouts/slideLayout347.xml"/><Relationship Id="rId1" Type="http://schemas.openxmlformats.org/officeDocument/2006/relationships/slideLayout" Target="../slideLayouts/slideLayout346.xml"/><Relationship Id="rId6" Type="http://schemas.openxmlformats.org/officeDocument/2006/relationships/vmlDrawing" Target="../drawings/vmlDrawing81.vml"/><Relationship Id="rId11" Type="http://schemas.openxmlformats.org/officeDocument/2006/relationships/image" Target="../media/image21.emf"/><Relationship Id="rId5" Type="http://schemas.openxmlformats.org/officeDocument/2006/relationships/theme" Target="../theme/theme18.xml"/><Relationship Id="rId10" Type="http://schemas.openxmlformats.org/officeDocument/2006/relationships/image" Target="../media/image20.jpeg"/><Relationship Id="rId4" Type="http://schemas.openxmlformats.org/officeDocument/2006/relationships/slideLayout" Target="../slideLayouts/slideLayout349.xml"/><Relationship Id="rId9" Type="http://schemas.openxmlformats.org/officeDocument/2006/relationships/image" Target="../media/image45.emf"/></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slideLayout" Target="../slideLayouts/slideLayout362.xml"/><Relationship Id="rId18" Type="http://schemas.openxmlformats.org/officeDocument/2006/relationships/tags" Target="../tags/tag93.xml"/><Relationship Id="rId3" Type="http://schemas.openxmlformats.org/officeDocument/2006/relationships/slideLayout" Target="../slideLayouts/slideLayout352.xml"/><Relationship Id="rId21" Type="http://schemas.openxmlformats.org/officeDocument/2006/relationships/image" Target="../media/image20.jpeg"/><Relationship Id="rId7" Type="http://schemas.openxmlformats.org/officeDocument/2006/relationships/slideLayout" Target="../slideLayouts/slideLayout356.xml"/><Relationship Id="rId12" Type="http://schemas.openxmlformats.org/officeDocument/2006/relationships/slideLayout" Target="../slideLayouts/slideLayout361.xml"/><Relationship Id="rId17" Type="http://schemas.openxmlformats.org/officeDocument/2006/relationships/vmlDrawing" Target="../drawings/vmlDrawing84.vml"/><Relationship Id="rId2" Type="http://schemas.openxmlformats.org/officeDocument/2006/relationships/slideLayout" Target="../slideLayouts/slideLayout351.xml"/><Relationship Id="rId16" Type="http://schemas.openxmlformats.org/officeDocument/2006/relationships/theme" Target="../theme/theme19.xml"/><Relationship Id="rId20" Type="http://schemas.openxmlformats.org/officeDocument/2006/relationships/image" Target="../media/image45.emf"/><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5" Type="http://schemas.openxmlformats.org/officeDocument/2006/relationships/slideLayout" Target="../slideLayouts/slideLayout354.xml"/><Relationship Id="rId15" Type="http://schemas.openxmlformats.org/officeDocument/2006/relationships/slideLayout" Target="../slideLayouts/slideLayout364.xml"/><Relationship Id="rId10" Type="http://schemas.openxmlformats.org/officeDocument/2006/relationships/slideLayout" Target="../slideLayouts/slideLayout359.xml"/><Relationship Id="rId19" Type="http://schemas.openxmlformats.org/officeDocument/2006/relationships/oleObject" Target="../embeddings/oleObject84.bin"/><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 Id="rId22" Type="http://schemas.openxmlformats.org/officeDocument/2006/relationships/image" Target="../media/image2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21" Type="http://schemas.openxmlformats.org/officeDocument/2006/relationships/oleObject" Target="../embeddings/oleObject5.bin"/><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ags" Target="../tags/tag6.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1.emf"/><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0.jpeg"/><Relationship Id="rId10" Type="http://schemas.openxmlformats.org/officeDocument/2006/relationships/slideLayout" Target="../slideLayouts/slideLayout31.xml"/><Relationship Id="rId19" Type="http://schemas.openxmlformats.org/officeDocument/2006/relationships/vmlDrawing" Target="../drawings/vmlDrawing5.v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9.emf"/></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slideLayout" Target="../slideLayouts/slideLayout377.xml"/><Relationship Id="rId18" Type="http://schemas.openxmlformats.org/officeDocument/2006/relationships/slideLayout" Target="../slideLayouts/slideLayout382.xml"/><Relationship Id="rId26" Type="http://schemas.openxmlformats.org/officeDocument/2006/relationships/image" Target="../media/image1.emf"/><Relationship Id="rId3" Type="http://schemas.openxmlformats.org/officeDocument/2006/relationships/slideLayout" Target="../slideLayouts/slideLayout367.xml"/><Relationship Id="rId21" Type="http://schemas.openxmlformats.org/officeDocument/2006/relationships/slideLayout" Target="../slideLayouts/slideLayout385.xml"/><Relationship Id="rId7" Type="http://schemas.openxmlformats.org/officeDocument/2006/relationships/slideLayout" Target="../slideLayouts/slideLayout371.xml"/><Relationship Id="rId12" Type="http://schemas.openxmlformats.org/officeDocument/2006/relationships/slideLayout" Target="../slideLayouts/slideLayout376.xml"/><Relationship Id="rId17" Type="http://schemas.openxmlformats.org/officeDocument/2006/relationships/slideLayout" Target="../slideLayouts/slideLayout381.xml"/><Relationship Id="rId25" Type="http://schemas.openxmlformats.org/officeDocument/2006/relationships/oleObject" Target="../embeddings/oleObject91.bin"/><Relationship Id="rId2" Type="http://schemas.openxmlformats.org/officeDocument/2006/relationships/slideLayout" Target="../slideLayouts/slideLayout366.xml"/><Relationship Id="rId16" Type="http://schemas.openxmlformats.org/officeDocument/2006/relationships/slideLayout" Target="../slideLayouts/slideLayout380.xml"/><Relationship Id="rId20" Type="http://schemas.openxmlformats.org/officeDocument/2006/relationships/slideLayout" Target="../slideLayouts/slideLayout384.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24" Type="http://schemas.openxmlformats.org/officeDocument/2006/relationships/tags" Target="../tags/tag100.xml"/><Relationship Id="rId5" Type="http://schemas.openxmlformats.org/officeDocument/2006/relationships/slideLayout" Target="../slideLayouts/slideLayout369.xml"/><Relationship Id="rId15" Type="http://schemas.openxmlformats.org/officeDocument/2006/relationships/slideLayout" Target="../slideLayouts/slideLayout379.xml"/><Relationship Id="rId23" Type="http://schemas.openxmlformats.org/officeDocument/2006/relationships/vmlDrawing" Target="../drawings/vmlDrawing91.vml"/><Relationship Id="rId10" Type="http://schemas.openxmlformats.org/officeDocument/2006/relationships/slideLayout" Target="../slideLayouts/slideLayout374.xml"/><Relationship Id="rId19" Type="http://schemas.openxmlformats.org/officeDocument/2006/relationships/slideLayout" Target="../slideLayouts/slideLayout383.xml"/><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slideLayout" Target="../slideLayouts/slideLayout378.xml"/><Relationship Id="rId22" Type="http://schemas.openxmlformats.org/officeDocument/2006/relationships/theme" Target="../theme/theme20.xml"/><Relationship Id="rId27"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slideLayout" Target="../slideLayouts/slideLayout398.xml"/><Relationship Id="rId18" Type="http://schemas.openxmlformats.org/officeDocument/2006/relationships/slideLayout" Target="../slideLayouts/slideLayout403.xml"/><Relationship Id="rId26" Type="http://schemas.openxmlformats.org/officeDocument/2006/relationships/image" Target="../media/image1.emf"/><Relationship Id="rId3" Type="http://schemas.openxmlformats.org/officeDocument/2006/relationships/slideLayout" Target="../slideLayouts/slideLayout388.xml"/><Relationship Id="rId21" Type="http://schemas.openxmlformats.org/officeDocument/2006/relationships/slideLayout" Target="../slideLayouts/slideLayout406.xml"/><Relationship Id="rId7" Type="http://schemas.openxmlformats.org/officeDocument/2006/relationships/slideLayout" Target="../slideLayouts/slideLayout392.xml"/><Relationship Id="rId12" Type="http://schemas.openxmlformats.org/officeDocument/2006/relationships/slideLayout" Target="../slideLayouts/slideLayout397.xml"/><Relationship Id="rId17" Type="http://schemas.openxmlformats.org/officeDocument/2006/relationships/slideLayout" Target="../slideLayouts/slideLayout402.xml"/><Relationship Id="rId25" Type="http://schemas.openxmlformats.org/officeDocument/2006/relationships/oleObject" Target="../embeddings/oleObject96.bin"/><Relationship Id="rId2" Type="http://schemas.openxmlformats.org/officeDocument/2006/relationships/slideLayout" Target="../slideLayouts/slideLayout387.xml"/><Relationship Id="rId16" Type="http://schemas.openxmlformats.org/officeDocument/2006/relationships/slideLayout" Target="../slideLayouts/slideLayout401.xml"/><Relationship Id="rId20" Type="http://schemas.openxmlformats.org/officeDocument/2006/relationships/slideLayout" Target="../slideLayouts/slideLayout405.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24" Type="http://schemas.openxmlformats.org/officeDocument/2006/relationships/tags" Target="../tags/tag105.xml"/><Relationship Id="rId5" Type="http://schemas.openxmlformats.org/officeDocument/2006/relationships/slideLayout" Target="../slideLayouts/slideLayout390.xml"/><Relationship Id="rId15" Type="http://schemas.openxmlformats.org/officeDocument/2006/relationships/slideLayout" Target="../slideLayouts/slideLayout400.xml"/><Relationship Id="rId23" Type="http://schemas.openxmlformats.org/officeDocument/2006/relationships/vmlDrawing" Target="../drawings/vmlDrawing96.vml"/><Relationship Id="rId10" Type="http://schemas.openxmlformats.org/officeDocument/2006/relationships/slideLayout" Target="../slideLayouts/slideLayout395.xml"/><Relationship Id="rId19" Type="http://schemas.openxmlformats.org/officeDocument/2006/relationships/slideLayout" Target="../slideLayouts/slideLayout404.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slideLayout" Target="../slideLayouts/slideLayout399.xml"/><Relationship Id="rId22" Type="http://schemas.openxmlformats.org/officeDocument/2006/relationships/theme" Target="../theme/theme21.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image" Target="../media/image1.emf"/><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oleObject" Target="../embeddings/oleObject7.bin"/><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tags" Target="../tags/tag8.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vmlDrawing" Target="../drawings/vmlDrawing7.v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3.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tags" Target="../tags/tag13.xml"/><Relationship Id="rId3" Type="http://schemas.openxmlformats.org/officeDocument/2006/relationships/slideLayout" Target="../slideLayouts/slideLayout62.xml"/><Relationship Id="rId21" Type="http://schemas.openxmlformats.org/officeDocument/2006/relationships/vmlDrawing" Target="../drawings/vmlDrawing8.v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tags" Target="../tags/tag12.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heme" Target="../theme/theme4.xml"/><Relationship Id="rId29" Type="http://schemas.openxmlformats.org/officeDocument/2006/relationships/image" Target="../media/image20.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tags" Target="../tags/tag11.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tags" Target="../tags/tag10.xml"/><Relationship Id="rId28" Type="http://schemas.openxmlformats.org/officeDocument/2006/relationships/image" Target="../media/image45.emf"/><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tags" Target="../tags/tag9.xml"/><Relationship Id="rId27" Type="http://schemas.openxmlformats.org/officeDocument/2006/relationships/oleObject" Target="../embeddings/oleObject8.bin"/><Relationship Id="rId30" Type="http://schemas.openxmlformats.org/officeDocument/2006/relationships/image" Target="../media/image2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image" Target="../media/image1.emf"/><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oleObject" Target="../embeddings/oleObject22.bin"/><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tags" Target="../tags/tag27.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vmlDrawing" Target="../drawings/vmlDrawing22.v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image" Target="../media/image1.emf"/><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oleObject" Target="../embeddings/oleObject26.bin"/><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tags" Target="../tags/tag31.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vmlDrawing" Target="../drawings/vmlDrawing26.v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theme" Target="../theme/theme6.xml"/><Relationship Id="rId27"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image" Target="../media/image1.emf"/><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oleObject" Target="../embeddings/oleObject27.bin"/><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tags" Target="../tags/tag32.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vmlDrawing" Target="../drawings/vmlDrawing27.v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theme" Target="../theme/theme7.xml"/><Relationship Id="rId27"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image" Target="../media/image1.emf"/><Relationship Id="rId3" Type="http://schemas.openxmlformats.org/officeDocument/2006/relationships/slideLayout" Target="../slideLayouts/slideLayout144.xml"/><Relationship Id="rId21" Type="http://schemas.openxmlformats.org/officeDocument/2006/relationships/slideLayout" Target="../slideLayouts/slideLayout16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oleObject" Target="../embeddings/oleObject31.bin"/><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tags" Target="../tags/tag36.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vmlDrawing" Target="../drawings/vmlDrawing31.v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theme" Target="../theme/theme8.xml"/><Relationship Id="rId27"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26" Type="http://schemas.openxmlformats.org/officeDocument/2006/relationships/image" Target="../media/image1.emf"/><Relationship Id="rId3" Type="http://schemas.openxmlformats.org/officeDocument/2006/relationships/slideLayout" Target="../slideLayouts/slideLayout165.xml"/><Relationship Id="rId21" Type="http://schemas.openxmlformats.org/officeDocument/2006/relationships/slideLayout" Target="../slideLayouts/slideLayout183.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oleObject" Target="../embeddings/oleObject35.bin"/><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tags" Target="../tags/tag40.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vmlDrawing" Target="../drawings/vmlDrawing35.v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theme" Target="../theme/theme9.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4"/>
            </p:custDataLst>
            <p:extLst>
              <p:ext uri="{D42A27DB-BD31-4B8C-83A1-F6EECF244321}">
                <p14:modId xmlns:p14="http://schemas.microsoft.com/office/powerpoint/2010/main" val="6262015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1" name="think-cell Slide" r:id="rId25" imgW="360" imgH="360" progId="TCLayout.ActiveDocument.1">
                  <p:embed/>
                </p:oleObj>
              </mc:Choice>
              <mc:Fallback>
                <p:oleObj name="think-cell Slide"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632382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3" r:id="rId7"/>
    <p:sldLayoutId id="2147483692"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Christine Bonde\Desktop\Midlertidige filer\BDK PowerPoint forsider\NY_25,45x1,75_PP_300dpi.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296392465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41197" name="think-cell Slide" r:id="rId25" imgW="353" imgH="353" progId="TCLayout.ActiveDocument.1">
                  <p:embed/>
                </p:oleObj>
              </mc:Choice>
              <mc:Fallback>
                <p:oleObj name="think-cell Slide" r:id="rId25" imgW="353" imgH="353" progId="TCLayout.ActiveDocument.1">
                  <p:embed/>
                  <p:pic>
                    <p:nvPicPr>
                      <p:cNvPr id="3" name="Object 2" hidden="1"/>
                      <p:cNvPicPr/>
                      <p:nvPr/>
                    </p:nvPicPr>
                    <p:blipFill>
                      <a:blip r:embed="rId26"/>
                      <a:stretch>
                        <a:fillRect/>
                      </a:stretch>
                    </p:blipFill>
                    <p:spPr>
                      <a:xfrm>
                        <a:off x="1358" y="1441"/>
                        <a:ext cx="1357" cy="1439"/>
                      </a:xfrm>
                      <a:prstGeom prst="rect">
                        <a:avLst/>
                      </a:prstGeom>
                    </p:spPr>
                  </p:pic>
                </p:oleObj>
              </mc:Fallback>
            </mc:AlternateContent>
          </a:graphicData>
        </a:graphic>
      </p:graphicFrame>
      <p:sp>
        <p:nvSpPr>
          <p:cNvPr id="11" name="Blå kasse"/>
          <p:cNvSpPr/>
          <p:nvPr/>
        </p:nvSpPr>
        <p:spPr>
          <a:xfrm>
            <a:off x="-3079" y="6171172"/>
            <a:ext cx="9148960" cy="688951"/>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en-US" sz="1539" dirty="0">
              <a:solidFill>
                <a:srgbClr val="1E2F39"/>
              </a:solidFill>
            </a:endParaRPr>
          </a:p>
        </p:txBody>
      </p:sp>
      <p:sp>
        <p:nvSpPr>
          <p:cNvPr id="2" name="Pladsholder til titel 1"/>
          <p:cNvSpPr>
            <a:spLocks noGrp="1"/>
          </p:cNvSpPr>
          <p:nvPr>
            <p:ph type="title"/>
          </p:nvPr>
        </p:nvSpPr>
        <p:spPr>
          <a:xfrm>
            <a:off x="403543" y="421250"/>
            <a:ext cx="8345527" cy="729182"/>
          </a:xfrm>
          <a:prstGeom prst="rect">
            <a:avLst/>
          </a:prstGeom>
        </p:spPr>
        <p:txBody>
          <a:bodyPr vert="horz" lIns="0" tIns="0" rIns="0" bIns="0" rtlCol="0" anchor="t" anchorCtr="0">
            <a:noAutofit/>
          </a:bodyPr>
          <a:lstStyle/>
          <a:p>
            <a:r>
              <a:rPr lang="en-US" noProof="0" dirty="0"/>
              <a:t>Click to add title</a:t>
            </a:r>
          </a:p>
        </p:txBody>
      </p:sp>
      <p:sp>
        <p:nvSpPr>
          <p:cNvPr id="19" name="Pladsholder til tekst 2"/>
          <p:cNvSpPr>
            <a:spLocks noGrp="1"/>
          </p:cNvSpPr>
          <p:nvPr>
            <p:ph type="body" idx="1"/>
          </p:nvPr>
        </p:nvSpPr>
        <p:spPr>
          <a:xfrm>
            <a:off x="403543" y="1544425"/>
            <a:ext cx="8347158" cy="4212068"/>
          </a:xfrm>
          <a:prstGeom prst="rect">
            <a:avLst/>
          </a:prstGeom>
        </p:spPr>
        <p:txBody>
          <a:bodyPr vert="horz" lIns="0" tIns="0" rIns="0" bIns="0" rtlCol="0">
            <a:noAutofit/>
          </a:bodyPr>
          <a:lstStyle/>
          <a:p>
            <a:pPr lvl="0"/>
            <a:r>
              <a:rPr lang="en-US" noProof="0" dirty="0"/>
              <a:t>Click to add text</a:t>
            </a:r>
          </a:p>
          <a:p>
            <a:pPr lvl="1"/>
            <a:r>
              <a:rPr lang="en-US" noProof="0" dirty="0"/>
              <a:t>Second level</a:t>
            </a:r>
          </a:p>
          <a:p>
            <a:pPr lvl="2"/>
            <a:r>
              <a:rPr lang="en-US" noProof="0" dirty="0"/>
              <a:t>Third level</a:t>
            </a:r>
          </a:p>
        </p:txBody>
      </p:sp>
      <p:sp>
        <p:nvSpPr>
          <p:cNvPr id="6" name="Pladsholder til diasnummer 1"/>
          <p:cNvSpPr>
            <a:spLocks noGrp="1"/>
          </p:cNvSpPr>
          <p:nvPr>
            <p:ph type="sldNum" sz="quarter" idx="4"/>
          </p:nvPr>
        </p:nvSpPr>
        <p:spPr>
          <a:xfrm>
            <a:off x="393670" y="6458504"/>
            <a:ext cx="395028" cy="401616"/>
          </a:xfrm>
          <a:prstGeom prst="rect">
            <a:avLst/>
          </a:prstGeom>
        </p:spPr>
        <p:txBody>
          <a:bodyPr vert="horz" lIns="0" tIns="35961" rIns="0" bIns="0" rtlCol="0" anchor="t" anchorCtr="0">
            <a:noAutofit/>
          </a:bodyPr>
          <a:lstStyle>
            <a:lvl1pPr algn="l">
              <a:lnSpc>
                <a:spcPct val="83000"/>
              </a:lnSpc>
              <a:defRPr lang="da-DK" sz="770" b="1" kern="1200" spc="-19" baseline="0" smtClean="0">
                <a:solidFill>
                  <a:schemeClr val="bg1"/>
                </a:solidFill>
                <a:latin typeface="+mn-lt"/>
                <a:ea typeface="+mn-ea"/>
                <a:cs typeface="+mn-cs"/>
              </a:defRPr>
            </a:lvl1pPr>
          </a:lstStyle>
          <a:p>
            <a:fld id="{667EC89C-17A0-4E64-A6D2-B825673CEEDF}" type="slidenum">
              <a:rPr lang="en-US" smtClean="0"/>
              <a:pPr/>
              <a:t>‹nr.›</a:t>
            </a:fld>
            <a:endParaRPr lang="en-US" dirty="0"/>
          </a:p>
        </p:txBody>
      </p:sp>
      <p:sp>
        <p:nvSpPr>
          <p:cNvPr id="9" name="AutoShape 4"/>
          <p:cNvSpPr>
            <a:spLocks/>
          </p:cNvSpPr>
          <p:nvPr/>
        </p:nvSpPr>
        <p:spPr bwMode="gray">
          <a:xfrm>
            <a:off x="46272" y="-205138"/>
            <a:ext cx="323910"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13.57</a:t>
            </a:r>
            <a:endParaRPr lang="en-US" altLang="da-DK" sz="941" noProof="1">
              <a:solidFill>
                <a:schemeClr val="tx2">
                  <a:lumMod val="75000"/>
                </a:schemeClr>
              </a:solidFill>
              <a:cs typeface="Arial" charset="0"/>
            </a:endParaRPr>
          </a:p>
        </p:txBody>
      </p:sp>
      <p:sp>
        <p:nvSpPr>
          <p:cNvPr id="12" name="AutoShape 4"/>
          <p:cNvSpPr>
            <a:spLocks/>
          </p:cNvSpPr>
          <p:nvPr/>
        </p:nvSpPr>
        <p:spPr bwMode="gray">
          <a:xfrm>
            <a:off x="3815080"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0.64</a:t>
            </a:r>
            <a:endParaRPr lang="en-US" altLang="da-DK" sz="941" noProof="1">
              <a:solidFill>
                <a:schemeClr val="tx2">
                  <a:lumMod val="75000"/>
                </a:schemeClr>
              </a:solidFill>
              <a:cs typeface="Arial" charset="0"/>
            </a:endParaRPr>
          </a:p>
        </p:txBody>
      </p:sp>
      <p:sp>
        <p:nvSpPr>
          <p:cNvPr id="13" name="AutoShape 4"/>
          <p:cNvSpPr>
            <a:spLocks/>
          </p:cNvSpPr>
          <p:nvPr/>
        </p:nvSpPr>
        <p:spPr bwMode="gray">
          <a:xfrm>
            <a:off x="486157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US" altLang="da-DK" sz="941" b="1" kern="1200" noProof="1">
                <a:solidFill>
                  <a:schemeClr val="tx2">
                    <a:lumMod val="75000"/>
                  </a:schemeClr>
                </a:solidFill>
                <a:latin typeface="+mn-lt"/>
                <a:ea typeface="+mn-ea"/>
                <a:cs typeface="Arial" charset="0"/>
              </a:rPr>
              <a:t>0.64</a:t>
            </a:r>
            <a:endParaRPr lang="en-US" altLang="da-DK" sz="941" noProof="1">
              <a:solidFill>
                <a:schemeClr val="tx2">
                  <a:lumMod val="75000"/>
                </a:schemeClr>
              </a:solidFill>
              <a:cs typeface="Arial" charset="0"/>
            </a:endParaRPr>
          </a:p>
        </p:txBody>
      </p:sp>
      <p:sp>
        <p:nvSpPr>
          <p:cNvPr id="15" name="AutoShape 4"/>
          <p:cNvSpPr>
            <a:spLocks/>
          </p:cNvSpPr>
          <p:nvPr/>
        </p:nvSpPr>
        <p:spPr bwMode="gray">
          <a:xfrm>
            <a:off x="877415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US" altLang="da-DK" sz="941" b="1" kern="1200" noProof="1">
                <a:solidFill>
                  <a:schemeClr val="tx2">
                    <a:lumMod val="75000"/>
                  </a:schemeClr>
                </a:solidFill>
                <a:latin typeface="+mn-lt"/>
                <a:ea typeface="+mn-ea"/>
                <a:cs typeface="Arial" charset="0"/>
              </a:rPr>
              <a:t>13.57</a:t>
            </a:r>
            <a:endParaRPr lang="en-US" altLang="da-DK" sz="941" noProof="1">
              <a:solidFill>
                <a:schemeClr val="tx2">
                  <a:lumMod val="75000"/>
                </a:schemeClr>
              </a:solidFill>
              <a:cs typeface="Arial" charset="0"/>
            </a:endParaRPr>
          </a:p>
        </p:txBody>
      </p:sp>
      <p:sp>
        <p:nvSpPr>
          <p:cNvPr id="16" name="AutoShape 4"/>
          <p:cNvSpPr>
            <a:spLocks/>
          </p:cNvSpPr>
          <p:nvPr/>
        </p:nvSpPr>
        <p:spPr bwMode="gray">
          <a:xfrm>
            <a:off x="9251999" y="25956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US" altLang="da-DK" sz="941" b="1" kern="1200" noProof="1">
                <a:solidFill>
                  <a:schemeClr val="tx2">
                    <a:lumMod val="75000"/>
                  </a:schemeClr>
                </a:solidFill>
                <a:latin typeface="+mn-lt"/>
                <a:ea typeface="+mn-ea"/>
                <a:cs typeface="Arial" charset="0"/>
              </a:rPr>
              <a:t>9.22</a:t>
            </a:r>
            <a:endParaRPr lang="en-US" altLang="da-DK" sz="941" noProof="1">
              <a:solidFill>
                <a:schemeClr val="tx2">
                  <a:lumMod val="75000"/>
                </a:schemeClr>
              </a:solidFill>
              <a:cs typeface="Arial" charset="0"/>
            </a:endParaRPr>
          </a:p>
        </p:txBody>
      </p:sp>
      <p:sp>
        <p:nvSpPr>
          <p:cNvPr id="17" name="AutoShape 4"/>
          <p:cNvSpPr>
            <a:spLocks/>
          </p:cNvSpPr>
          <p:nvPr/>
        </p:nvSpPr>
        <p:spPr bwMode="gray">
          <a:xfrm>
            <a:off x="9251999" y="1376572"/>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US" altLang="da-DK" sz="941" b="1" kern="1200" noProof="1">
                <a:solidFill>
                  <a:schemeClr val="tx2">
                    <a:lumMod val="75000"/>
                  </a:schemeClr>
                </a:solidFill>
                <a:latin typeface="+mn-lt"/>
                <a:ea typeface="+mn-ea"/>
                <a:cs typeface="Arial" charset="0"/>
              </a:rPr>
              <a:t>5.80</a:t>
            </a:r>
            <a:endParaRPr lang="en-US" altLang="da-DK" sz="941" noProof="1">
              <a:solidFill>
                <a:schemeClr val="tx2">
                  <a:lumMod val="75000"/>
                </a:schemeClr>
              </a:solidFill>
              <a:cs typeface="Arial" charset="0"/>
            </a:endParaRPr>
          </a:p>
        </p:txBody>
      </p:sp>
      <p:sp>
        <p:nvSpPr>
          <p:cNvPr id="18" name="AutoShape 4"/>
          <p:cNvSpPr>
            <a:spLocks/>
          </p:cNvSpPr>
          <p:nvPr/>
        </p:nvSpPr>
        <p:spPr bwMode="gray">
          <a:xfrm>
            <a:off x="9251999" y="5759425"/>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US" altLang="da-DK" sz="941" b="1" kern="1200" noProof="1">
                <a:solidFill>
                  <a:schemeClr val="tx2">
                    <a:lumMod val="75000"/>
                  </a:schemeClr>
                </a:solidFill>
                <a:latin typeface="+mn-lt"/>
                <a:ea typeface="+mn-ea"/>
                <a:cs typeface="Arial" charset="0"/>
              </a:rPr>
              <a:t>7.13</a:t>
            </a:r>
            <a:endParaRPr lang="en-US" altLang="da-DK" sz="941" noProof="1">
              <a:solidFill>
                <a:schemeClr val="tx2">
                  <a:lumMod val="75000"/>
                </a:schemeClr>
              </a:solidFill>
              <a:cs typeface="Arial" charset="0"/>
            </a:endParaRPr>
          </a:p>
        </p:txBody>
      </p:sp>
      <p:pic>
        <p:nvPicPr>
          <p:cNvPr id="7" name="Picture 6" hidden="1"/>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87" y="0"/>
            <a:ext cx="9143719" cy="6858211"/>
          </a:xfrm>
          <a:prstGeom prst="rect">
            <a:avLst/>
          </a:prstGeom>
        </p:spPr>
      </p:pic>
      <p:pic>
        <p:nvPicPr>
          <p:cNvPr id="27" name="Logo"/>
          <p:cNvPicPr>
            <a:picLocks noChangeAspect="1"/>
          </p:cNvPicPr>
          <p:nvPr/>
        </p:nvPicPr>
        <p:blipFill rotWithShape="1">
          <a:blip r:embed="rId28" cstate="screen">
            <a:extLst>
              <a:ext uri="{28A0092B-C50C-407E-A947-70E740481C1C}">
                <a14:useLocalDpi xmlns:a14="http://schemas.microsoft.com/office/drawing/2010/main"/>
              </a:ext>
            </a:extLst>
          </a:blip>
          <a:srcRect b="2501"/>
          <a:stretch/>
        </p:blipFill>
        <p:spPr>
          <a:xfrm>
            <a:off x="8355303" y="6352139"/>
            <a:ext cx="394033" cy="506876"/>
          </a:xfrm>
          <a:prstGeom prst="rect">
            <a:avLst/>
          </a:prstGeom>
          <a:solidFill>
            <a:srgbClr val="03161A"/>
          </a:solidFill>
        </p:spPr>
      </p:pic>
      <p:sp>
        <p:nvSpPr>
          <p:cNvPr id="20" name="AutoShape 4"/>
          <p:cNvSpPr>
            <a:spLocks/>
          </p:cNvSpPr>
          <p:nvPr userDrawn="1"/>
        </p:nvSpPr>
        <p:spPr bwMode="gray">
          <a:xfrm>
            <a:off x="815953"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US" altLang="da-DK" sz="941" b="1" kern="1200" noProof="1">
                <a:solidFill>
                  <a:schemeClr val="tx2">
                    <a:lumMod val="75000"/>
                  </a:schemeClr>
                </a:solidFill>
                <a:latin typeface="+mn-lt"/>
                <a:ea typeface="+mn-ea"/>
                <a:cs typeface="Arial" charset="0"/>
              </a:rPr>
              <a:t>12.29</a:t>
            </a:r>
          </a:p>
        </p:txBody>
      </p:sp>
      <p:sp>
        <p:nvSpPr>
          <p:cNvPr id="21" name="AutoShape 4"/>
          <p:cNvSpPr>
            <a:spLocks/>
          </p:cNvSpPr>
          <p:nvPr userDrawn="1"/>
        </p:nvSpPr>
        <p:spPr bwMode="gray">
          <a:xfrm>
            <a:off x="7835452"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US" altLang="da-DK" sz="941" b="1" kern="1200" noProof="1">
                <a:solidFill>
                  <a:schemeClr val="tx2">
                    <a:lumMod val="75000"/>
                  </a:schemeClr>
                </a:solidFill>
                <a:latin typeface="+mn-lt"/>
                <a:ea typeface="+mn-ea"/>
                <a:cs typeface="Arial" charset="0"/>
              </a:rPr>
              <a:t>12.29</a:t>
            </a:r>
            <a:endParaRPr lang="en-US" altLang="da-DK" sz="941" noProof="1">
              <a:solidFill>
                <a:schemeClr val="tx2">
                  <a:lumMod val="75000"/>
                </a:schemeClr>
              </a:solidFill>
              <a:cs typeface="Arial" charset="0"/>
            </a:endParaRPr>
          </a:p>
        </p:txBody>
      </p:sp>
      <p:sp>
        <p:nvSpPr>
          <p:cNvPr id="28" name="[WorkArea]" descr="&lt;?xml version=&quot;1.0&quot; encoding=&quot;utf-16&quot;?&gt;&#10;&lt;GridTheme xmlns:xsi=&quot;http://www.w3.org/2001/XMLSchema-instance&quot; xmlns:xsd=&quot;http://www.w3.org/2001/XMLSchema&quot;&gt;&#10;  &lt;GuideLines&gt;&#10;    &lt;GuideLine&gt;&#10;      &lt;Orientation&gt;118&lt;/Orientation&gt;&#10;      &lt;Offset&gt;421&lt;/Offset&gt;&#10;    &lt;/GuideLine&gt;&#10;    &lt;GuideLine&gt;&#10;      &lt;Orientation&gt;118&lt;/Orientation&gt;&#10;      &lt;Offset&gt;403&lt;/Offset&gt;&#10;    &lt;/GuideLine&gt;&#10;    &lt;GuideLine&gt;&#10;      &lt;Orientation&gt;118&lt;/Orientation&gt;&#10;      &lt;Offset&gt;439&lt;/Offset&gt;&#10;    &lt;/GuideLine&gt;&#10;    &lt;GuideLine&gt;&#10;      &lt;Orientation&gt;118&lt;/Orientation&gt;&#10;      &lt;Offset&gt;806&lt;/Offset&gt;&#10;    &lt;/GuideLine&gt;&#10;    &lt;GuideLine&gt;&#10;      &lt;Orientation&gt;118&lt;/Orientation&gt;&#10;      &lt;Offset&gt;36&lt;/Offset&gt;&#10;    &lt;/GuideLine&gt;&#10;    &lt;GuideLine&gt;&#10;      &lt;Orientation&gt;104&lt;/Orientation&gt;&#10;      &lt;Offset&gt;298&lt;/Offset&gt;&#10;    &lt;/GuideLine&gt;&#10;    &lt;GuideLine&gt;&#10;      &lt;Orientation&gt;104&lt;/Orientation&gt;&#10;      &lt;Offset&gt;36&lt;/Offset&gt;&#10;    &lt;/GuideLine&gt;&#10;    &lt;GuideLine&gt;&#10;      &lt;Orientation&gt;104&lt;/Orientation&gt;&#10;      &lt;Offset&gt;133&lt;/Offset&gt;&#10;    &lt;/GuideLine&gt;&#10;    &lt;GuideLine&gt;&#10;      &lt;Orientation&gt;104&lt;/Orientation&gt;&#10;      &lt;Offset&gt;500&lt;/Offset&gt;&#10;    &lt;/GuideLine&gt;&#10;    &lt;GuideLine&gt;&#10;      &lt;Orientation&gt;118&lt;/Orientation&gt;&#10;      &lt;Offset&gt;73&lt;/Offset&gt;&#10;    &lt;/GuideLine&gt;&#10;    &lt;GuideLine&gt;&#10;      &lt;Orientation&gt;118&lt;/Orientation&gt;&#10;      &lt;Offset&gt;769&lt;/Offset&gt;&#10;    &lt;/GuideLine&gt;&#10;  &lt;/GuideLines&gt;&#10;  &lt;SubGrids&gt;&#10;    &lt;SubGrid&gt;&#10;      &lt;Left&gt;37.1591339&lt;/Left&gt;&#10;      &lt;Top&gt;133.125046&lt;/Top&gt;&#10;      &lt;Width&gt;365.590881&lt;/Width&gt;&#10;      &lt;Height&gt;180.812515&lt;/Height&gt;&#10;    &lt;/SubGrid&gt;&#10;    &lt;SubGrid&gt;&#10;      &lt;Left&gt;439.125031&lt;/Left&gt;&#10;      &lt;Top&gt;133.125046&lt;/Top&gt;&#10;      &lt;Width&gt;366.659058&lt;/Width&gt;&#10;      &lt;Height&gt;180.812515&lt;/Height&gt;&#10;    &lt;/SubGrid&gt;&#10;    &lt;SubGrid&gt;&#10;      &lt;Left&gt;37.1591339&lt;/Left&gt;&#10;      &lt;Top&gt;318.937561&lt;/Top&gt;&#10;      &lt;Width&gt;365.590881&lt;/Width&gt;&#10;      &lt;Height&gt;180.812439&lt;/Height&gt;&#10;    &lt;/SubGrid&gt;&#10;    &lt;SubGrid&gt;&#10;      &lt;Left&gt;439.125031&lt;/Left&gt;&#10;      &lt;Top&gt;318.937561&lt;/Top&gt;&#10;      &lt;Width&gt;366.659058&lt;/Width&gt;&#10;      &lt;Height&gt;180.812439&lt;/Height&gt;&#10;    &lt;/SubGrid&gt;&#10;  &lt;/SubGrids&gt;&#10;  &lt;WorkArea&gt;&#10;    &lt;Top&gt;134.0787&lt;/Top&gt;&#10;    &lt;Left&gt;37.1591339&lt;/Left&gt;&#10;    &lt;Width&gt;768.625061&lt;/Width&gt;&#10;    &lt;Height&gt;365.6693&lt;/Height&gt;&#10;  &lt;/WorkArea&gt;&#10;  &lt;AspectW&gt;16&lt;/AspectW&gt;&#10;  &lt;AspectH&gt;11.31&lt;/AspectH&gt;&#10;  &lt;Width&gt;842&lt;/Width&gt;&#10;  &lt;Height&gt;595.375&lt;/Height&gt;&#10;  &lt;HGap&gt;10&lt;/HGap&gt;&#10;  &lt;VGap&gt;10&lt;/VGap&gt;&#10;  &lt;OfficeVersion&gt;160&lt;/OfficeVersion&gt;&#10;&lt;/GridTheme&gt;" hidden="1"/>
          <p:cNvSpPr/>
          <p:nvPr userDrawn="1"/>
        </p:nvSpPr>
        <p:spPr>
          <a:xfrm>
            <a:off x="403543" y="1544425"/>
            <a:ext cx="8347158" cy="4212068"/>
          </a:xfrm>
          <a:prstGeom prst="rect">
            <a:avLst/>
          </a:prstGeom>
          <a:solidFill>
            <a:srgbClr val="EAEAE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1368" dirty="0"/>
          </a:p>
        </p:txBody>
      </p:sp>
      <p:sp>
        <p:nvSpPr>
          <p:cNvPr id="29" name="Rectangle 28" hidden="1"/>
          <p:cNvSpPr/>
          <p:nvPr userDrawn="1">
            <p:custDataLst>
              <p:tags r:id="rId21"/>
            </p:custDataLst>
          </p:nvPr>
        </p:nvSpPr>
        <p:spPr>
          <a:xfrm>
            <a:off x="403543" y="1533440"/>
            <a:ext cx="3970265" cy="2082741"/>
          </a:xfrm>
          <a:prstGeom prst="rect">
            <a:avLst/>
          </a:prstGeom>
          <a:solidFill>
            <a:srgbClr val="EAEAE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1368" dirty="0"/>
          </a:p>
        </p:txBody>
      </p:sp>
      <p:sp>
        <p:nvSpPr>
          <p:cNvPr id="30" name="Rectangle 29" hidden="1"/>
          <p:cNvSpPr/>
          <p:nvPr userDrawn="1">
            <p:custDataLst>
              <p:tags r:id="rId22"/>
            </p:custDataLst>
          </p:nvPr>
        </p:nvSpPr>
        <p:spPr>
          <a:xfrm>
            <a:off x="4768835" y="1533440"/>
            <a:ext cx="3981865" cy="2082741"/>
          </a:xfrm>
          <a:prstGeom prst="rect">
            <a:avLst/>
          </a:prstGeom>
          <a:solidFill>
            <a:srgbClr val="EAEAE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1368" dirty="0"/>
          </a:p>
        </p:txBody>
      </p:sp>
      <p:sp>
        <p:nvSpPr>
          <p:cNvPr id="31" name="Rectangle 30" hidden="1"/>
          <p:cNvSpPr/>
          <p:nvPr userDrawn="1">
            <p:custDataLst>
              <p:tags r:id="rId23"/>
            </p:custDataLst>
          </p:nvPr>
        </p:nvSpPr>
        <p:spPr>
          <a:xfrm>
            <a:off x="403543" y="3673774"/>
            <a:ext cx="3970265" cy="2082741"/>
          </a:xfrm>
          <a:prstGeom prst="rect">
            <a:avLst/>
          </a:prstGeom>
          <a:solidFill>
            <a:srgbClr val="EAEAE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1368" dirty="0"/>
          </a:p>
        </p:txBody>
      </p:sp>
      <p:sp>
        <p:nvSpPr>
          <p:cNvPr id="32" name="Rectangle 31" hidden="1"/>
          <p:cNvSpPr/>
          <p:nvPr userDrawn="1">
            <p:custDataLst>
              <p:tags r:id="rId24"/>
            </p:custDataLst>
          </p:nvPr>
        </p:nvSpPr>
        <p:spPr>
          <a:xfrm>
            <a:off x="4768835" y="3673774"/>
            <a:ext cx="3981865" cy="2082741"/>
          </a:xfrm>
          <a:prstGeom prst="rect">
            <a:avLst/>
          </a:prstGeom>
          <a:solidFill>
            <a:srgbClr val="EAEAE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1368" dirty="0"/>
          </a:p>
        </p:txBody>
      </p:sp>
    </p:spTree>
    <p:extLst>
      <p:ext uri="{BB962C8B-B14F-4D97-AF65-F5344CB8AC3E}">
        <p14:creationId xmlns:p14="http://schemas.microsoft.com/office/powerpoint/2010/main" val="302116073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hf hdr="0" ftr="0" dt="0"/>
  <p:txStyles>
    <p:titleStyle>
      <a:lvl1pPr algn="l" defTabSz="850513" rtl="0" eaLnBrk="1" latinLnBrk="0" hangingPunct="1">
        <a:lnSpc>
          <a:spcPct val="90000"/>
        </a:lnSpc>
        <a:spcBef>
          <a:spcPct val="0"/>
        </a:spcBef>
        <a:buNone/>
        <a:defRPr sz="2223" b="1" kern="1200" cap="all" spc="-9" baseline="0">
          <a:solidFill>
            <a:schemeClr val="tx1"/>
          </a:solidFill>
          <a:latin typeface="+mj-lt"/>
          <a:ea typeface="+mj-ea"/>
          <a:cs typeface="+mj-cs"/>
        </a:defRPr>
      </a:lvl1pPr>
    </p:titleStyle>
    <p:bodyStyle>
      <a:lvl1pPr marL="199881" marR="0" indent="-199881" algn="l" defTabSz="850513" rtl="0" eaLnBrk="1" fontAlgn="auto" latinLnBrk="0" hangingPunct="1">
        <a:lnSpc>
          <a:spcPct val="100000"/>
        </a:lnSpc>
        <a:spcBef>
          <a:spcPts val="1026"/>
        </a:spcBef>
        <a:spcAft>
          <a:spcPts val="0"/>
        </a:spcAft>
        <a:buClrTx/>
        <a:buSzTx/>
        <a:buFont typeface="Arial" panose="020B0604020202020204" pitchFamily="34" charset="0"/>
        <a:buChar char="•"/>
        <a:tabLst/>
        <a:defRPr sz="1368" kern="1200" spc="-9" baseline="0">
          <a:solidFill>
            <a:schemeClr val="tx1"/>
          </a:solidFill>
          <a:latin typeface="+mn-lt"/>
          <a:ea typeface="+mn-ea"/>
          <a:cs typeface="+mn-cs"/>
        </a:defRPr>
      </a:lvl1pPr>
      <a:lvl2pPr marL="399764" marR="0" indent="-199881" algn="l" defTabSz="850513" rtl="0" eaLnBrk="1" fontAlgn="auto" latinLnBrk="0" hangingPunct="1">
        <a:lnSpc>
          <a:spcPct val="100000"/>
        </a:lnSpc>
        <a:spcBef>
          <a:spcPts val="513"/>
        </a:spcBef>
        <a:spcAft>
          <a:spcPts val="0"/>
        </a:spcAft>
        <a:buClrTx/>
        <a:buSzTx/>
        <a:buFont typeface="Arial" panose="020B0604020202020204" pitchFamily="34" charset="0"/>
        <a:buChar char="•"/>
        <a:tabLst/>
        <a:defRPr sz="1368" kern="1200" spc="-9" baseline="0">
          <a:solidFill>
            <a:schemeClr val="tx1"/>
          </a:solidFill>
          <a:latin typeface="+mn-lt"/>
          <a:ea typeface="+mn-ea"/>
          <a:cs typeface="+mn-cs"/>
        </a:defRPr>
      </a:lvl2pPr>
      <a:lvl3pPr marL="599645" marR="0" indent="-199881" algn="l" defTabSz="850513" rtl="0" eaLnBrk="1" fontAlgn="auto" latinLnBrk="0" hangingPunct="1">
        <a:lnSpc>
          <a:spcPct val="100000"/>
        </a:lnSpc>
        <a:spcBef>
          <a:spcPts val="257"/>
        </a:spcBef>
        <a:spcAft>
          <a:spcPts val="0"/>
        </a:spcAft>
        <a:buClrTx/>
        <a:buSzTx/>
        <a:buFont typeface="Arial" panose="020B0604020202020204" pitchFamily="34" charset="0"/>
        <a:buChar char="•"/>
        <a:tabLst/>
        <a:defRPr sz="1368" kern="1200" spc="-9">
          <a:solidFill>
            <a:schemeClr val="tx1"/>
          </a:solidFill>
          <a:latin typeface="+mn-lt"/>
          <a:ea typeface="+mn-ea"/>
          <a:cs typeface="+mn-cs"/>
        </a:defRPr>
      </a:lvl3pPr>
      <a:lvl4pPr marL="799526"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baseline="0">
          <a:solidFill>
            <a:srgbClr val="1E2F39"/>
          </a:solidFill>
          <a:latin typeface="+mn-lt"/>
          <a:ea typeface="+mn-ea"/>
          <a:cs typeface="+mn-cs"/>
        </a:defRPr>
      </a:lvl4pPr>
      <a:lvl5pPr marL="999408"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a:solidFill>
            <a:srgbClr val="1E2F39"/>
          </a:solidFill>
          <a:latin typeface="+mn-lt"/>
          <a:ea typeface="+mn-ea"/>
          <a:cs typeface="+mn-cs"/>
        </a:defRPr>
      </a:lvl5pPr>
      <a:lvl6pPr marL="2338912"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6pPr>
      <a:lvl7pPr marL="2764168"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7pPr>
      <a:lvl8pPr marL="3189426"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8pPr>
      <a:lvl9pPr marL="3614683"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9pPr>
    </p:bodyStyle>
    <p:otherStyle>
      <a:defPPr>
        <a:defRPr lang="da-DK"/>
      </a:defPPr>
      <a:lvl1pPr marL="0" algn="l" defTabSz="850513" rtl="0" eaLnBrk="1" latinLnBrk="0" hangingPunct="1">
        <a:defRPr sz="1796" kern="1200">
          <a:solidFill>
            <a:schemeClr val="tx1"/>
          </a:solidFill>
          <a:latin typeface="+mn-lt"/>
          <a:ea typeface="+mn-ea"/>
          <a:cs typeface="+mn-cs"/>
        </a:defRPr>
      </a:lvl1pPr>
      <a:lvl2pPr marL="425257" algn="l" defTabSz="850513" rtl="0" eaLnBrk="1" latinLnBrk="0" hangingPunct="1">
        <a:defRPr sz="1796" kern="1200">
          <a:solidFill>
            <a:schemeClr val="tx1"/>
          </a:solidFill>
          <a:latin typeface="+mn-lt"/>
          <a:ea typeface="+mn-ea"/>
          <a:cs typeface="+mn-cs"/>
        </a:defRPr>
      </a:lvl2pPr>
      <a:lvl3pPr marL="850513" algn="l" defTabSz="850513" rtl="0" eaLnBrk="1" latinLnBrk="0" hangingPunct="1">
        <a:defRPr sz="1796" kern="1200">
          <a:solidFill>
            <a:schemeClr val="tx1"/>
          </a:solidFill>
          <a:latin typeface="+mn-lt"/>
          <a:ea typeface="+mn-ea"/>
          <a:cs typeface="+mn-cs"/>
        </a:defRPr>
      </a:lvl3pPr>
      <a:lvl4pPr marL="1275769" algn="l" defTabSz="850513" rtl="0" eaLnBrk="1" latinLnBrk="0" hangingPunct="1">
        <a:defRPr sz="1796" kern="1200">
          <a:solidFill>
            <a:schemeClr val="tx1"/>
          </a:solidFill>
          <a:latin typeface="+mn-lt"/>
          <a:ea typeface="+mn-ea"/>
          <a:cs typeface="+mn-cs"/>
        </a:defRPr>
      </a:lvl4pPr>
      <a:lvl5pPr marL="1701026" algn="l" defTabSz="850513" rtl="0" eaLnBrk="1" latinLnBrk="0" hangingPunct="1">
        <a:defRPr sz="1796" kern="1200">
          <a:solidFill>
            <a:schemeClr val="tx1"/>
          </a:solidFill>
          <a:latin typeface="+mn-lt"/>
          <a:ea typeface="+mn-ea"/>
          <a:cs typeface="+mn-cs"/>
        </a:defRPr>
      </a:lvl5pPr>
      <a:lvl6pPr marL="2126286" algn="l" defTabSz="850513" rtl="0" eaLnBrk="1" latinLnBrk="0" hangingPunct="1">
        <a:defRPr sz="1796" kern="1200">
          <a:solidFill>
            <a:schemeClr val="tx1"/>
          </a:solidFill>
          <a:latin typeface="+mn-lt"/>
          <a:ea typeface="+mn-ea"/>
          <a:cs typeface="+mn-cs"/>
        </a:defRPr>
      </a:lvl6pPr>
      <a:lvl7pPr marL="2551540" algn="l" defTabSz="850513" rtl="0" eaLnBrk="1" latinLnBrk="0" hangingPunct="1">
        <a:defRPr sz="1796" kern="1200">
          <a:solidFill>
            <a:schemeClr val="tx1"/>
          </a:solidFill>
          <a:latin typeface="+mn-lt"/>
          <a:ea typeface="+mn-ea"/>
          <a:cs typeface="+mn-cs"/>
        </a:defRPr>
      </a:lvl7pPr>
      <a:lvl8pPr marL="2976798" algn="l" defTabSz="850513" rtl="0" eaLnBrk="1" latinLnBrk="0" hangingPunct="1">
        <a:defRPr sz="1796" kern="1200">
          <a:solidFill>
            <a:schemeClr val="tx1"/>
          </a:solidFill>
          <a:latin typeface="+mn-lt"/>
          <a:ea typeface="+mn-ea"/>
          <a:cs typeface="+mn-cs"/>
        </a:defRPr>
      </a:lvl8pPr>
      <a:lvl9pPr marL="3402056" algn="l" defTabSz="850513" rtl="0" eaLnBrk="1" latinLnBrk="0" hangingPunct="1">
        <a:defRPr sz="179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368">
          <p15:clr>
            <a:srgbClr val="F26B43"/>
          </p15:clr>
        </p15:guide>
        <p15:guide id="2" pos="3224">
          <p15:clr>
            <a:srgbClr val="F26B43"/>
          </p15:clr>
        </p15:guide>
        <p15:guide id="3" pos="3512">
          <p15:clr>
            <a:srgbClr val="F26B43"/>
          </p15:clr>
        </p15:guide>
        <p15:guide id="4" pos="6448">
          <p15:clr>
            <a:srgbClr val="F26B43"/>
          </p15:clr>
        </p15:guide>
        <p15:guide id="5" pos="288">
          <p15:clr>
            <a:srgbClr val="F26B43"/>
          </p15:clr>
        </p15:guide>
        <p15:guide id="6" orient="horz" pos="2384">
          <p15:clr>
            <a:srgbClr val="F26B43"/>
          </p15:clr>
        </p15:guide>
        <p15:guide id="7" orient="horz" pos="288">
          <p15:clr>
            <a:srgbClr val="F26B43"/>
          </p15:clr>
        </p15:guide>
        <p15:guide id="8" orient="horz" pos="1064">
          <p15:clr>
            <a:srgbClr val="F26B43"/>
          </p15:clr>
        </p15:guide>
        <p15:guide id="9" orient="horz" pos="4000">
          <p15:clr>
            <a:srgbClr val="F26B43"/>
          </p15:clr>
        </p15:guide>
        <p15:guide id="10" pos="584">
          <p15:clr>
            <a:srgbClr val="F26B43"/>
          </p15:clr>
        </p15:guide>
        <p15:guide id="11" pos="6152">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509" name="think-cell Slide" r:id="rId26" imgW="360" imgH="360" progId="TCLayout.ActiveDocument.1">
                  <p:embed/>
                </p:oleObj>
              </mc:Choice>
              <mc:Fallback>
                <p:oleObj name="think-cell Slide" r:id="rId26" imgW="360" imgH="360" progId="TCLayout.ActiveDocument.1">
                  <p:embed/>
                  <p:pic>
                    <p:nvPicPr>
                      <p:cNvPr id="4" name="Object 3"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4169383010"/>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4011997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630" name="think-cell Slide" r:id="rId26" imgW="360" imgH="360" progId="TCLayout.ActiveDocument.1">
                  <p:embed/>
                </p:oleObj>
              </mc:Choice>
              <mc:Fallback>
                <p:oleObj name="think-cell Slide" r:id="rId26" imgW="360" imgH="360" progId="TCLayout.ActiveDocument.1">
                  <p:embed/>
                  <p:pic>
                    <p:nvPicPr>
                      <p:cNvPr id="4" name="Object 3"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3533957262"/>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4" r:id="rId19"/>
    <p:sldLayoutId id="2147484045" r:id="rId20"/>
    <p:sldLayoutId id="2147484046" r:id="rId21"/>
    <p:sldLayoutId id="2147484168" r:id="rId22"/>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4"/>
            </p:custDataLst>
            <p:extLst>
              <p:ext uri="{D42A27DB-BD31-4B8C-83A1-F6EECF244321}">
                <p14:modId xmlns:p14="http://schemas.microsoft.com/office/powerpoint/2010/main" val="22588595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773" name="think-cell Slide" r:id="rId25" imgW="360" imgH="360" progId="TCLayout.ActiveDocument.1">
                  <p:embed/>
                </p:oleObj>
              </mc:Choice>
              <mc:Fallback>
                <p:oleObj name="think-cell Slide"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3176669182"/>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 id="2147484067" r:id="rId20"/>
    <p:sldLayoutId id="2147484068"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8"/>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70893" name="think-cell Slide" r:id="rId19" imgW="353" imgH="353" progId="TCLayout.ActiveDocument.1">
                  <p:embed/>
                </p:oleObj>
              </mc:Choice>
              <mc:Fallback>
                <p:oleObj name="think-cell Slide" r:id="rId19" imgW="353" imgH="353" progId="TCLayout.ActiveDocument.1">
                  <p:embed/>
                  <p:pic>
                    <p:nvPicPr>
                      <p:cNvPr id="8" name="Object 7" hidden="1"/>
                      <p:cNvPicPr/>
                      <p:nvPr/>
                    </p:nvPicPr>
                    <p:blipFill>
                      <a:blip r:embed="rId20"/>
                      <a:stretch>
                        <a:fillRect/>
                      </a:stretch>
                    </p:blipFill>
                    <p:spPr>
                      <a:xfrm>
                        <a:off x="1358" y="1441"/>
                        <a:ext cx="1357" cy="1439"/>
                      </a:xfrm>
                      <a:prstGeom prst="rect">
                        <a:avLst/>
                      </a:prstGeom>
                    </p:spPr>
                  </p:pic>
                </p:oleObj>
              </mc:Fallback>
            </mc:AlternateContent>
          </a:graphicData>
        </a:graphic>
      </p:graphicFrame>
      <p:sp>
        <p:nvSpPr>
          <p:cNvPr id="11" name="Blå kasse"/>
          <p:cNvSpPr/>
          <p:nvPr/>
        </p:nvSpPr>
        <p:spPr>
          <a:xfrm>
            <a:off x="-3079" y="6171172"/>
            <a:ext cx="9148960" cy="688951"/>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da-DK" sz="1539" dirty="0">
              <a:solidFill>
                <a:srgbClr val="1E2F39"/>
              </a:solidFill>
            </a:endParaRPr>
          </a:p>
        </p:txBody>
      </p:sp>
      <p:sp>
        <p:nvSpPr>
          <p:cNvPr id="2" name="Pladsholder til titel 1"/>
          <p:cNvSpPr>
            <a:spLocks noGrp="1"/>
          </p:cNvSpPr>
          <p:nvPr>
            <p:ph type="title"/>
          </p:nvPr>
        </p:nvSpPr>
        <p:spPr>
          <a:xfrm>
            <a:off x="396781" y="419718"/>
            <a:ext cx="8353549" cy="729182"/>
          </a:xfrm>
          <a:prstGeom prst="rect">
            <a:avLst/>
          </a:prstGeom>
        </p:spPr>
        <p:txBody>
          <a:bodyPr vert="horz" lIns="0" tIns="0" rIns="0" bIns="0" rtlCol="0" anchor="t" anchorCtr="0">
            <a:noAutofit/>
          </a:body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19" name="Pladsholder til tekst 2"/>
          <p:cNvSpPr>
            <a:spLocks noGrp="1"/>
          </p:cNvSpPr>
          <p:nvPr>
            <p:ph type="body" idx="1"/>
          </p:nvPr>
        </p:nvSpPr>
        <p:spPr>
          <a:xfrm>
            <a:off x="796850" y="1819974"/>
            <a:ext cx="7558454" cy="3936542"/>
          </a:xfrm>
          <a:prstGeom prst="rect">
            <a:avLst/>
          </a:prstGeom>
        </p:spPr>
        <p:txBody>
          <a:bodyPr vert="horz" lIns="0" tIns="0" rIns="0" bIns="0" rtlCol="0">
            <a:noAutofit/>
          </a:body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p:txBody>
      </p:sp>
      <p:sp>
        <p:nvSpPr>
          <p:cNvPr id="6" name="Pladsholder til diasnummer 1"/>
          <p:cNvSpPr>
            <a:spLocks noGrp="1"/>
          </p:cNvSpPr>
          <p:nvPr>
            <p:ph type="sldNum" sz="quarter" idx="4"/>
          </p:nvPr>
        </p:nvSpPr>
        <p:spPr>
          <a:xfrm>
            <a:off x="393670" y="6458504"/>
            <a:ext cx="395028" cy="401616"/>
          </a:xfrm>
          <a:prstGeom prst="rect">
            <a:avLst/>
          </a:prstGeom>
        </p:spPr>
        <p:txBody>
          <a:bodyPr vert="horz" lIns="0" tIns="35961" rIns="0" bIns="0" rtlCol="0" anchor="t" anchorCtr="0">
            <a:noAutofit/>
          </a:bodyPr>
          <a:lstStyle>
            <a:lvl1pPr algn="l">
              <a:lnSpc>
                <a:spcPct val="83000"/>
              </a:lnSpc>
              <a:defRPr lang="da-DK" sz="770" b="1" kern="1200" spc="-19" baseline="0" smtClean="0">
                <a:solidFill>
                  <a:schemeClr val="bg1"/>
                </a:solidFill>
                <a:latin typeface="+mn-lt"/>
                <a:ea typeface="+mn-ea"/>
                <a:cs typeface="+mn-cs"/>
              </a:defRPr>
            </a:lvl1pPr>
          </a:lstStyle>
          <a:p>
            <a:fld id="{667EC89C-17A0-4E64-A6D2-B825673CEEDF}" type="slidenum">
              <a:rPr lang="da-DK" smtClean="0"/>
              <a:pPr/>
              <a:t>‹nr.›</a:t>
            </a:fld>
            <a:endParaRPr lang="da-DK" dirty="0"/>
          </a:p>
        </p:txBody>
      </p:sp>
      <p:sp>
        <p:nvSpPr>
          <p:cNvPr id="9" name="AutoShape 4"/>
          <p:cNvSpPr>
            <a:spLocks/>
          </p:cNvSpPr>
          <p:nvPr/>
        </p:nvSpPr>
        <p:spPr bwMode="gray">
          <a:xfrm>
            <a:off x="46272" y="-205138"/>
            <a:ext cx="323910"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13.57</a:t>
            </a:r>
            <a:endParaRPr lang="da-DK" altLang="da-DK" sz="941" noProof="1">
              <a:solidFill>
                <a:schemeClr val="tx2">
                  <a:lumMod val="75000"/>
                </a:schemeClr>
              </a:solidFill>
              <a:cs typeface="Arial" charset="0"/>
            </a:endParaRPr>
          </a:p>
        </p:txBody>
      </p:sp>
      <p:sp>
        <p:nvSpPr>
          <p:cNvPr id="10" name="AutoShape 4"/>
          <p:cNvSpPr>
            <a:spLocks/>
          </p:cNvSpPr>
          <p:nvPr/>
        </p:nvSpPr>
        <p:spPr bwMode="gray">
          <a:xfrm>
            <a:off x="815953"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12.29</a:t>
            </a:r>
          </a:p>
        </p:txBody>
      </p:sp>
      <p:sp>
        <p:nvSpPr>
          <p:cNvPr id="12" name="AutoShape 4"/>
          <p:cNvSpPr>
            <a:spLocks/>
          </p:cNvSpPr>
          <p:nvPr/>
        </p:nvSpPr>
        <p:spPr bwMode="gray">
          <a:xfrm>
            <a:off x="3815080"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0.64</a:t>
            </a:r>
            <a:endParaRPr lang="da-DK" altLang="da-DK" sz="941" noProof="1">
              <a:solidFill>
                <a:schemeClr val="tx2">
                  <a:lumMod val="75000"/>
                </a:schemeClr>
              </a:solidFill>
              <a:cs typeface="Arial" charset="0"/>
            </a:endParaRPr>
          </a:p>
        </p:txBody>
      </p:sp>
      <p:sp>
        <p:nvSpPr>
          <p:cNvPr id="13" name="AutoShape 4"/>
          <p:cNvSpPr>
            <a:spLocks/>
          </p:cNvSpPr>
          <p:nvPr/>
        </p:nvSpPr>
        <p:spPr bwMode="gray">
          <a:xfrm>
            <a:off x="486157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0.64</a:t>
            </a:r>
            <a:endParaRPr lang="da-DK" altLang="da-DK" sz="941" noProof="1">
              <a:solidFill>
                <a:schemeClr val="tx2">
                  <a:lumMod val="75000"/>
                </a:schemeClr>
              </a:solidFill>
              <a:cs typeface="Arial" charset="0"/>
            </a:endParaRPr>
          </a:p>
        </p:txBody>
      </p:sp>
      <p:sp>
        <p:nvSpPr>
          <p:cNvPr id="14" name="AutoShape 4"/>
          <p:cNvSpPr>
            <a:spLocks/>
          </p:cNvSpPr>
          <p:nvPr/>
        </p:nvSpPr>
        <p:spPr bwMode="gray">
          <a:xfrm>
            <a:off x="7835452"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12.29</a:t>
            </a:r>
            <a:endParaRPr lang="da-DK" altLang="da-DK" sz="941" noProof="1">
              <a:solidFill>
                <a:schemeClr val="tx2">
                  <a:lumMod val="75000"/>
                </a:schemeClr>
              </a:solidFill>
              <a:cs typeface="Arial" charset="0"/>
            </a:endParaRPr>
          </a:p>
        </p:txBody>
      </p:sp>
      <p:sp>
        <p:nvSpPr>
          <p:cNvPr id="15" name="AutoShape 4"/>
          <p:cNvSpPr>
            <a:spLocks/>
          </p:cNvSpPr>
          <p:nvPr/>
        </p:nvSpPr>
        <p:spPr bwMode="gray">
          <a:xfrm>
            <a:off x="877415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13.57</a:t>
            </a:r>
            <a:endParaRPr lang="da-DK" altLang="da-DK" sz="941" noProof="1">
              <a:solidFill>
                <a:schemeClr val="tx2">
                  <a:lumMod val="75000"/>
                </a:schemeClr>
              </a:solidFill>
              <a:cs typeface="Arial" charset="0"/>
            </a:endParaRPr>
          </a:p>
        </p:txBody>
      </p:sp>
      <p:sp>
        <p:nvSpPr>
          <p:cNvPr id="16" name="AutoShape 4"/>
          <p:cNvSpPr>
            <a:spLocks/>
          </p:cNvSpPr>
          <p:nvPr/>
        </p:nvSpPr>
        <p:spPr bwMode="gray">
          <a:xfrm>
            <a:off x="9251999" y="25956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9.22</a:t>
            </a:r>
            <a:endParaRPr lang="da-DK" altLang="da-DK" sz="941" noProof="1">
              <a:solidFill>
                <a:schemeClr val="tx2">
                  <a:lumMod val="75000"/>
                </a:schemeClr>
              </a:solidFill>
              <a:cs typeface="Arial" charset="0"/>
            </a:endParaRPr>
          </a:p>
        </p:txBody>
      </p:sp>
      <p:sp>
        <p:nvSpPr>
          <p:cNvPr id="17" name="AutoShape 4"/>
          <p:cNvSpPr>
            <a:spLocks/>
          </p:cNvSpPr>
          <p:nvPr/>
        </p:nvSpPr>
        <p:spPr bwMode="gray">
          <a:xfrm>
            <a:off x="9251999" y="1376572"/>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5.80</a:t>
            </a:r>
            <a:endParaRPr lang="da-DK" altLang="da-DK" sz="941" noProof="1">
              <a:solidFill>
                <a:schemeClr val="tx2">
                  <a:lumMod val="75000"/>
                </a:schemeClr>
              </a:solidFill>
              <a:cs typeface="Arial" charset="0"/>
            </a:endParaRPr>
          </a:p>
        </p:txBody>
      </p:sp>
      <p:sp>
        <p:nvSpPr>
          <p:cNvPr id="18" name="AutoShape 4"/>
          <p:cNvSpPr>
            <a:spLocks/>
          </p:cNvSpPr>
          <p:nvPr/>
        </p:nvSpPr>
        <p:spPr bwMode="gray">
          <a:xfrm>
            <a:off x="9251999" y="5759425"/>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7.13</a:t>
            </a:r>
            <a:endParaRPr lang="da-DK" altLang="da-DK" sz="941" noProof="1">
              <a:solidFill>
                <a:schemeClr val="tx2">
                  <a:lumMod val="75000"/>
                </a:schemeClr>
              </a:solidFill>
              <a:cs typeface="Arial" charset="0"/>
            </a:endParaRPr>
          </a:p>
        </p:txBody>
      </p:sp>
      <p:pic>
        <p:nvPicPr>
          <p:cNvPr id="7" name="Picture 6" hidden="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7" y="0"/>
            <a:ext cx="9143719" cy="6858211"/>
          </a:xfrm>
          <a:prstGeom prst="rect">
            <a:avLst/>
          </a:prstGeom>
        </p:spPr>
      </p:pic>
      <p:pic>
        <p:nvPicPr>
          <p:cNvPr id="27" name="Logo"/>
          <p:cNvPicPr>
            <a:picLocks noChangeAspect="1"/>
          </p:cNvPicPr>
          <p:nvPr/>
        </p:nvPicPr>
        <p:blipFill rotWithShape="1">
          <a:blip r:embed="rId22"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sp>
        <p:nvSpPr>
          <p:cNvPr id="30" name="AutoShape 4"/>
          <p:cNvSpPr>
            <a:spLocks/>
          </p:cNvSpPr>
          <p:nvPr/>
        </p:nvSpPr>
        <p:spPr bwMode="gray">
          <a:xfrm>
            <a:off x="9251999" y="1655059"/>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4.95</a:t>
            </a:r>
            <a:endParaRPr lang="da-DK" altLang="da-DK" sz="941" noProof="1">
              <a:solidFill>
                <a:schemeClr val="tx2">
                  <a:lumMod val="75000"/>
                </a:schemeClr>
              </a:solidFill>
              <a:cs typeface="Arial" charset="0"/>
            </a:endParaRPr>
          </a:p>
        </p:txBody>
      </p:sp>
    </p:spTree>
    <p:extLst>
      <p:ext uri="{BB962C8B-B14F-4D97-AF65-F5344CB8AC3E}">
        <p14:creationId xmlns:p14="http://schemas.microsoft.com/office/powerpoint/2010/main" val="603144070"/>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Lst>
  <p:hf hdr="0" ftr="0" dt="0"/>
  <p:txStyles>
    <p:titleStyle>
      <a:lvl1pPr algn="l" defTabSz="850513" rtl="0" eaLnBrk="1" latinLnBrk="0" hangingPunct="1">
        <a:lnSpc>
          <a:spcPct val="90000"/>
        </a:lnSpc>
        <a:spcBef>
          <a:spcPct val="0"/>
        </a:spcBef>
        <a:buNone/>
        <a:defRPr sz="2223" b="1" kern="1200" cap="all" spc="-9" baseline="0">
          <a:solidFill>
            <a:schemeClr val="tx1"/>
          </a:solidFill>
          <a:latin typeface="+mj-lt"/>
          <a:ea typeface="+mj-ea"/>
          <a:cs typeface="+mj-cs"/>
        </a:defRPr>
      </a:lvl1pPr>
    </p:titleStyle>
    <p:bodyStyle>
      <a:lvl1pPr marL="199881" marR="0" indent="-199881" algn="l" defTabSz="850513" rtl="0" eaLnBrk="1" fontAlgn="auto" latinLnBrk="0" hangingPunct="1">
        <a:lnSpc>
          <a:spcPct val="100000"/>
        </a:lnSpc>
        <a:spcBef>
          <a:spcPts val="1026"/>
        </a:spcBef>
        <a:spcAft>
          <a:spcPts val="0"/>
        </a:spcAft>
        <a:buClr>
          <a:srgbClr val="1E2F39"/>
        </a:buClr>
        <a:buSzTx/>
        <a:buFont typeface="Arial" panose="020B0604020202020204" pitchFamily="34" charset="0"/>
        <a:buChar char="•"/>
        <a:tabLst/>
        <a:defRPr sz="1368" kern="1200" spc="-9" baseline="0">
          <a:solidFill>
            <a:schemeClr val="tx1"/>
          </a:solidFill>
          <a:latin typeface="+mn-lt"/>
          <a:ea typeface="+mn-ea"/>
          <a:cs typeface="+mn-cs"/>
        </a:defRPr>
      </a:lvl1pPr>
      <a:lvl2pPr marL="399764" marR="0" indent="-199881" algn="l" defTabSz="850513" rtl="0" eaLnBrk="1" fontAlgn="auto" latinLnBrk="0" hangingPunct="1">
        <a:lnSpc>
          <a:spcPct val="100000"/>
        </a:lnSpc>
        <a:spcBef>
          <a:spcPts val="513"/>
        </a:spcBef>
        <a:spcAft>
          <a:spcPts val="0"/>
        </a:spcAft>
        <a:buClr>
          <a:srgbClr val="1E2F39"/>
        </a:buClr>
        <a:buSzTx/>
        <a:buFont typeface="Arial" panose="020B0604020202020204" pitchFamily="34" charset="0"/>
        <a:buChar char="•"/>
        <a:tabLst/>
        <a:defRPr sz="1368" kern="1200" spc="-9" baseline="0">
          <a:solidFill>
            <a:schemeClr val="tx1"/>
          </a:solidFill>
          <a:latin typeface="+mn-lt"/>
          <a:ea typeface="+mn-ea"/>
          <a:cs typeface="+mn-cs"/>
        </a:defRPr>
      </a:lvl2pPr>
      <a:lvl3pPr marL="599645" marR="0" indent="-199881" algn="l" defTabSz="850513" rtl="0" eaLnBrk="1" fontAlgn="auto" latinLnBrk="0" hangingPunct="1">
        <a:lnSpc>
          <a:spcPct val="100000"/>
        </a:lnSpc>
        <a:spcBef>
          <a:spcPts val="257"/>
        </a:spcBef>
        <a:spcAft>
          <a:spcPts val="0"/>
        </a:spcAft>
        <a:buClr>
          <a:srgbClr val="1E2F39"/>
        </a:buClr>
        <a:buSzTx/>
        <a:buFont typeface="Arial" panose="020B0604020202020204" pitchFamily="34" charset="0"/>
        <a:buChar char="•"/>
        <a:tabLst/>
        <a:defRPr sz="1368" kern="1200" spc="-9">
          <a:solidFill>
            <a:schemeClr val="tx1"/>
          </a:solidFill>
          <a:latin typeface="+mn-lt"/>
          <a:ea typeface="+mn-ea"/>
          <a:cs typeface="+mn-cs"/>
        </a:defRPr>
      </a:lvl3pPr>
      <a:lvl4pPr marL="799526"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baseline="0">
          <a:solidFill>
            <a:srgbClr val="1E2F39"/>
          </a:solidFill>
          <a:latin typeface="+mn-lt"/>
          <a:ea typeface="+mn-ea"/>
          <a:cs typeface="+mn-cs"/>
        </a:defRPr>
      </a:lvl4pPr>
      <a:lvl5pPr marL="999408"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a:solidFill>
            <a:srgbClr val="1E2F39"/>
          </a:solidFill>
          <a:latin typeface="+mn-lt"/>
          <a:ea typeface="+mn-ea"/>
          <a:cs typeface="+mn-cs"/>
        </a:defRPr>
      </a:lvl5pPr>
      <a:lvl6pPr marL="2338912"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6pPr>
      <a:lvl7pPr marL="2764168"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7pPr>
      <a:lvl8pPr marL="3189426"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8pPr>
      <a:lvl9pPr marL="3614683"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9pPr>
    </p:bodyStyle>
    <p:otherStyle>
      <a:defPPr>
        <a:defRPr lang="da-DK"/>
      </a:defPPr>
      <a:lvl1pPr marL="0" algn="l" defTabSz="850513" rtl="0" eaLnBrk="1" latinLnBrk="0" hangingPunct="1">
        <a:defRPr sz="1796" kern="1200">
          <a:solidFill>
            <a:schemeClr val="tx1"/>
          </a:solidFill>
          <a:latin typeface="+mn-lt"/>
          <a:ea typeface="+mn-ea"/>
          <a:cs typeface="+mn-cs"/>
        </a:defRPr>
      </a:lvl1pPr>
      <a:lvl2pPr marL="425257" algn="l" defTabSz="850513" rtl="0" eaLnBrk="1" latinLnBrk="0" hangingPunct="1">
        <a:defRPr sz="1796" kern="1200">
          <a:solidFill>
            <a:schemeClr val="tx1"/>
          </a:solidFill>
          <a:latin typeface="+mn-lt"/>
          <a:ea typeface="+mn-ea"/>
          <a:cs typeface="+mn-cs"/>
        </a:defRPr>
      </a:lvl2pPr>
      <a:lvl3pPr marL="850513" algn="l" defTabSz="850513" rtl="0" eaLnBrk="1" latinLnBrk="0" hangingPunct="1">
        <a:defRPr sz="1796" kern="1200">
          <a:solidFill>
            <a:schemeClr val="tx1"/>
          </a:solidFill>
          <a:latin typeface="+mn-lt"/>
          <a:ea typeface="+mn-ea"/>
          <a:cs typeface="+mn-cs"/>
        </a:defRPr>
      </a:lvl3pPr>
      <a:lvl4pPr marL="1275769" algn="l" defTabSz="850513" rtl="0" eaLnBrk="1" latinLnBrk="0" hangingPunct="1">
        <a:defRPr sz="1796" kern="1200">
          <a:solidFill>
            <a:schemeClr val="tx1"/>
          </a:solidFill>
          <a:latin typeface="+mn-lt"/>
          <a:ea typeface="+mn-ea"/>
          <a:cs typeface="+mn-cs"/>
        </a:defRPr>
      </a:lvl4pPr>
      <a:lvl5pPr marL="1701026" algn="l" defTabSz="850513" rtl="0" eaLnBrk="1" latinLnBrk="0" hangingPunct="1">
        <a:defRPr sz="1796" kern="1200">
          <a:solidFill>
            <a:schemeClr val="tx1"/>
          </a:solidFill>
          <a:latin typeface="+mn-lt"/>
          <a:ea typeface="+mn-ea"/>
          <a:cs typeface="+mn-cs"/>
        </a:defRPr>
      </a:lvl5pPr>
      <a:lvl6pPr marL="2126286" algn="l" defTabSz="850513" rtl="0" eaLnBrk="1" latinLnBrk="0" hangingPunct="1">
        <a:defRPr sz="1796" kern="1200">
          <a:solidFill>
            <a:schemeClr val="tx1"/>
          </a:solidFill>
          <a:latin typeface="+mn-lt"/>
          <a:ea typeface="+mn-ea"/>
          <a:cs typeface="+mn-cs"/>
        </a:defRPr>
      </a:lvl6pPr>
      <a:lvl7pPr marL="2551540" algn="l" defTabSz="850513" rtl="0" eaLnBrk="1" latinLnBrk="0" hangingPunct="1">
        <a:defRPr sz="1796" kern="1200">
          <a:solidFill>
            <a:schemeClr val="tx1"/>
          </a:solidFill>
          <a:latin typeface="+mn-lt"/>
          <a:ea typeface="+mn-ea"/>
          <a:cs typeface="+mn-cs"/>
        </a:defRPr>
      </a:lvl7pPr>
      <a:lvl8pPr marL="2976798" algn="l" defTabSz="850513" rtl="0" eaLnBrk="1" latinLnBrk="0" hangingPunct="1">
        <a:defRPr sz="1796" kern="1200">
          <a:solidFill>
            <a:schemeClr val="tx1"/>
          </a:solidFill>
          <a:latin typeface="+mn-lt"/>
          <a:ea typeface="+mn-ea"/>
          <a:cs typeface="+mn-cs"/>
        </a:defRPr>
      </a:lvl8pPr>
      <a:lvl9pPr marL="3402056" algn="l" defTabSz="850513" rtl="0" eaLnBrk="1" latinLnBrk="0" hangingPunct="1">
        <a:defRPr sz="179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368">
          <p15:clr>
            <a:srgbClr val="F26B43"/>
          </p15:clr>
        </p15:guide>
        <p15:guide id="2" pos="3222">
          <p15:clr>
            <a:srgbClr val="F26B43"/>
          </p15:clr>
        </p15:guide>
        <p15:guide id="3" pos="3513">
          <p15:clr>
            <a:srgbClr val="F26B43"/>
          </p15:clr>
        </p15:guide>
        <p15:guide id="4" pos="290">
          <p15:clr>
            <a:srgbClr val="F26B43"/>
          </p15:clr>
        </p15:guide>
        <p15:guide id="5" pos="581">
          <p15:clr>
            <a:srgbClr val="F26B43"/>
          </p15:clr>
        </p15:guide>
        <p15:guide id="6" pos="6446">
          <p15:clr>
            <a:srgbClr val="F26B43"/>
          </p15:clr>
        </p15:guide>
        <p15:guide id="7" pos="6155">
          <p15:clr>
            <a:srgbClr val="F26B43"/>
          </p15:clr>
        </p15:guide>
        <p15:guide id="8" orient="horz" pos="2382">
          <p15:clr>
            <a:srgbClr val="F26B43"/>
          </p15:clr>
        </p15:guide>
        <p15:guide id="9" orient="horz" pos="290">
          <p15:clr>
            <a:srgbClr val="F26B43"/>
          </p15:clr>
        </p15:guide>
        <p15:guide id="10" orient="horz" pos="1065">
          <p15:clr>
            <a:srgbClr val="F26B43"/>
          </p15:clr>
        </p15:guide>
        <p15:guide id="11" orient="horz" pos="1259">
          <p15:clr>
            <a:srgbClr val="F26B43"/>
          </p15:clr>
        </p15:guide>
        <p15:guide id="12" orient="horz" pos="399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37837340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063" name="think-cell Slide" r:id="rId26" imgW="360" imgH="360" progId="TCLayout.ActiveDocument.1">
                  <p:embed/>
                </p:oleObj>
              </mc:Choice>
              <mc:Fallback>
                <p:oleObj name="think-cell Slide" r:id="rId26" imgW="360" imgH="360" progId="TCLayout.ActiveDocument.1">
                  <p:embed/>
                  <p:pic>
                    <p:nvPicPr>
                      <p:cNvPr id="4" name="Object 3"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2716979675"/>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 id="2147484118" r:id="rId15"/>
    <p:sldLayoutId id="2147484119" r:id="rId16"/>
    <p:sldLayoutId id="2147484120" r:id="rId17"/>
    <p:sldLayoutId id="2147484121" r:id="rId18"/>
    <p:sldLayoutId id="2147484122" r:id="rId19"/>
    <p:sldLayoutId id="2147484123" r:id="rId20"/>
    <p:sldLayoutId id="2147484124" r:id="rId21"/>
    <p:sldLayoutId id="2147484213" r:id="rId22"/>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Christine Bonde\Desktop\Midlertidige filer\BDK PowerPoint forsider\NY_25,45x1,75_PP_300dpi.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solidFill>
                <a:prstClr val="black"/>
              </a:solidFill>
            </a:endParaRPr>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solidFill>
                  <a:prstClr val="white"/>
                </a:solidFill>
              </a:rPr>
              <a:pPr/>
              <a:t>‹nr.›</a:t>
            </a:fld>
            <a:endParaRPr lang="da-DK" dirty="0">
              <a:solidFill>
                <a:prstClr val="white"/>
              </a:solidFill>
            </a:endParaRPr>
          </a:p>
        </p:txBody>
      </p:sp>
    </p:spTree>
    <p:extLst>
      <p:ext uri="{BB962C8B-B14F-4D97-AF65-F5344CB8AC3E}">
        <p14:creationId xmlns:p14="http://schemas.microsoft.com/office/powerpoint/2010/main" val="725749958"/>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 id="2147484143" r:id="rId18"/>
    <p:sldLayoutId id="2147484144" r:id="rId19"/>
    <p:sldLayoutId id="2147484145" r:id="rId20"/>
    <p:sldLayoutId id="2147484146"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7"/>
            </p:custDataLst>
            <p:extLst>
              <p:ext uri="{D42A27DB-BD31-4B8C-83A1-F6EECF244321}">
                <p14:modId xmlns:p14="http://schemas.microsoft.com/office/powerpoint/2010/main" val="3082660565"/>
              </p:ex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83181" name="think-cell Slide" r:id="rId8" imgW="353" imgH="353" progId="TCLayout.ActiveDocument.1">
                  <p:embed/>
                </p:oleObj>
              </mc:Choice>
              <mc:Fallback>
                <p:oleObj name="think-cell Slide" r:id="rId8" imgW="353" imgH="353" progId="TCLayout.ActiveDocument.1">
                  <p:embed/>
                  <p:pic>
                    <p:nvPicPr>
                      <p:cNvPr id="3" name="Object 2" hidden="1"/>
                      <p:cNvPicPr/>
                      <p:nvPr/>
                    </p:nvPicPr>
                    <p:blipFill>
                      <a:blip r:embed="rId9"/>
                      <a:stretch>
                        <a:fillRect/>
                      </a:stretch>
                    </p:blipFill>
                    <p:spPr>
                      <a:xfrm>
                        <a:off x="1358" y="1441"/>
                        <a:ext cx="1357" cy="1439"/>
                      </a:xfrm>
                      <a:prstGeom prst="rect">
                        <a:avLst/>
                      </a:prstGeom>
                    </p:spPr>
                  </p:pic>
                </p:oleObj>
              </mc:Fallback>
            </mc:AlternateContent>
          </a:graphicData>
        </a:graphic>
      </p:graphicFrame>
      <p:sp>
        <p:nvSpPr>
          <p:cNvPr id="11" name="Blå kasse"/>
          <p:cNvSpPr/>
          <p:nvPr/>
        </p:nvSpPr>
        <p:spPr>
          <a:xfrm>
            <a:off x="-3079" y="6171172"/>
            <a:ext cx="9148960" cy="688951"/>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a:endParaRPr lang="da-DK" sz="1539" noProof="0" dirty="0">
              <a:solidFill>
                <a:srgbClr val="1E2F39"/>
              </a:solidFill>
            </a:endParaRPr>
          </a:p>
        </p:txBody>
      </p:sp>
      <p:sp>
        <p:nvSpPr>
          <p:cNvPr id="2" name="Pladsholder til titel 1"/>
          <p:cNvSpPr>
            <a:spLocks noGrp="1"/>
          </p:cNvSpPr>
          <p:nvPr>
            <p:ph type="title"/>
          </p:nvPr>
        </p:nvSpPr>
        <p:spPr>
          <a:xfrm>
            <a:off x="401183" y="424508"/>
            <a:ext cx="8349147" cy="729182"/>
          </a:xfrm>
          <a:prstGeom prst="rect">
            <a:avLst/>
          </a:prstGeom>
        </p:spPr>
        <p:txBody>
          <a:bodyPr vert="horz" lIns="0" tIns="0" rIns="0" bIns="0" rtlCol="0" anchor="t" anchorCtr="0">
            <a:noAutofit/>
          </a:body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19" name="Pladsholder til tekst 2"/>
          <p:cNvSpPr>
            <a:spLocks noGrp="1"/>
          </p:cNvSpPr>
          <p:nvPr>
            <p:ph type="body" idx="1"/>
          </p:nvPr>
        </p:nvSpPr>
        <p:spPr>
          <a:xfrm>
            <a:off x="395028" y="1540980"/>
            <a:ext cx="8355302" cy="4215536"/>
          </a:xfrm>
          <a:prstGeom prst="rect">
            <a:avLst/>
          </a:prstGeom>
        </p:spPr>
        <p:txBody>
          <a:bodyPr vert="horz" lIns="0" tIns="0" rIns="0" bIns="0" rtlCol="0">
            <a:noAutofit/>
          </a:body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6" name="Pladsholder til diasnummer 1"/>
          <p:cNvSpPr>
            <a:spLocks noGrp="1"/>
          </p:cNvSpPr>
          <p:nvPr>
            <p:ph type="sldNum" sz="quarter" idx="4"/>
          </p:nvPr>
        </p:nvSpPr>
        <p:spPr>
          <a:xfrm>
            <a:off x="393670" y="6458504"/>
            <a:ext cx="395028" cy="401616"/>
          </a:xfrm>
          <a:prstGeom prst="rect">
            <a:avLst/>
          </a:prstGeom>
        </p:spPr>
        <p:txBody>
          <a:bodyPr vert="horz" lIns="0" tIns="35961" rIns="0" bIns="0" rtlCol="0" anchor="t" anchorCtr="0">
            <a:noAutofit/>
          </a:bodyPr>
          <a:lstStyle>
            <a:lvl1pPr algn="l">
              <a:lnSpc>
                <a:spcPct val="83000"/>
              </a:lnSpc>
              <a:defRPr lang="da-DK" sz="770" b="1" kern="1200" spc="-19" baseline="0" smtClean="0">
                <a:solidFill>
                  <a:schemeClr val="bg1"/>
                </a:solidFill>
                <a:latin typeface="+mn-lt"/>
                <a:ea typeface="+mn-ea"/>
                <a:cs typeface="+mn-cs"/>
              </a:defRPr>
            </a:lvl1pPr>
          </a:lstStyle>
          <a:p>
            <a:fld id="{667EC89C-17A0-4E64-A6D2-B825673CEEDF}" type="slidenum">
              <a:rPr lang="da-DK" noProof="0" smtClean="0"/>
              <a:pPr/>
              <a:t>‹nr.›</a:t>
            </a:fld>
            <a:endParaRPr lang="da-DK" noProof="0" dirty="0"/>
          </a:p>
        </p:txBody>
      </p:sp>
      <p:sp>
        <p:nvSpPr>
          <p:cNvPr id="9" name="AutoShape 4"/>
          <p:cNvSpPr>
            <a:spLocks/>
          </p:cNvSpPr>
          <p:nvPr/>
        </p:nvSpPr>
        <p:spPr bwMode="gray">
          <a:xfrm>
            <a:off x="46272" y="-205138"/>
            <a:ext cx="323910"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0" dirty="0">
                <a:solidFill>
                  <a:schemeClr val="tx2">
                    <a:lumMod val="75000"/>
                  </a:schemeClr>
                </a:solidFill>
                <a:latin typeface="+mn-lt"/>
              </a:rPr>
              <a:t>13.57</a:t>
            </a:r>
            <a:endParaRPr lang="da-DK" altLang="da-DK" sz="941" noProof="0" dirty="0">
              <a:solidFill>
                <a:schemeClr val="tx2">
                  <a:lumMod val="75000"/>
                </a:schemeClr>
              </a:solidFill>
              <a:cs typeface="Arial" charset="0"/>
            </a:endParaRPr>
          </a:p>
        </p:txBody>
      </p:sp>
      <p:sp>
        <p:nvSpPr>
          <p:cNvPr id="10" name="AutoShape 4"/>
          <p:cNvSpPr>
            <a:spLocks/>
          </p:cNvSpPr>
          <p:nvPr/>
        </p:nvSpPr>
        <p:spPr bwMode="gray">
          <a:xfrm>
            <a:off x="815953"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0" dirty="0">
                <a:solidFill>
                  <a:schemeClr val="tx2">
                    <a:lumMod val="75000"/>
                  </a:schemeClr>
                </a:solidFill>
                <a:latin typeface="+mn-lt"/>
              </a:rPr>
              <a:t>12.29</a:t>
            </a:r>
          </a:p>
        </p:txBody>
      </p:sp>
      <p:sp>
        <p:nvSpPr>
          <p:cNvPr id="12" name="AutoShape 4"/>
          <p:cNvSpPr>
            <a:spLocks/>
          </p:cNvSpPr>
          <p:nvPr/>
        </p:nvSpPr>
        <p:spPr bwMode="gray">
          <a:xfrm>
            <a:off x="3815080"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0" dirty="0">
                <a:solidFill>
                  <a:schemeClr val="tx2">
                    <a:lumMod val="75000"/>
                  </a:schemeClr>
                </a:solidFill>
                <a:latin typeface="+mn-lt"/>
              </a:rPr>
              <a:t>0.64</a:t>
            </a:r>
            <a:endParaRPr lang="da-DK" altLang="da-DK" sz="941" noProof="0" dirty="0">
              <a:solidFill>
                <a:schemeClr val="tx2">
                  <a:lumMod val="75000"/>
                </a:schemeClr>
              </a:solidFill>
              <a:cs typeface="Arial" charset="0"/>
            </a:endParaRPr>
          </a:p>
        </p:txBody>
      </p:sp>
      <p:sp>
        <p:nvSpPr>
          <p:cNvPr id="13" name="AutoShape 4"/>
          <p:cNvSpPr>
            <a:spLocks/>
          </p:cNvSpPr>
          <p:nvPr/>
        </p:nvSpPr>
        <p:spPr bwMode="gray">
          <a:xfrm>
            <a:off x="486157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0" dirty="0">
                <a:solidFill>
                  <a:schemeClr val="tx2">
                    <a:lumMod val="75000"/>
                  </a:schemeClr>
                </a:solidFill>
                <a:latin typeface="+mn-lt"/>
              </a:rPr>
              <a:t>0.64</a:t>
            </a:r>
            <a:endParaRPr lang="da-DK" altLang="da-DK" sz="941" noProof="0" dirty="0">
              <a:solidFill>
                <a:schemeClr val="tx2">
                  <a:lumMod val="75000"/>
                </a:schemeClr>
              </a:solidFill>
              <a:cs typeface="Arial" charset="0"/>
            </a:endParaRPr>
          </a:p>
        </p:txBody>
      </p:sp>
      <p:sp>
        <p:nvSpPr>
          <p:cNvPr id="14" name="AutoShape 4"/>
          <p:cNvSpPr>
            <a:spLocks/>
          </p:cNvSpPr>
          <p:nvPr/>
        </p:nvSpPr>
        <p:spPr bwMode="gray">
          <a:xfrm>
            <a:off x="7835452"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0" dirty="0">
                <a:solidFill>
                  <a:schemeClr val="tx2">
                    <a:lumMod val="75000"/>
                  </a:schemeClr>
                </a:solidFill>
                <a:latin typeface="+mn-lt"/>
              </a:rPr>
              <a:t>12.29</a:t>
            </a:r>
            <a:endParaRPr lang="da-DK" altLang="da-DK" sz="941" noProof="0" dirty="0">
              <a:solidFill>
                <a:schemeClr val="tx2">
                  <a:lumMod val="75000"/>
                </a:schemeClr>
              </a:solidFill>
              <a:cs typeface="Arial" charset="0"/>
            </a:endParaRPr>
          </a:p>
        </p:txBody>
      </p:sp>
      <p:sp>
        <p:nvSpPr>
          <p:cNvPr id="15" name="AutoShape 4"/>
          <p:cNvSpPr>
            <a:spLocks/>
          </p:cNvSpPr>
          <p:nvPr/>
        </p:nvSpPr>
        <p:spPr bwMode="gray">
          <a:xfrm>
            <a:off x="877415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0" dirty="0">
                <a:solidFill>
                  <a:schemeClr val="tx2">
                    <a:lumMod val="75000"/>
                  </a:schemeClr>
                </a:solidFill>
                <a:latin typeface="+mn-lt"/>
              </a:rPr>
              <a:t>13.57</a:t>
            </a:r>
            <a:endParaRPr lang="da-DK" altLang="da-DK" sz="941" noProof="0" dirty="0">
              <a:solidFill>
                <a:schemeClr val="tx2">
                  <a:lumMod val="75000"/>
                </a:schemeClr>
              </a:solidFill>
              <a:cs typeface="Arial" charset="0"/>
            </a:endParaRPr>
          </a:p>
        </p:txBody>
      </p:sp>
      <p:sp>
        <p:nvSpPr>
          <p:cNvPr id="16" name="AutoShape 4"/>
          <p:cNvSpPr>
            <a:spLocks/>
          </p:cNvSpPr>
          <p:nvPr/>
        </p:nvSpPr>
        <p:spPr bwMode="gray">
          <a:xfrm>
            <a:off x="9251999" y="25956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0" dirty="0">
                <a:solidFill>
                  <a:schemeClr val="tx2">
                    <a:lumMod val="75000"/>
                  </a:schemeClr>
                </a:solidFill>
                <a:latin typeface="+mn-lt"/>
              </a:rPr>
              <a:t>9.22</a:t>
            </a:r>
            <a:endParaRPr lang="da-DK" altLang="da-DK" sz="941" noProof="0" dirty="0">
              <a:solidFill>
                <a:schemeClr val="tx2">
                  <a:lumMod val="75000"/>
                </a:schemeClr>
              </a:solidFill>
              <a:cs typeface="Arial" charset="0"/>
            </a:endParaRPr>
          </a:p>
        </p:txBody>
      </p:sp>
      <p:sp>
        <p:nvSpPr>
          <p:cNvPr id="17" name="AutoShape 4"/>
          <p:cNvSpPr>
            <a:spLocks/>
          </p:cNvSpPr>
          <p:nvPr/>
        </p:nvSpPr>
        <p:spPr bwMode="gray">
          <a:xfrm>
            <a:off x="9251999" y="1376572"/>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0" dirty="0">
                <a:solidFill>
                  <a:schemeClr val="tx2">
                    <a:lumMod val="75000"/>
                  </a:schemeClr>
                </a:solidFill>
                <a:latin typeface="+mn-lt"/>
              </a:rPr>
              <a:t>5.80</a:t>
            </a:r>
            <a:endParaRPr lang="da-DK" altLang="da-DK" sz="941" noProof="0" dirty="0">
              <a:solidFill>
                <a:schemeClr val="tx2">
                  <a:lumMod val="75000"/>
                </a:schemeClr>
              </a:solidFill>
              <a:cs typeface="Arial" charset="0"/>
            </a:endParaRPr>
          </a:p>
        </p:txBody>
      </p:sp>
      <p:sp>
        <p:nvSpPr>
          <p:cNvPr id="18" name="AutoShape 4"/>
          <p:cNvSpPr>
            <a:spLocks/>
          </p:cNvSpPr>
          <p:nvPr/>
        </p:nvSpPr>
        <p:spPr bwMode="gray">
          <a:xfrm>
            <a:off x="9251999" y="5759425"/>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0" dirty="0">
                <a:solidFill>
                  <a:schemeClr val="tx2">
                    <a:lumMod val="75000"/>
                  </a:schemeClr>
                </a:solidFill>
                <a:latin typeface="+mn-lt"/>
              </a:rPr>
              <a:t>7.13</a:t>
            </a:r>
            <a:endParaRPr lang="da-DK" altLang="da-DK" sz="941" noProof="0" dirty="0">
              <a:solidFill>
                <a:schemeClr val="tx2">
                  <a:lumMod val="75000"/>
                </a:schemeClr>
              </a:solidFill>
              <a:cs typeface="Arial" charset="0"/>
            </a:endParaRPr>
          </a:p>
        </p:txBody>
      </p:sp>
      <p:pic>
        <p:nvPicPr>
          <p:cNvPr id="7" name="Picture 6"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 y="0"/>
            <a:ext cx="9143719" cy="6858211"/>
          </a:xfrm>
          <a:prstGeom prst="rect">
            <a:avLst/>
          </a:prstGeom>
        </p:spPr>
      </p:pic>
      <p:pic>
        <p:nvPicPr>
          <p:cNvPr id="27" name="Logo"/>
          <p:cNvPicPr>
            <a:picLocks noChangeAspect="1"/>
          </p:cNvPicPr>
          <p:nvPr/>
        </p:nvPicPr>
        <p:blipFill rotWithShape="1">
          <a:blip r:embed="rId11"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sp>
        <p:nvSpPr>
          <p:cNvPr id="30" name="AutoShape 4"/>
          <p:cNvSpPr>
            <a:spLocks/>
          </p:cNvSpPr>
          <p:nvPr/>
        </p:nvSpPr>
        <p:spPr bwMode="gray">
          <a:xfrm>
            <a:off x="9251999" y="1655059"/>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0" dirty="0">
                <a:solidFill>
                  <a:schemeClr val="tx2">
                    <a:lumMod val="75000"/>
                  </a:schemeClr>
                </a:solidFill>
                <a:latin typeface="+mn-lt"/>
              </a:rPr>
              <a:t>4.95</a:t>
            </a:r>
            <a:endParaRPr lang="da-DK" altLang="da-DK" sz="941" noProof="0" dirty="0">
              <a:solidFill>
                <a:schemeClr val="tx2">
                  <a:lumMod val="75000"/>
                </a:schemeClr>
              </a:solidFill>
              <a:cs typeface="Arial" charset="0"/>
            </a:endParaRPr>
          </a:p>
        </p:txBody>
      </p:sp>
    </p:spTree>
    <p:extLst>
      <p:ext uri="{BB962C8B-B14F-4D97-AF65-F5344CB8AC3E}">
        <p14:creationId xmlns:p14="http://schemas.microsoft.com/office/powerpoint/2010/main" val="1280214227"/>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Lst>
  <p:hf hdr="0" ftr="0" dt="0"/>
  <p:txStyles>
    <p:titleStyle>
      <a:lvl1pPr algn="l" defTabSz="850513" rtl="0" eaLnBrk="1" latinLnBrk="0" hangingPunct="1">
        <a:lnSpc>
          <a:spcPct val="90000"/>
        </a:lnSpc>
        <a:spcBef>
          <a:spcPct val="0"/>
        </a:spcBef>
        <a:buNone/>
        <a:defRPr sz="2223" b="1" kern="1200" cap="all" spc="-9" baseline="0">
          <a:solidFill>
            <a:schemeClr val="tx1"/>
          </a:solidFill>
          <a:latin typeface="+mj-lt"/>
          <a:ea typeface="+mj-ea"/>
          <a:cs typeface="+mj-cs"/>
        </a:defRPr>
      </a:lvl1pPr>
    </p:titleStyle>
    <p:bodyStyle>
      <a:lvl1pPr marL="199881" marR="0" indent="-199881" algn="l" defTabSz="850513" rtl="0" eaLnBrk="1" fontAlgn="auto" latinLnBrk="0" hangingPunct="1">
        <a:lnSpc>
          <a:spcPct val="100000"/>
        </a:lnSpc>
        <a:spcBef>
          <a:spcPts val="257"/>
        </a:spcBef>
        <a:spcAft>
          <a:spcPts val="0"/>
        </a:spcAft>
        <a:buClr>
          <a:srgbClr val="1E2F39"/>
        </a:buClr>
        <a:buSzTx/>
        <a:buFont typeface="Arial" panose="020B0604020202020204" pitchFamily="34" charset="0"/>
        <a:buChar char="•"/>
        <a:tabLst/>
        <a:defRPr sz="1026" kern="1200" spc="-9" baseline="0">
          <a:solidFill>
            <a:schemeClr val="tx1"/>
          </a:solidFill>
          <a:latin typeface="+mn-lt"/>
          <a:ea typeface="+mn-ea"/>
          <a:cs typeface="+mn-cs"/>
        </a:defRPr>
      </a:lvl1pPr>
      <a:lvl2pPr marL="399764" marR="0" indent="-199881" algn="l" defTabSz="850513" rtl="0" eaLnBrk="1" fontAlgn="auto" latinLnBrk="0" hangingPunct="1">
        <a:lnSpc>
          <a:spcPct val="100000"/>
        </a:lnSpc>
        <a:spcBef>
          <a:spcPts val="257"/>
        </a:spcBef>
        <a:spcAft>
          <a:spcPts val="0"/>
        </a:spcAft>
        <a:buClr>
          <a:srgbClr val="1E2F39"/>
        </a:buClr>
        <a:buSzTx/>
        <a:buFont typeface="Arial" panose="020B0604020202020204" pitchFamily="34" charset="0"/>
        <a:buChar char="•"/>
        <a:tabLst/>
        <a:defRPr sz="1026" kern="1200" spc="-9" baseline="0">
          <a:solidFill>
            <a:schemeClr val="tx1"/>
          </a:solidFill>
          <a:latin typeface="+mn-lt"/>
          <a:ea typeface="+mn-ea"/>
          <a:cs typeface="+mn-cs"/>
        </a:defRPr>
      </a:lvl2pPr>
      <a:lvl3pPr marL="599645" marR="0" indent="-199881" algn="l" defTabSz="850513" rtl="0" eaLnBrk="1" fontAlgn="auto" latinLnBrk="0" hangingPunct="1">
        <a:lnSpc>
          <a:spcPct val="100000"/>
        </a:lnSpc>
        <a:spcBef>
          <a:spcPts val="257"/>
        </a:spcBef>
        <a:spcAft>
          <a:spcPts val="0"/>
        </a:spcAft>
        <a:buClr>
          <a:srgbClr val="1E2F39"/>
        </a:buClr>
        <a:buSzTx/>
        <a:buFont typeface="Arial" panose="020B0604020202020204" pitchFamily="34" charset="0"/>
        <a:buChar char="•"/>
        <a:tabLst/>
        <a:defRPr sz="1026" kern="1200" spc="-9">
          <a:solidFill>
            <a:schemeClr val="tx1"/>
          </a:solidFill>
          <a:latin typeface="+mn-lt"/>
          <a:ea typeface="+mn-ea"/>
          <a:cs typeface="+mn-cs"/>
        </a:defRPr>
      </a:lvl3pPr>
      <a:lvl4pPr marL="799526"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baseline="0">
          <a:solidFill>
            <a:srgbClr val="1E2F39"/>
          </a:solidFill>
          <a:latin typeface="+mn-lt"/>
          <a:ea typeface="+mn-ea"/>
          <a:cs typeface="+mn-cs"/>
        </a:defRPr>
      </a:lvl4pPr>
      <a:lvl5pPr marL="999408"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a:solidFill>
            <a:srgbClr val="1E2F39"/>
          </a:solidFill>
          <a:latin typeface="+mn-lt"/>
          <a:ea typeface="+mn-ea"/>
          <a:cs typeface="+mn-cs"/>
        </a:defRPr>
      </a:lvl5pPr>
      <a:lvl6pPr marL="2338912"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6pPr>
      <a:lvl7pPr marL="2764168"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7pPr>
      <a:lvl8pPr marL="3189426"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8pPr>
      <a:lvl9pPr marL="3614683"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9pPr>
    </p:bodyStyle>
    <p:otherStyle>
      <a:defPPr>
        <a:defRPr lang="da-DK"/>
      </a:defPPr>
      <a:lvl1pPr marL="0" algn="l" defTabSz="850513" rtl="0" eaLnBrk="1" latinLnBrk="0" hangingPunct="1">
        <a:defRPr sz="1796" kern="1200">
          <a:solidFill>
            <a:schemeClr val="tx1"/>
          </a:solidFill>
          <a:latin typeface="+mn-lt"/>
          <a:ea typeface="+mn-ea"/>
          <a:cs typeface="+mn-cs"/>
        </a:defRPr>
      </a:lvl1pPr>
      <a:lvl2pPr marL="425257" algn="l" defTabSz="850513" rtl="0" eaLnBrk="1" latinLnBrk="0" hangingPunct="1">
        <a:defRPr sz="1796" kern="1200">
          <a:solidFill>
            <a:schemeClr val="tx1"/>
          </a:solidFill>
          <a:latin typeface="+mn-lt"/>
          <a:ea typeface="+mn-ea"/>
          <a:cs typeface="+mn-cs"/>
        </a:defRPr>
      </a:lvl2pPr>
      <a:lvl3pPr marL="850513" algn="l" defTabSz="850513" rtl="0" eaLnBrk="1" latinLnBrk="0" hangingPunct="1">
        <a:defRPr sz="1796" kern="1200">
          <a:solidFill>
            <a:schemeClr val="tx1"/>
          </a:solidFill>
          <a:latin typeface="+mn-lt"/>
          <a:ea typeface="+mn-ea"/>
          <a:cs typeface="+mn-cs"/>
        </a:defRPr>
      </a:lvl3pPr>
      <a:lvl4pPr marL="1275769" algn="l" defTabSz="850513" rtl="0" eaLnBrk="1" latinLnBrk="0" hangingPunct="1">
        <a:defRPr sz="1796" kern="1200">
          <a:solidFill>
            <a:schemeClr val="tx1"/>
          </a:solidFill>
          <a:latin typeface="+mn-lt"/>
          <a:ea typeface="+mn-ea"/>
          <a:cs typeface="+mn-cs"/>
        </a:defRPr>
      </a:lvl4pPr>
      <a:lvl5pPr marL="1701026" algn="l" defTabSz="850513" rtl="0" eaLnBrk="1" latinLnBrk="0" hangingPunct="1">
        <a:defRPr sz="1796" kern="1200">
          <a:solidFill>
            <a:schemeClr val="tx1"/>
          </a:solidFill>
          <a:latin typeface="+mn-lt"/>
          <a:ea typeface="+mn-ea"/>
          <a:cs typeface="+mn-cs"/>
        </a:defRPr>
      </a:lvl5pPr>
      <a:lvl6pPr marL="2126286" algn="l" defTabSz="850513" rtl="0" eaLnBrk="1" latinLnBrk="0" hangingPunct="1">
        <a:defRPr sz="1796" kern="1200">
          <a:solidFill>
            <a:schemeClr val="tx1"/>
          </a:solidFill>
          <a:latin typeface="+mn-lt"/>
          <a:ea typeface="+mn-ea"/>
          <a:cs typeface="+mn-cs"/>
        </a:defRPr>
      </a:lvl6pPr>
      <a:lvl7pPr marL="2551540" algn="l" defTabSz="850513" rtl="0" eaLnBrk="1" latinLnBrk="0" hangingPunct="1">
        <a:defRPr sz="1796" kern="1200">
          <a:solidFill>
            <a:schemeClr val="tx1"/>
          </a:solidFill>
          <a:latin typeface="+mn-lt"/>
          <a:ea typeface="+mn-ea"/>
          <a:cs typeface="+mn-cs"/>
        </a:defRPr>
      </a:lvl7pPr>
      <a:lvl8pPr marL="2976798" algn="l" defTabSz="850513" rtl="0" eaLnBrk="1" latinLnBrk="0" hangingPunct="1">
        <a:defRPr sz="1796" kern="1200">
          <a:solidFill>
            <a:schemeClr val="tx1"/>
          </a:solidFill>
          <a:latin typeface="+mn-lt"/>
          <a:ea typeface="+mn-ea"/>
          <a:cs typeface="+mn-cs"/>
        </a:defRPr>
      </a:lvl8pPr>
      <a:lvl9pPr marL="3402056" algn="l" defTabSz="850513" rtl="0" eaLnBrk="1" latinLnBrk="0" hangingPunct="1">
        <a:defRPr sz="179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369">
          <p15:clr>
            <a:srgbClr val="F26B43"/>
          </p15:clr>
        </p15:guide>
        <p15:guide id="2" pos="3222">
          <p15:clr>
            <a:srgbClr val="F26B43"/>
          </p15:clr>
        </p15:guide>
        <p15:guide id="3" pos="3513">
          <p15:clr>
            <a:srgbClr val="F26B43"/>
          </p15:clr>
        </p15:guide>
        <p15:guide id="4" pos="581">
          <p15:clr>
            <a:srgbClr val="F26B43"/>
          </p15:clr>
        </p15:guide>
        <p15:guide id="5" pos="6155">
          <p15:clr>
            <a:srgbClr val="F26B43"/>
          </p15:clr>
        </p15:guide>
        <p15:guide id="6" pos="6446">
          <p15:clr>
            <a:srgbClr val="F26B43"/>
          </p15:clr>
        </p15:guide>
        <p15:guide id="7" pos="290">
          <p15:clr>
            <a:srgbClr val="F26B43"/>
          </p15:clr>
        </p15:guide>
        <p15:guide id="8" orient="horz" pos="2382">
          <p15:clr>
            <a:srgbClr val="F26B43"/>
          </p15:clr>
        </p15:guide>
        <p15:guide id="9" orient="horz" pos="290">
          <p15:clr>
            <a:srgbClr val="F26B43"/>
          </p15:clr>
        </p15:guide>
        <p15:guide id="10" orient="horz" pos="1065">
          <p15:clr>
            <a:srgbClr val="F26B43"/>
          </p15:clr>
        </p15:guide>
        <p15:guide id="11" orient="horz" pos="1259">
          <p15:clr>
            <a:srgbClr val="F26B43"/>
          </p15:clr>
        </p15:guide>
        <p15:guide id="12" orient="horz" pos="3998">
          <p15:clr>
            <a:srgbClr val="F26B43"/>
          </p15:clr>
        </p15:guide>
        <p15:guide id="13" orient="horz" pos="3477">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8"/>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86253" name="think-cell Slide" r:id="rId19" imgW="353" imgH="353" progId="TCLayout.ActiveDocument.1">
                  <p:embed/>
                </p:oleObj>
              </mc:Choice>
              <mc:Fallback>
                <p:oleObj name="think-cell Slide" r:id="rId19" imgW="353" imgH="353" progId="TCLayout.ActiveDocument.1">
                  <p:embed/>
                  <p:pic>
                    <p:nvPicPr>
                      <p:cNvPr id="8" name="Object 7" hidden="1"/>
                      <p:cNvPicPr/>
                      <p:nvPr/>
                    </p:nvPicPr>
                    <p:blipFill>
                      <a:blip r:embed="rId20"/>
                      <a:stretch>
                        <a:fillRect/>
                      </a:stretch>
                    </p:blipFill>
                    <p:spPr>
                      <a:xfrm>
                        <a:off x="1358" y="1441"/>
                        <a:ext cx="1357" cy="1439"/>
                      </a:xfrm>
                      <a:prstGeom prst="rect">
                        <a:avLst/>
                      </a:prstGeom>
                    </p:spPr>
                  </p:pic>
                </p:oleObj>
              </mc:Fallback>
            </mc:AlternateContent>
          </a:graphicData>
        </a:graphic>
      </p:graphicFrame>
      <p:sp>
        <p:nvSpPr>
          <p:cNvPr id="11" name="Blå kasse"/>
          <p:cNvSpPr/>
          <p:nvPr/>
        </p:nvSpPr>
        <p:spPr>
          <a:xfrm>
            <a:off x="-3079" y="6171172"/>
            <a:ext cx="9148960" cy="688951"/>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eaLnBrk="1"/>
            <a:endParaRPr lang="da-DK" sz="1539" dirty="0">
              <a:solidFill>
                <a:srgbClr val="1E2F39"/>
              </a:solidFill>
            </a:endParaRPr>
          </a:p>
        </p:txBody>
      </p:sp>
      <p:sp>
        <p:nvSpPr>
          <p:cNvPr id="2" name="Pladsholder til titel 1"/>
          <p:cNvSpPr>
            <a:spLocks noGrp="1"/>
          </p:cNvSpPr>
          <p:nvPr>
            <p:ph type="title"/>
          </p:nvPr>
        </p:nvSpPr>
        <p:spPr>
          <a:xfrm>
            <a:off x="396781" y="419718"/>
            <a:ext cx="8353549" cy="729182"/>
          </a:xfrm>
          <a:prstGeom prst="rect">
            <a:avLst/>
          </a:prstGeom>
        </p:spPr>
        <p:txBody>
          <a:bodyPr vert="horz" lIns="0" tIns="0" rIns="0" bIns="0" rtlCol="0" anchor="t" anchorCtr="0">
            <a:noAutofit/>
          </a:body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19" name="Pladsholder til tekst 2"/>
          <p:cNvSpPr>
            <a:spLocks noGrp="1"/>
          </p:cNvSpPr>
          <p:nvPr>
            <p:ph type="body" idx="1"/>
          </p:nvPr>
        </p:nvSpPr>
        <p:spPr>
          <a:xfrm>
            <a:off x="796850" y="1819974"/>
            <a:ext cx="7558454" cy="3936542"/>
          </a:xfrm>
          <a:prstGeom prst="rect">
            <a:avLst/>
          </a:prstGeom>
        </p:spPr>
        <p:txBody>
          <a:bodyPr vert="horz" lIns="0" tIns="0" rIns="0" bIns="0" rtlCol="0">
            <a:noAutofit/>
          </a:body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p:txBody>
      </p:sp>
      <p:sp>
        <p:nvSpPr>
          <p:cNvPr id="6" name="Pladsholder til diasnummer 1"/>
          <p:cNvSpPr>
            <a:spLocks noGrp="1"/>
          </p:cNvSpPr>
          <p:nvPr>
            <p:ph type="sldNum" sz="quarter" idx="4"/>
          </p:nvPr>
        </p:nvSpPr>
        <p:spPr>
          <a:xfrm>
            <a:off x="393670" y="6458504"/>
            <a:ext cx="395028" cy="401616"/>
          </a:xfrm>
          <a:prstGeom prst="rect">
            <a:avLst/>
          </a:prstGeom>
        </p:spPr>
        <p:txBody>
          <a:bodyPr vert="horz" lIns="0" tIns="35961" rIns="0" bIns="0" rtlCol="0" anchor="t" anchorCtr="0">
            <a:noAutofit/>
          </a:bodyPr>
          <a:lstStyle>
            <a:lvl1pPr algn="l">
              <a:lnSpc>
                <a:spcPct val="83000"/>
              </a:lnSpc>
              <a:defRPr lang="da-DK" sz="770" b="1" kern="1200" spc="-19" baseline="0" smtClean="0">
                <a:solidFill>
                  <a:schemeClr val="bg1"/>
                </a:solidFill>
                <a:latin typeface="+mn-lt"/>
                <a:ea typeface="+mn-ea"/>
                <a:cs typeface="+mn-cs"/>
              </a:defRPr>
            </a:lvl1pPr>
          </a:lstStyle>
          <a:p>
            <a:fld id="{667EC89C-17A0-4E64-A6D2-B825673CEEDF}" type="slidenum">
              <a:rPr lang="da-DK" smtClean="0"/>
              <a:pPr/>
              <a:t>‹nr.›</a:t>
            </a:fld>
            <a:endParaRPr lang="da-DK" dirty="0"/>
          </a:p>
        </p:txBody>
      </p:sp>
      <p:sp>
        <p:nvSpPr>
          <p:cNvPr id="9" name="AutoShape 4"/>
          <p:cNvSpPr>
            <a:spLocks/>
          </p:cNvSpPr>
          <p:nvPr/>
        </p:nvSpPr>
        <p:spPr bwMode="gray">
          <a:xfrm>
            <a:off x="46272" y="-205138"/>
            <a:ext cx="323910"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GB" altLang="da-DK" sz="941" b="1" kern="1200" noProof="1">
                <a:solidFill>
                  <a:schemeClr val="tx2">
                    <a:lumMod val="75000"/>
                  </a:schemeClr>
                </a:solidFill>
                <a:latin typeface="+mn-lt"/>
              </a:rPr>
              <a:t>13.57</a:t>
            </a:r>
            <a:endParaRPr lang="en-GB" altLang="da-DK" sz="941" noProof="1">
              <a:solidFill>
                <a:schemeClr val="tx2">
                  <a:lumMod val="75000"/>
                </a:schemeClr>
              </a:solidFill>
              <a:cs typeface="Arial" charset="0"/>
            </a:endParaRPr>
          </a:p>
        </p:txBody>
      </p:sp>
      <p:sp>
        <p:nvSpPr>
          <p:cNvPr id="10" name="AutoShape 4"/>
          <p:cNvSpPr>
            <a:spLocks/>
          </p:cNvSpPr>
          <p:nvPr/>
        </p:nvSpPr>
        <p:spPr bwMode="gray">
          <a:xfrm>
            <a:off x="815953"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GB" altLang="da-DK" sz="941" b="1" kern="1200" noProof="1">
                <a:solidFill>
                  <a:schemeClr val="tx2">
                    <a:lumMod val="75000"/>
                  </a:schemeClr>
                </a:solidFill>
                <a:latin typeface="+mn-lt"/>
              </a:rPr>
              <a:t>12.29</a:t>
            </a:r>
          </a:p>
        </p:txBody>
      </p:sp>
      <p:sp>
        <p:nvSpPr>
          <p:cNvPr id="12" name="AutoShape 4"/>
          <p:cNvSpPr>
            <a:spLocks/>
          </p:cNvSpPr>
          <p:nvPr/>
        </p:nvSpPr>
        <p:spPr bwMode="gray">
          <a:xfrm>
            <a:off x="3815080"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GB" altLang="da-DK" sz="941" b="1" kern="1200" noProof="1">
                <a:solidFill>
                  <a:schemeClr val="tx2">
                    <a:lumMod val="75000"/>
                  </a:schemeClr>
                </a:solidFill>
                <a:latin typeface="+mn-lt"/>
              </a:rPr>
              <a:t>0.64</a:t>
            </a:r>
            <a:endParaRPr lang="en-GB" altLang="da-DK" sz="941" noProof="1">
              <a:solidFill>
                <a:schemeClr val="tx2">
                  <a:lumMod val="75000"/>
                </a:schemeClr>
              </a:solidFill>
              <a:cs typeface="Arial" charset="0"/>
            </a:endParaRPr>
          </a:p>
        </p:txBody>
      </p:sp>
      <p:sp>
        <p:nvSpPr>
          <p:cNvPr id="13" name="AutoShape 4"/>
          <p:cNvSpPr>
            <a:spLocks/>
          </p:cNvSpPr>
          <p:nvPr/>
        </p:nvSpPr>
        <p:spPr bwMode="gray">
          <a:xfrm>
            <a:off x="486157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GB" altLang="da-DK" sz="941" b="1" kern="1200" noProof="1">
                <a:solidFill>
                  <a:schemeClr val="tx2">
                    <a:lumMod val="75000"/>
                  </a:schemeClr>
                </a:solidFill>
                <a:latin typeface="+mn-lt"/>
              </a:rPr>
              <a:t>0.64</a:t>
            </a:r>
            <a:endParaRPr lang="en-GB" altLang="da-DK" sz="941" noProof="1">
              <a:solidFill>
                <a:schemeClr val="tx2">
                  <a:lumMod val="75000"/>
                </a:schemeClr>
              </a:solidFill>
              <a:cs typeface="Arial" charset="0"/>
            </a:endParaRPr>
          </a:p>
        </p:txBody>
      </p:sp>
      <p:sp>
        <p:nvSpPr>
          <p:cNvPr id="14" name="AutoShape 4"/>
          <p:cNvSpPr>
            <a:spLocks/>
          </p:cNvSpPr>
          <p:nvPr/>
        </p:nvSpPr>
        <p:spPr bwMode="gray">
          <a:xfrm>
            <a:off x="7835452"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en-GB" altLang="da-DK" sz="941" b="1" kern="1200" noProof="1">
                <a:solidFill>
                  <a:schemeClr val="tx2">
                    <a:lumMod val="75000"/>
                  </a:schemeClr>
                </a:solidFill>
                <a:latin typeface="+mn-lt"/>
              </a:rPr>
              <a:t>12.29</a:t>
            </a:r>
            <a:endParaRPr lang="en-GB" altLang="da-DK" sz="941" noProof="1">
              <a:solidFill>
                <a:schemeClr val="tx2">
                  <a:lumMod val="75000"/>
                </a:schemeClr>
              </a:solidFill>
              <a:cs typeface="Arial" charset="0"/>
            </a:endParaRPr>
          </a:p>
        </p:txBody>
      </p:sp>
      <p:sp>
        <p:nvSpPr>
          <p:cNvPr id="15" name="AutoShape 4"/>
          <p:cNvSpPr>
            <a:spLocks/>
          </p:cNvSpPr>
          <p:nvPr/>
        </p:nvSpPr>
        <p:spPr bwMode="gray">
          <a:xfrm>
            <a:off x="877415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GB" altLang="da-DK" sz="941" b="1" kern="1200" noProof="1">
                <a:solidFill>
                  <a:schemeClr val="tx2">
                    <a:lumMod val="75000"/>
                  </a:schemeClr>
                </a:solidFill>
                <a:latin typeface="+mn-lt"/>
              </a:rPr>
              <a:t>13.57</a:t>
            </a:r>
            <a:endParaRPr lang="en-GB" altLang="da-DK" sz="941" noProof="1">
              <a:solidFill>
                <a:schemeClr val="tx2">
                  <a:lumMod val="75000"/>
                </a:schemeClr>
              </a:solidFill>
              <a:cs typeface="Arial" charset="0"/>
            </a:endParaRPr>
          </a:p>
        </p:txBody>
      </p:sp>
      <p:sp>
        <p:nvSpPr>
          <p:cNvPr id="16" name="AutoShape 4"/>
          <p:cNvSpPr>
            <a:spLocks/>
          </p:cNvSpPr>
          <p:nvPr/>
        </p:nvSpPr>
        <p:spPr bwMode="gray">
          <a:xfrm>
            <a:off x="9251999" y="25956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GB" altLang="da-DK" sz="941" b="1" kern="1200" noProof="1">
                <a:solidFill>
                  <a:schemeClr val="tx2">
                    <a:lumMod val="75000"/>
                  </a:schemeClr>
                </a:solidFill>
                <a:latin typeface="+mn-lt"/>
              </a:rPr>
              <a:t>9.22</a:t>
            </a:r>
            <a:endParaRPr lang="en-GB" altLang="da-DK" sz="941" noProof="1">
              <a:solidFill>
                <a:schemeClr val="tx2">
                  <a:lumMod val="75000"/>
                </a:schemeClr>
              </a:solidFill>
              <a:cs typeface="Arial" charset="0"/>
            </a:endParaRPr>
          </a:p>
        </p:txBody>
      </p:sp>
      <p:sp>
        <p:nvSpPr>
          <p:cNvPr id="17" name="AutoShape 4"/>
          <p:cNvSpPr>
            <a:spLocks/>
          </p:cNvSpPr>
          <p:nvPr/>
        </p:nvSpPr>
        <p:spPr bwMode="gray">
          <a:xfrm>
            <a:off x="9251999" y="1376572"/>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GB" altLang="da-DK" sz="941" b="1" kern="1200" noProof="1">
                <a:solidFill>
                  <a:schemeClr val="tx2">
                    <a:lumMod val="75000"/>
                  </a:schemeClr>
                </a:solidFill>
                <a:latin typeface="+mn-lt"/>
              </a:rPr>
              <a:t>5.80</a:t>
            </a:r>
            <a:endParaRPr lang="en-GB" altLang="da-DK" sz="941" noProof="1">
              <a:solidFill>
                <a:schemeClr val="tx2">
                  <a:lumMod val="75000"/>
                </a:schemeClr>
              </a:solidFill>
              <a:cs typeface="Arial" charset="0"/>
            </a:endParaRPr>
          </a:p>
        </p:txBody>
      </p:sp>
      <p:sp>
        <p:nvSpPr>
          <p:cNvPr id="18" name="AutoShape 4"/>
          <p:cNvSpPr>
            <a:spLocks/>
          </p:cNvSpPr>
          <p:nvPr/>
        </p:nvSpPr>
        <p:spPr bwMode="gray">
          <a:xfrm>
            <a:off x="9251999" y="5759425"/>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GB" altLang="da-DK" sz="941" b="1" kern="1200" noProof="1">
                <a:solidFill>
                  <a:schemeClr val="tx2">
                    <a:lumMod val="75000"/>
                  </a:schemeClr>
                </a:solidFill>
                <a:latin typeface="+mn-lt"/>
              </a:rPr>
              <a:t>7.13</a:t>
            </a:r>
            <a:endParaRPr lang="en-GB" altLang="da-DK" sz="941" noProof="1">
              <a:solidFill>
                <a:schemeClr val="tx2">
                  <a:lumMod val="75000"/>
                </a:schemeClr>
              </a:solidFill>
              <a:cs typeface="Arial" charset="0"/>
            </a:endParaRPr>
          </a:p>
        </p:txBody>
      </p:sp>
      <p:pic>
        <p:nvPicPr>
          <p:cNvPr id="7" name="Picture 6" hidden="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7" y="0"/>
            <a:ext cx="9143719" cy="6858211"/>
          </a:xfrm>
          <a:prstGeom prst="rect">
            <a:avLst/>
          </a:prstGeom>
        </p:spPr>
      </p:pic>
      <p:pic>
        <p:nvPicPr>
          <p:cNvPr id="27" name="Logo"/>
          <p:cNvPicPr>
            <a:picLocks noChangeAspect="1"/>
          </p:cNvPicPr>
          <p:nvPr/>
        </p:nvPicPr>
        <p:blipFill rotWithShape="1">
          <a:blip r:embed="rId22"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sp>
        <p:nvSpPr>
          <p:cNvPr id="30" name="AutoShape 4"/>
          <p:cNvSpPr>
            <a:spLocks/>
          </p:cNvSpPr>
          <p:nvPr/>
        </p:nvSpPr>
        <p:spPr bwMode="gray">
          <a:xfrm>
            <a:off x="9251999" y="1655059"/>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en-GB" altLang="da-DK" sz="941" b="1" kern="1200" noProof="1">
                <a:solidFill>
                  <a:schemeClr val="tx2">
                    <a:lumMod val="75000"/>
                  </a:schemeClr>
                </a:solidFill>
                <a:latin typeface="+mn-lt"/>
              </a:rPr>
              <a:t>4.95</a:t>
            </a:r>
            <a:endParaRPr lang="en-GB" altLang="da-DK" sz="941" noProof="1">
              <a:solidFill>
                <a:schemeClr val="tx2">
                  <a:lumMod val="75000"/>
                </a:schemeClr>
              </a:solidFill>
              <a:cs typeface="Arial" charset="0"/>
            </a:endParaRPr>
          </a:p>
        </p:txBody>
      </p:sp>
    </p:spTree>
    <p:extLst>
      <p:ext uri="{BB962C8B-B14F-4D97-AF65-F5344CB8AC3E}">
        <p14:creationId xmlns:p14="http://schemas.microsoft.com/office/powerpoint/2010/main" val="1656748998"/>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Lst>
  <p:hf hdr="0" ftr="0" dt="0"/>
  <p:txStyles>
    <p:titleStyle>
      <a:lvl1pPr algn="l" defTabSz="850513" rtl="0" eaLnBrk="1" latinLnBrk="0" hangingPunct="1">
        <a:lnSpc>
          <a:spcPct val="90000"/>
        </a:lnSpc>
        <a:spcBef>
          <a:spcPct val="0"/>
        </a:spcBef>
        <a:buNone/>
        <a:defRPr sz="2223" b="1" kern="1200" cap="all" spc="-9" baseline="0">
          <a:solidFill>
            <a:schemeClr val="tx1"/>
          </a:solidFill>
          <a:latin typeface="+mj-lt"/>
          <a:ea typeface="+mj-ea"/>
          <a:cs typeface="+mj-cs"/>
        </a:defRPr>
      </a:lvl1pPr>
    </p:titleStyle>
    <p:bodyStyle>
      <a:lvl1pPr marL="199881" marR="0" indent="-199881" algn="l" defTabSz="850513" rtl="0" eaLnBrk="1" fontAlgn="auto" latinLnBrk="0" hangingPunct="1">
        <a:lnSpc>
          <a:spcPct val="100000"/>
        </a:lnSpc>
        <a:spcBef>
          <a:spcPts val="1026"/>
        </a:spcBef>
        <a:spcAft>
          <a:spcPts val="0"/>
        </a:spcAft>
        <a:buClr>
          <a:srgbClr val="1E2F39"/>
        </a:buClr>
        <a:buSzTx/>
        <a:buFont typeface="Arial" panose="020B0604020202020204" pitchFamily="34" charset="0"/>
        <a:buChar char="•"/>
        <a:tabLst/>
        <a:defRPr sz="1368" kern="1200" spc="-9" baseline="0">
          <a:solidFill>
            <a:schemeClr val="tx1"/>
          </a:solidFill>
          <a:latin typeface="+mn-lt"/>
          <a:ea typeface="+mn-ea"/>
          <a:cs typeface="+mn-cs"/>
        </a:defRPr>
      </a:lvl1pPr>
      <a:lvl2pPr marL="399764" marR="0" indent="-199881" algn="l" defTabSz="850513" rtl="0" eaLnBrk="1" fontAlgn="auto" latinLnBrk="0" hangingPunct="1">
        <a:lnSpc>
          <a:spcPct val="100000"/>
        </a:lnSpc>
        <a:spcBef>
          <a:spcPts val="513"/>
        </a:spcBef>
        <a:spcAft>
          <a:spcPts val="0"/>
        </a:spcAft>
        <a:buClr>
          <a:srgbClr val="1E2F39"/>
        </a:buClr>
        <a:buSzTx/>
        <a:buFont typeface="Arial" panose="020B0604020202020204" pitchFamily="34" charset="0"/>
        <a:buChar char="•"/>
        <a:tabLst/>
        <a:defRPr sz="1368" kern="1200" spc="-9" baseline="0">
          <a:solidFill>
            <a:schemeClr val="tx1"/>
          </a:solidFill>
          <a:latin typeface="+mn-lt"/>
          <a:ea typeface="+mn-ea"/>
          <a:cs typeface="+mn-cs"/>
        </a:defRPr>
      </a:lvl2pPr>
      <a:lvl3pPr marL="599645" marR="0" indent="-199881" algn="l" defTabSz="850513" rtl="0" eaLnBrk="1" fontAlgn="auto" latinLnBrk="0" hangingPunct="1">
        <a:lnSpc>
          <a:spcPct val="100000"/>
        </a:lnSpc>
        <a:spcBef>
          <a:spcPts val="257"/>
        </a:spcBef>
        <a:spcAft>
          <a:spcPts val="0"/>
        </a:spcAft>
        <a:buClr>
          <a:srgbClr val="1E2F39"/>
        </a:buClr>
        <a:buSzTx/>
        <a:buFont typeface="Arial" panose="020B0604020202020204" pitchFamily="34" charset="0"/>
        <a:buChar char="•"/>
        <a:tabLst/>
        <a:defRPr sz="1368" kern="1200" spc="-9">
          <a:solidFill>
            <a:schemeClr val="tx1"/>
          </a:solidFill>
          <a:latin typeface="+mn-lt"/>
          <a:ea typeface="+mn-ea"/>
          <a:cs typeface="+mn-cs"/>
        </a:defRPr>
      </a:lvl3pPr>
      <a:lvl4pPr marL="799526"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baseline="0">
          <a:solidFill>
            <a:srgbClr val="1E2F39"/>
          </a:solidFill>
          <a:latin typeface="+mn-lt"/>
          <a:ea typeface="+mn-ea"/>
          <a:cs typeface="+mn-cs"/>
        </a:defRPr>
      </a:lvl4pPr>
      <a:lvl5pPr marL="999408"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a:solidFill>
            <a:srgbClr val="1E2F39"/>
          </a:solidFill>
          <a:latin typeface="+mn-lt"/>
          <a:ea typeface="+mn-ea"/>
          <a:cs typeface="+mn-cs"/>
        </a:defRPr>
      </a:lvl5pPr>
      <a:lvl6pPr marL="2338912"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6pPr>
      <a:lvl7pPr marL="2764168"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7pPr>
      <a:lvl8pPr marL="3189426"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8pPr>
      <a:lvl9pPr marL="3614683"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9pPr>
    </p:bodyStyle>
    <p:otherStyle>
      <a:defPPr>
        <a:defRPr lang="da-DK"/>
      </a:defPPr>
      <a:lvl1pPr marL="0" algn="l" defTabSz="850513" rtl="0" eaLnBrk="1" latinLnBrk="0" hangingPunct="1">
        <a:defRPr sz="1796" kern="1200">
          <a:solidFill>
            <a:schemeClr val="tx1"/>
          </a:solidFill>
          <a:latin typeface="+mn-lt"/>
          <a:ea typeface="+mn-ea"/>
          <a:cs typeface="+mn-cs"/>
        </a:defRPr>
      </a:lvl1pPr>
      <a:lvl2pPr marL="425257" algn="l" defTabSz="850513" rtl="0" eaLnBrk="1" latinLnBrk="0" hangingPunct="1">
        <a:defRPr sz="1796" kern="1200">
          <a:solidFill>
            <a:schemeClr val="tx1"/>
          </a:solidFill>
          <a:latin typeface="+mn-lt"/>
          <a:ea typeface="+mn-ea"/>
          <a:cs typeface="+mn-cs"/>
        </a:defRPr>
      </a:lvl2pPr>
      <a:lvl3pPr marL="850513" algn="l" defTabSz="850513" rtl="0" eaLnBrk="1" latinLnBrk="0" hangingPunct="1">
        <a:defRPr sz="1796" kern="1200">
          <a:solidFill>
            <a:schemeClr val="tx1"/>
          </a:solidFill>
          <a:latin typeface="+mn-lt"/>
          <a:ea typeface="+mn-ea"/>
          <a:cs typeface="+mn-cs"/>
        </a:defRPr>
      </a:lvl3pPr>
      <a:lvl4pPr marL="1275769" algn="l" defTabSz="850513" rtl="0" eaLnBrk="1" latinLnBrk="0" hangingPunct="1">
        <a:defRPr sz="1796" kern="1200">
          <a:solidFill>
            <a:schemeClr val="tx1"/>
          </a:solidFill>
          <a:latin typeface="+mn-lt"/>
          <a:ea typeface="+mn-ea"/>
          <a:cs typeface="+mn-cs"/>
        </a:defRPr>
      </a:lvl4pPr>
      <a:lvl5pPr marL="1701026" algn="l" defTabSz="850513" rtl="0" eaLnBrk="1" latinLnBrk="0" hangingPunct="1">
        <a:defRPr sz="1796" kern="1200">
          <a:solidFill>
            <a:schemeClr val="tx1"/>
          </a:solidFill>
          <a:latin typeface="+mn-lt"/>
          <a:ea typeface="+mn-ea"/>
          <a:cs typeface="+mn-cs"/>
        </a:defRPr>
      </a:lvl5pPr>
      <a:lvl6pPr marL="2126286" algn="l" defTabSz="850513" rtl="0" eaLnBrk="1" latinLnBrk="0" hangingPunct="1">
        <a:defRPr sz="1796" kern="1200">
          <a:solidFill>
            <a:schemeClr val="tx1"/>
          </a:solidFill>
          <a:latin typeface="+mn-lt"/>
          <a:ea typeface="+mn-ea"/>
          <a:cs typeface="+mn-cs"/>
        </a:defRPr>
      </a:lvl6pPr>
      <a:lvl7pPr marL="2551540" algn="l" defTabSz="850513" rtl="0" eaLnBrk="1" latinLnBrk="0" hangingPunct="1">
        <a:defRPr sz="1796" kern="1200">
          <a:solidFill>
            <a:schemeClr val="tx1"/>
          </a:solidFill>
          <a:latin typeface="+mn-lt"/>
          <a:ea typeface="+mn-ea"/>
          <a:cs typeface="+mn-cs"/>
        </a:defRPr>
      </a:lvl7pPr>
      <a:lvl8pPr marL="2976798" algn="l" defTabSz="850513" rtl="0" eaLnBrk="1" latinLnBrk="0" hangingPunct="1">
        <a:defRPr sz="1796" kern="1200">
          <a:solidFill>
            <a:schemeClr val="tx1"/>
          </a:solidFill>
          <a:latin typeface="+mn-lt"/>
          <a:ea typeface="+mn-ea"/>
          <a:cs typeface="+mn-cs"/>
        </a:defRPr>
      </a:lvl8pPr>
      <a:lvl9pPr marL="3402056" algn="l" defTabSz="850513" rtl="0" eaLnBrk="1" latinLnBrk="0" hangingPunct="1">
        <a:defRPr sz="179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368">
          <p15:clr>
            <a:srgbClr val="F26B43"/>
          </p15:clr>
        </p15:guide>
        <p15:guide id="2" pos="3222">
          <p15:clr>
            <a:srgbClr val="F26B43"/>
          </p15:clr>
        </p15:guide>
        <p15:guide id="3" pos="3513">
          <p15:clr>
            <a:srgbClr val="F26B43"/>
          </p15:clr>
        </p15:guide>
        <p15:guide id="4" pos="290">
          <p15:clr>
            <a:srgbClr val="F26B43"/>
          </p15:clr>
        </p15:guide>
        <p15:guide id="5" pos="581">
          <p15:clr>
            <a:srgbClr val="F26B43"/>
          </p15:clr>
        </p15:guide>
        <p15:guide id="6" pos="6446">
          <p15:clr>
            <a:srgbClr val="F26B43"/>
          </p15:clr>
        </p15:guide>
        <p15:guide id="7" pos="6155">
          <p15:clr>
            <a:srgbClr val="F26B43"/>
          </p15:clr>
        </p15:guide>
        <p15:guide id="8" orient="horz" pos="2382">
          <p15:clr>
            <a:srgbClr val="F26B43"/>
          </p15:clr>
        </p15:guide>
        <p15:guide id="9" orient="horz" pos="290">
          <p15:clr>
            <a:srgbClr val="F26B43"/>
          </p15:clr>
        </p15:guide>
        <p15:guide id="10" orient="horz" pos="1065">
          <p15:clr>
            <a:srgbClr val="F26B43"/>
          </p15:clr>
        </p15:guide>
        <p15:guide id="11" orient="horz" pos="1259">
          <p15:clr>
            <a:srgbClr val="F26B43"/>
          </p15:clr>
        </p15:guide>
        <p15:guide id="12" orient="horz" pos="399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ext uri="{D42A27DB-BD31-4B8C-83A1-F6EECF244321}">
                <p14:modId xmlns:p14="http://schemas.microsoft.com/office/powerpoint/2010/main" val="2618188734"/>
              </p:ex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5357" name="think-cell Slide" r:id="rId21" imgW="360" imgH="360" progId="TCLayout.ActiveDocument.1">
                  <p:embed/>
                </p:oleObj>
              </mc:Choice>
              <mc:Fallback>
                <p:oleObj name="think-cell Slide" r:id="rId21" imgW="360" imgH="360" progId="TCLayout.ActiveDocument.1">
                  <p:embed/>
                  <p:pic>
                    <p:nvPicPr>
                      <p:cNvPr id="3" name="Object 2"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Blå kasse"/>
          <p:cNvSpPr/>
          <p:nvPr/>
        </p:nvSpPr>
        <p:spPr>
          <a:xfrm>
            <a:off x="-3079" y="6171172"/>
            <a:ext cx="9148960" cy="688951"/>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defTabSz="850513"/>
            <a:endParaRPr lang="da-DK" sz="1796" dirty="0">
              <a:solidFill>
                <a:srgbClr val="1E2F39"/>
              </a:solidFill>
            </a:endParaRPr>
          </a:p>
        </p:txBody>
      </p:sp>
      <p:sp>
        <p:nvSpPr>
          <p:cNvPr id="2" name="Pladsholder til titel 1"/>
          <p:cNvSpPr>
            <a:spLocks noGrp="1"/>
          </p:cNvSpPr>
          <p:nvPr>
            <p:ph type="title"/>
          </p:nvPr>
        </p:nvSpPr>
        <p:spPr>
          <a:xfrm>
            <a:off x="393670" y="417168"/>
            <a:ext cx="8354736" cy="729182"/>
          </a:xfrm>
          <a:prstGeom prst="rect">
            <a:avLst/>
          </a:prstGeom>
        </p:spPr>
        <p:txBody>
          <a:bodyPr vert="horz" lIns="0" tIns="0" rIns="0" bIns="0" rtlCol="0" anchor="t" anchorCtr="0">
            <a:noAutofit/>
          </a:body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19" name="Pladsholder til tekst 2"/>
          <p:cNvSpPr>
            <a:spLocks noGrp="1"/>
          </p:cNvSpPr>
          <p:nvPr>
            <p:ph type="body" idx="1"/>
          </p:nvPr>
        </p:nvSpPr>
        <p:spPr>
          <a:xfrm>
            <a:off x="788705" y="1811335"/>
            <a:ext cx="7563591" cy="3946627"/>
          </a:xfrm>
          <a:prstGeom prst="rect">
            <a:avLst/>
          </a:prstGeom>
        </p:spPr>
        <p:txBody>
          <a:bodyPr vert="horz" lIns="0" tIns="0" rIns="0" bIns="0" rtlCol="0">
            <a:noAutofit/>
          </a:body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level</a:t>
            </a:r>
          </a:p>
          <a:p>
            <a:pPr lvl="2"/>
            <a:r>
              <a:rPr lang="da-DK" noProof="0" dirty="0"/>
              <a:t>Third level</a:t>
            </a:r>
          </a:p>
        </p:txBody>
      </p:sp>
      <p:sp>
        <p:nvSpPr>
          <p:cNvPr id="6" name="Pladsholder til diasnummer 1"/>
          <p:cNvSpPr>
            <a:spLocks noGrp="1"/>
          </p:cNvSpPr>
          <p:nvPr>
            <p:ph type="sldNum" sz="quarter" idx="4"/>
          </p:nvPr>
        </p:nvSpPr>
        <p:spPr>
          <a:xfrm>
            <a:off x="393670" y="6458504"/>
            <a:ext cx="395028" cy="401616"/>
          </a:xfrm>
          <a:prstGeom prst="rect">
            <a:avLst/>
          </a:prstGeom>
        </p:spPr>
        <p:txBody>
          <a:bodyPr vert="horz" lIns="0" tIns="35961" rIns="0" bIns="0" rtlCol="0" anchor="t" anchorCtr="0">
            <a:noAutofit/>
          </a:bodyPr>
          <a:lstStyle>
            <a:lvl1pPr algn="l">
              <a:lnSpc>
                <a:spcPct val="83000"/>
              </a:lnSpc>
              <a:defRPr lang="da-DK" sz="770" b="1" kern="1200" spc="-19" baseline="0" smtClean="0">
                <a:solidFill>
                  <a:schemeClr val="bg1"/>
                </a:solidFill>
                <a:latin typeface="+mn-lt"/>
                <a:ea typeface="+mn-ea"/>
                <a:cs typeface="+mn-cs"/>
              </a:defRPr>
            </a:lvl1pPr>
          </a:lstStyle>
          <a:p>
            <a:pPr defTabSz="850513"/>
            <a:fld id="{667EC89C-17A0-4E64-A6D2-B825673CEEDF}" type="slidenum">
              <a:rPr lang="da-DK" smtClean="0">
                <a:solidFill>
                  <a:srgbClr val="FFFFFF"/>
                </a:solidFill>
              </a:rPr>
              <a:pPr defTabSz="850513"/>
              <a:t>‹nr.›</a:t>
            </a:fld>
            <a:endParaRPr lang="da-DK" dirty="0">
              <a:solidFill>
                <a:srgbClr val="FFFFFF"/>
              </a:solidFill>
            </a:endParaRPr>
          </a:p>
        </p:txBody>
      </p:sp>
      <p:sp>
        <p:nvSpPr>
          <p:cNvPr id="5" name="Pladsholder til sidefod 1"/>
          <p:cNvSpPr>
            <a:spLocks noGrp="1"/>
          </p:cNvSpPr>
          <p:nvPr>
            <p:ph type="ftr" sz="quarter" idx="3"/>
          </p:nvPr>
        </p:nvSpPr>
        <p:spPr>
          <a:xfrm>
            <a:off x="4768835" y="6458504"/>
            <a:ext cx="454204" cy="401616"/>
          </a:xfrm>
          <a:prstGeom prst="rect">
            <a:avLst/>
          </a:prstGeom>
        </p:spPr>
        <p:txBody>
          <a:bodyPr vert="horz" lIns="0" tIns="35961" rIns="0" bIns="0" rtlCol="0" anchor="t" anchorCtr="0">
            <a:noAutofit/>
          </a:bodyPr>
          <a:lstStyle>
            <a:lvl1pPr algn="l">
              <a:lnSpc>
                <a:spcPct val="83000"/>
              </a:lnSpc>
              <a:defRPr sz="770" spc="-19" baseline="0">
                <a:solidFill>
                  <a:srgbClr val="44525B"/>
                </a:solidFill>
              </a:defRPr>
            </a:lvl1pPr>
          </a:lstStyle>
          <a:p>
            <a:pPr defTabSz="850513"/>
            <a:endParaRPr lang="da-DK" dirty="0"/>
          </a:p>
        </p:txBody>
      </p:sp>
      <p:sp>
        <p:nvSpPr>
          <p:cNvPr id="4" name="Pladsholder til dato 1"/>
          <p:cNvSpPr>
            <a:spLocks noGrp="1"/>
          </p:cNvSpPr>
          <p:nvPr>
            <p:ph type="dt" sz="half" idx="2"/>
          </p:nvPr>
        </p:nvSpPr>
        <p:spPr>
          <a:xfrm>
            <a:off x="5652120" y="6458504"/>
            <a:ext cx="2133600" cy="401616"/>
          </a:xfrm>
          <a:prstGeom prst="rect">
            <a:avLst/>
          </a:prstGeom>
        </p:spPr>
        <p:txBody>
          <a:bodyPr vert="horz" lIns="0" tIns="35961" rIns="0" bIns="0" rtlCol="0" anchor="t" anchorCtr="0">
            <a:noAutofit/>
          </a:bodyPr>
          <a:lstStyle>
            <a:lvl1pPr algn="l">
              <a:lnSpc>
                <a:spcPct val="83000"/>
              </a:lnSpc>
              <a:defRPr lang="da-DK" sz="770" kern="1200" spc="-19" baseline="0" smtClean="0">
                <a:solidFill>
                  <a:srgbClr val="44525B"/>
                </a:solidFill>
                <a:latin typeface="+mn-lt"/>
                <a:ea typeface="+mn-ea"/>
                <a:cs typeface="+mn-cs"/>
              </a:defRPr>
            </a:lvl1pPr>
          </a:lstStyle>
          <a:p>
            <a:pPr defTabSz="850513"/>
            <a:fld id="{61A3AD7A-7F94-4F5B-8FAA-AA8D6AAAB980}" type="datetime4">
              <a:rPr lang="da-DK" smtClean="0"/>
              <a:pPr defTabSz="850513"/>
              <a:t>18-07-05</a:t>
            </a:fld>
            <a:endParaRPr lang="da-DK" dirty="0"/>
          </a:p>
        </p:txBody>
      </p:sp>
      <p:sp>
        <p:nvSpPr>
          <p:cNvPr id="9" name="AutoShape 4"/>
          <p:cNvSpPr>
            <a:spLocks/>
          </p:cNvSpPr>
          <p:nvPr/>
        </p:nvSpPr>
        <p:spPr bwMode="gray">
          <a:xfrm>
            <a:off x="46272" y="-205138"/>
            <a:ext cx="323910"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noProof="1">
                <a:solidFill>
                  <a:srgbClr val="677578">
                    <a:lumMod val="75000"/>
                  </a:srgbClr>
                </a:solidFill>
                <a:latin typeface="Arial Narrow"/>
                <a:cs typeface="Arial" charset="0"/>
              </a:rPr>
              <a:t>13.57</a:t>
            </a:r>
            <a:endParaRPr lang="da-DK" altLang="da-DK" sz="941" noProof="1">
              <a:solidFill>
                <a:srgbClr val="677578">
                  <a:lumMod val="75000"/>
                </a:srgbClr>
              </a:solidFill>
              <a:cs typeface="Arial" charset="0"/>
            </a:endParaRPr>
          </a:p>
        </p:txBody>
      </p:sp>
      <p:sp>
        <p:nvSpPr>
          <p:cNvPr id="10" name="AutoShape 4"/>
          <p:cNvSpPr>
            <a:spLocks/>
          </p:cNvSpPr>
          <p:nvPr/>
        </p:nvSpPr>
        <p:spPr bwMode="gray">
          <a:xfrm>
            <a:off x="815953"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buFontTx/>
              <a:buNone/>
            </a:pPr>
            <a:r>
              <a:rPr lang="da-DK" altLang="da-DK" sz="941" b="1" noProof="1">
                <a:solidFill>
                  <a:srgbClr val="677578">
                    <a:lumMod val="75000"/>
                  </a:srgbClr>
                </a:solidFill>
                <a:latin typeface="Arial Narrow"/>
                <a:cs typeface="Arial" charset="0"/>
              </a:rPr>
              <a:t>12.29</a:t>
            </a:r>
          </a:p>
        </p:txBody>
      </p:sp>
      <p:sp>
        <p:nvSpPr>
          <p:cNvPr id="12" name="AutoShape 4"/>
          <p:cNvSpPr>
            <a:spLocks/>
          </p:cNvSpPr>
          <p:nvPr/>
        </p:nvSpPr>
        <p:spPr bwMode="gray">
          <a:xfrm>
            <a:off x="3815080"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noProof="1">
                <a:solidFill>
                  <a:srgbClr val="677578">
                    <a:lumMod val="75000"/>
                  </a:srgbClr>
                </a:solidFill>
                <a:latin typeface="Arial Narrow"/>
                <a:cs typeface="Arial" charset="0"/>
              </a:rPr>
              <a:t>0,64</a:t>
            </a:r>
            <a:endParaRPr lang="da-DK" altLang="da-DK" sz="941" noProof="1">
              <a:solidFill>
                <a:srgbClr val="677578">
                  <a:lumMod val="75000"/>
                </a:srgbClr>
              </a:solidFill>
              <a:cs typeface="Arial" charset="0"/>
            </a:endParaRPr>
          </a:p>
        </p:txBody>
      </p:sp>
      <p:sp>
        <p:nvSpPr>
          <p:cNvPr id="13" name="AutoShape 4"/>
          <p:cNvSpPr>
            <a:spLocks/>
          </p:cNvSpPr>
          <p:nvPr/>
        </p:nvSpPr>
        <p:spPr bwMode="gray">
          <a:xfrm>
            <a:off x="486157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buFontTx/>
              <a:buNone/>
            </a:pPr>
            <a:r>
              <a:rPr lang="da-DK" altLang="da-DK" sz="941" b="1" noProof="1">
                <a:solidFill>
                  <a:srgbClr val="677578">
                    <a:lumMod val="75000"/>
                  </a:srgbClr>
                </a:solidFill>
                <a:latin typeface="Arial Narrow"/>
                <a:cs typeface="Arial" charset="0"/>
              </a:rPr>
              <a:t>0,64</a:t>
            </a:r>
            <a:endParaRPr lang="da-DK" altLang="da-DK" sz="941" noProof="1">
              <a:solidFill>
                <a:srgbClr val="677578">
                  <a:lumMod val="75000"/>
                </a:srgbClr>
              </a:solidFill>
              <a:cs typeface="Arial" charset="0"/>
            </a:endParaRPr>
          </a:p>
        </p:txBody>
      </p:sp>
      <p:sp>
        <p:nvSpPr>
          <p:cNvPr id="14" name="AutoShape 4"/>
          <p:cNvSpPr>
            <a:spLocks/>
          </p:cNvSpPr>
          <p:nvPr/>
        </p:nvSpPr>
        <p:spPr bwMode="gray">
          <a:xfrm>
            <a:off x="7835452"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noProof="1">
                <a:solidFill>
                  <a:srgbClr val="677578">
                    <a:lumMod val="75000"/>
                  </a:srgbClr>
                </a:solidFill>
                <a:latin typeface="Arial Narrow"/>
                <a:cs typeface="Arial" charset="0"/>
              </a:rPr>
              <a:t>12.29</a:t>
            </a:r>
            <a:endParaRPr lang="da-DK" altLang="da-DK" sz="941" noProof="1">
              <a:solidFill>
                <a:srgbClr val="677578">
                  <a:lumMod val="75000"/>
                </a:srgbClr>
              </a:solidFill>
              <a:cs typeface="Arial" charset="0"/>
            </a:endParaRPr>
          </a:p>
        </p:txBody>
      </p:sp>
      <p:sp>
        <p:nvSpPr>
          <p:cNvPr id="15" name="AutoShape 4"/>
          <p:cNvSpPr>
            <a:spLocks/>
          </p:cNvSpPr>
          <p:nvPr/>
        </p:nvSpPr>
        <p:spPr bwMode="gray">
          <a:xfrm>
            <a:off x="877415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buFontTx/>
              <a:buNone/>
            </a:pPr>
            <a:r>
              <a:rPr lang="da-DK" altLang="da-DK" sz="941" b="1" noProof="1">
                <a:solidFill>
                  <a:srgbClr val="677578">
                    <a:lumMod val="75000"/>
                  </a:srgbClr>
                </a:solidFill>
                <a:latin typeface="Arial Narrow"/>
                <a:cs typeface="Arial" charset="0"/>
              </a:rPr>
              <a:t>13.57</a:t>
            </a:r>
            <a:endParaRPr lang="da-DK" altLang="da-DK" sz="941" noProof="1">
              <a:solidFill>
                <a:srgbClr val="677578">
                  <a:lumMod val="75000"/>
                </a:srgbClr>
              </a:solidFill>
              <a:cs typeface="Arial" charset="0"/>
            </a:endParaRPr>
          </a:p>
        </p:txBody>
      </p:sp>
      <p:sp>
        <p:nvSpPr>
          <p:cNvPr id="16" name="AutoShape 4"/>
          <p:cNvSpPr>
            <a:spLocks/>
          </p:cNvSpPr>
          <p:nvPr/>
        </p:nvSpPr>
        <p:spPr bwMode="gray">
          <a:xfrm>
            <a:off x="9251999" y="25956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buFontTx/>
              <a:buNone/>
            </a:pPr>
            <a:r>
              <a:rPr lang="da-DK" altLang="da-DK" sz="941" b="1" noProof="1">
                <a:solidFill>
                  <a:srgbClr val="677578">
                    <a:lumMod val="75000"/>
                  </a:srgbClr>
                </a:solidFill>
                <a:latin typeface="Arial Narrow"/>
                <a:cs typeface="Arial" charset="0"/>
              </a:rPr>
              <a:t>9.22</a:t>
            </a:r>
            <a:endParaRPr lang="da-DK" altLang="da-DK" sz="941" noProof="1">
              <a:solidFill>
                <a:srgbClr val="677578">
                  <a:lumMod val="75000"/>
                </a:srgbClr>
              </a:solidFill>
              <a:cs typeface="Arial" charset="0"/>
            </a:endParaRPr>
          </a:p>
        </p:txBody>
      </p:sp>
      <p:sp>
        <p:nvSpPr>
          <p:cNvPr id="17" name="AutoShape 4"/>
          <p:cNvSpPr>
            <a:spLocks/>
          </p:cNvSpPr>
          <p:nvPr/>
        </p:nvSpPr>
        <p:spPr bwMode="gray">
          <a:xfrm>
            <a:off x="9251999" y="1376572"/>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buFontTx/>
              <a:buNone/>
            </a:pPr>
            <a:r>
              <a:rPr lang="da-DK" altLang="da-DK" sz="941" b="1" noProof="1">
                <a:solidFill>
                  <a:srgbClr val="677578">
                    <a:lumMod val="75000"/>
                  </a:srgbClr>
                </a:solidFill>
                <a:latin typeface="Arial Narrow"/>
                <a:cs typeface="Arial" charset="0"/>
              </a:rPr>
              <a:t>5,80</a:t>
            </a:r>
            <a:endParaRPr lang="da-DK" altLang="da-DK" sz="941" noProof="1">
              <a:solidFill>
                <a:srgbClr val="677578">
                  <a:lumMod val="75000"/>
                </a:srgbClr>
              </a:solidFill>
              <a:cs typeface="Arial" charset="0"/>
            </a:endParaRPr>
          </a:p>
        </p:txBody>
      </p:sp>
      <p:sp>
        <p:nvSpPr>
          <p:cNvPr id="18" name="AutoShape 4"/>
          <p:cNvSpPr>
            <a:spLocks/>
          </p:cNvSpPr>
          <p:nvPr/>
        </p:nvSpPr>
        <p:spPr bwMode="gray">
          <a:xfrm>
            <a:off x="9251999" y="5759425"/>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buFontTx/>
              <a:buNone/>
            </a:pPr>
            <a:r>
              <a:rPr lang="da-DK" altLang="da-DK" sz="941" b="1" noProof="1">
                <a:solidFill>
                  <a:srgbClr val="677578">
                    <a:lumMod val="75000"/>
                  </a:srgbClr>
                </a:solidFill>
                <a:latin typeface="Arial Narrow"/>
                <a:cs typeface="Arial" charset="0"/>
              </a:rPr>
              <a:t>7,13</a:t>
            </a:r>
            <a:endParaRPr lang="da-DK" altLang="da-DK" sz="941" noProof="1">
              <a:solidFill>
                <a:srgbClr val="677578">
                  <a:lumMod val="75000"/>
                </a:srgbClr>
              </a:solidFill>
              <a:cs typeface="Arial" charset="0"/>
            </a:endParaRPr>
          </a:p>
        </p:txBody>
      </p:sp>
      <p:pic>
        <p:nvPicPr>
          <p:cNvPr id="7" name="Picture 6" hidden="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7" y="0"/>
            <a:ext cx="9143719" cy="6858211"/>
          </a:xfrm>
          <a:prstGeom prst="rect">
            <a:avLst/>
          </a:prstGeom>
        </p:spPr>
      </p:pic>
      <p:pic>
        <p:nvPicPr>
          <p:cNvPr id="27" name="Logo"/>
          <p:cNvPicPr>
            <a:picLocks noChangeAspect="1"/>
          </p:cNvPicPr>
          <p:nvPr/>
        </p:nvPicPr>
        <p:blipFill rotWithShape="1">
          <a:blip r:embed="rId24"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sp>
        <p:nvSpPr>
          <p:cNvPr id="30" name="AutoShape 4"/>
          <p:cNvSpPr>
            <a:spLocks/>
          </p:cNvSpPr>
          <p:nvPr/>
        </p:nvSpPr>
        <p:spPr bwMode="gray">
          <a:xfrm>
            <a:off x="9251999" y="1655059"/>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buFontTx/>
              <a:buNone/>
            </a:pPr>
            <a:r>
              <a:rPr lang="da-DK" altLang="da-DK" sz="941" b="1" noProof="1">
                <a:solidFill>
                  <a:srgbClr val="677578">
                    <a:lumMod val="75000"/>
                  </a:srgbClr>
                </a:solidFill>
                <a:latin typeface="Arial Narrow"/>
                <a:cs typeface="Arial" charset="0"/>
              </a:rPr>
              <a:t>4,95</a:t>
            </a:r>
            <a:endParaRPr lang="da-DK" altLang="da-DK" sz="941" noProof="1">
              <a:solidFill>
                <a:srgbClr val="677578">
                  <a:lumMod val="75000"/>
                </a:srgbClr>
              </a:solidFill>
              <a:cs typeface="Arial" charset="0"/>
            </a:endParaRPr>
          </a:p>
        </p:txBody>
      </p:sp>
    </p:spTree>
    <p:extLst>
      <p:ext uri="{BB962C8B-B14F-4D97-AF65-F5344CB8AC3E}">
        <p14:creationId xmlns:p14="http://schemas.microsoft.com/office/powerpoint/2010/main" val="12737759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850513" rtl="0" eaLnBrk="1" latinLnBrk="0" hangingPunct="1">
        <a:lnSpc>
          <a:spcPct val="90000"/>
        </a:lnSpc>
        <a:spcBef>
          <a:spcPct val="0"/>
        </a:spcBef>
        <a:buNone/>
        <a:defRPr sz="2223" b="1" kern="1200" cap="all" spc="-9" baseline="0">
          <a:solidFill>
            <a:schemeClr val="tx1"/>
          </a:solidFill>
          <a:latin typeface="+mj-lt"/>
          <a:ea typeface="+mj-ea"/>
          <a:cs typeface="+mj-cs"/>
        </a:defRPr>
      </a:lvl1pPr>
    </p:titleStyle>
    <p:bodyStyle>
      <a:lvl1pPr marL="199881" marR="0" indent="-199881" algn="l" defTabSz="850513" rtl="0" eaLnBrk="1" fontAlgn="auto" latinLnBrk="0" hangingPunct="1">
        <a:lnSpc>
          <a:spcPct val="100000"/>
        </a:lnSpc>
        <a:spcBef>
          <a:spcPts val="1026"/>
        </a:spcBef>
        <a:spcAft>
          <a:spcPts val="0"/>
        </a:spcAft>
        <a:buClr>
          <a:srgbClr val="1E2F39"/>
        </a:buClr>
        <a:buSzTx/>
        <a:buFont typeface="Arial" panose="020B0604020202020204" pitchFamily="34" charset="0"/>
        <a:buChar char="•"/>
        <a:tabLst/>
        <a:defRPr sz="1368" kern="1200" spc="-9" baseline="0">
          <a:solidFill>
            <a:schemeClr val="tx1"/>
          </a:solidFill>
          <a:latin typeface="+mn-lt"/>
          <a:ea typeface="+mn-ea"/>
          <a:cs typeface="+mn-cs"/>
        </a:defRPr>
      </a:lvl1pPr>
      <a:lvl2pPr marL="399764" marR="0" indent="-199881" algn="l" defTabSz="850513" rtl="0" eaLnBrk="1" fontAlgn="auto" latinLnBrk="0" hangingPunct="1">
        <a:lnSpc>
          <a:spcPct val="100000"/>
        </a:lnSpc>
        <a:spcBef>
          <a:spcPts val="513"/>
        </a:spcBef>
        <a:spcAft>
          <a:spcPts val="0"/>
        </a:spcAft>
        <a:buClr>
          <a:srgbClr val="1E2F39"/>
        </a:buClr>
        <a:buSzTx/>
        <a:buFont typeface="Arial" panose="020B0604020202020204" pitchFamily="34" charset="0"/>
        <a:buChar char="•"/>
        <a:tabLst/>
        <a:defRPr sz="1368" kern="1200" spc="-9" baseline="0">
          <a:solidFill>
            <a:schemeClr val="tx1"/>
          </a:solidFill>
          <a:latin typeface="+mn-lt"/>
          <a:ea typeface="+mn-ea"/>
          <a:cs typeface="+mn-cs"/>
        </a:defRPr>
      </a:lvl2pPr>
      <a:lvl3pPr marL="599645" marR="0" indent="-199881" algn="l" defTabSz="850513" rtl="0" eaLnBrk="1" fontAlgn="auto" latinLnBrk="0" hangingPunct="1">
        <a:lnSpc>
          <a:spcPct val="100000"/>
        </a:lnSpc>
        <a:spcBef>
          <a:spcPts val="257"/>
        </a:spcBef>
        <a:spcAft>
          <a:spcPts val="0"/>
        </a:spcAft>
        <a:buClr>
          <a:srgbClr val="1E2F39"/>
        </a:buClr>
        <a:buSzTx/>
        <a:buFont typeface="Arial" panose="020B0604020202020204" pitchFamily="34" charset="0"/>
        <a:buChar char="•"/>
        <a:tabLst/>
        <a:defRPr sz="1368" kern="1200" spc="-9">
          <a:solidFill>
            <a:schemeClr val="tx1"/>
          </a:solidFill>
          <a:latin typeface="+mn-lt"/>
          <a:ea typeface="+mn-ea"/>
          <a:cs typeface="+mn-cs"/>
        </a:defRPr>
      </a:lvl3pPr>
      <a:lvl4pPr marL="799526"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baseline="0">
          <a:solidFill>
            <a:srgbClr val="1E2F39"/>
          </a:solidFill>
          <a:latin typeface="+mn-lt"/>
          <a:ea typeface="+mn-ea"/>
          <a:cs typeface="+mn-cs"/>
        </a:defRPr>
      </a:lvl4pPr>
      <a:lvl5pPr marL="999408"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a:solidFill>
            <a:srgbClr val="1E2F39"/>
          </a:solidFill>
          <a:latin typeface="+mn-lt"/>
          <a:ea typeface="+mn-ea"/>
          <a:cs typeface="+mn-cs"/>
        </a:defRPr>
      </a:lvl5pPr>
      <a:lvl6pPr marL="2338912"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6pPr>
      <a:lvl7pPr marL="2764168"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7pPr>
      <a:lvl8pPr marL="3189426"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8pPr>
      <a:lvl9pPr marL="3614683"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9pPr>
    </p:bodyStyle>
    <p:otherStyle>
      <a:defPPr>
        <a:defRPr lang="da-DK"/>
      </a:defPPr>
      <a:lvl1pPr marL="0" algn="l" defTabSz="850513" rtl="0" eaLnBrk="1" latinLnBrk="0" hangingPunct="1">
        <a:defRPr sz="1796" kern="1200">
          <a:solidFill>
            <a:schemeClr val="tx1"/>
          </a:solidFill>
          <a:latin typeface="+mn-lt"/>
          <a:ea typeface="+mn-ea"/>
          <a:cs typeface="+mn-cs"/>
        </a:defRPr>
      </a:lvl1pPr>
      <a:lvl2pPr marL="425257" algn="l" defTabSz="850513" rtl="0" eaLnBrk="1" latinLnBrk="0" hangingPunct="1">
        <a:defRPr sz="1796" kern="1200">
          <a:solidFill>
            <a:schemeClr val="tx1"/>
          </a:solidFill>
          <a:latin typeface="+mn-lt"/>
          <a:ea typeface="+mn-ea"/>
          <a:cs typeface="+mn-cs"/>
        </a:defRPr>
      </a:lvl2pPr>
      <a:lvl3pPr marL="850513" algn="l" defTabSz="850513" rtl="0" eaLnBrk="1" latinLnBrk="0" hangingPunct="1">
        <a:defRPr sz="1796" kern="1200">
          <a:solidFill>
            <a:schemeClr val="tx1"/>
          </a:solidFill>
          <a:latin typeface="+mn-lt"/>
          <a:ea typeface="+mn-ea"/>
          <a:cs typeface="+mn-cs"/>
        </a:defRPr>
      </a:lvl3pPr>
      <a:lvl4pPr marL="1275769" algn="l" defTabSz="850513" rtl="0" eaLnBrk="1" latinLnBrk="0" hangingPunct="1">
        <a:defRPr sz="1796" kern="1200">
          <a:solidFill>
            <a:schemeClr val="tx1"/>
          </a:solidFill>
          <a:latin typeface="+mn-lt"/>
          <a:ea typeface="+mn-ea"/>
          <a:cs typeface="+mn-cs"/>
        </a:defRPr>
      </a:lvl4pPr>
      <a:lvl5pPr marL="1701026" algn="l" defTabSz="850513" rtl="0" eaLnBrk="1" latinLnBrk="0" hangingPunct="1">
        <a:defRPr sz="1796" kern="1200">
          <a:solidFill>
            <a:schemeClr val="tx1"/>
          </a:solidFill>
          <a:latin typeface="+mn-lt"/>
          <a:ea typeface="+mn-ea"/>
          <a:cs typeface="+mn-cs"/>
        </a:defRPr>
      </a:lvl5pPr>
      <a:lvl6pPr marL="2126286" algn="l" defTabSz="850513" rtl="0" eaLnBrk="1" latinLnBrk="0" hangingPunct="1">
        <a:defRPr sz="1796" kern="1200">
          <a:solidFill>
            <a:schemeClr val="tx1"/>
          </a:solidFill>
          <a:latin typeface="+mn-lt"/>
          <a:ea typeface="+mn-ea"/>
          <a:cs typeface="+mn-cs"/>
        </a:defRPr>
      </a:lvl6pPr>
      <a:lvl7pPr marL="2551540" algn="l" defTabSz="850513" rtl="0" eaLnBrk="1" latinLnBrk="0" hangingPunct="1">
        <a:defRPr sz="1796" kern="1200">
          <a:solidFill>
            <a:schemeClr val="tx1"/>
          </a:solidFill>
          <a:latin typeface="+mn-lt"/>
          <a:ea typeface="+mn-ea"/>
          <a:cs typeface="+mn-cs"/>
        </a:defRPr>
      </a:lvl7pPr>
      <a:lvl8pPr marL="2976798" algn="l" defTabSz="850513" rtl="0" eaLnBrk="1" latinLnBrk="0" hangingPunct="1">
        <a:defRPr sz="1796" kern="1200">
          <a:solidFill>
            <a:schemeClr val="tx1"/>
          </a:solidFill>
          <a:latin typeface="+mn-lt"/>
          <a:ea typeface="+mn-ea"/>
          <a:cs typeface="+mn-cs"/>
        </a:defRPr>
      </a:lvl8pPr>
      <a:lvl9pPr marL="3402056" algn="l" defTabSz="850513" rtl="0" eaLnBrk="1" latinLnBrk="0" hangingPunct="1">
        <a:defRPr sz="1796"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421" name="think-cell Slide" r:id="rId25" imgW="360" imgH="360" progId="TCLayout.ActiveDocument.1">
                  <p:embed/>
                </p:oleObj>
              </mc:Choice>
              <mc:Fallback>
                <p:oleObj name="think-cell Slide"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1345076665"/>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 id="2147484187" r:id="rId18"/>
    <p:sldLayoutId id="2147484188" r:id="rId19"/>
    <p:sldLayoutId id="2147484189" r:id="rId20"/>
    <p:sldLayoutId id="2147484190"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C10161-940E-44EF-99C8-1421D669170F}"/>
              </a:ext>
            </a:extLst>
          </p:cNvPr>
          <p:cNvGraphicFramePr>
            <a:graphicFrameLocks noChangeAspect="1"/>
          </p:cNvGraphicFramePr>
          <p:nvPr userDrawn="1">
            <p:custDataLst>
              <p:tags r:id="rId24"/>
            </p:custDataLst>
            <p:extLst>
              <p:ext uri="{D42A27DB-BD31-4B8C-83A1-F6EECF244321}">
                <p14:modId xmlns:p14="http://schemas.microsoft.com/office/powerpoint/2010/main" val="18279034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541" name="think-cell Slide" r:id="rId25" imgW="592" imgH="588" progId="TCLayout.ActiveDocument.1">
                  <p:embed/>
                </p:oleObj>
              </mc:Choice>
              <mc:Fallback>
                <p:oleObj name="think-cell Slide" r:id="rId25" imgW="592" imgH="588" progId="TCLayout.ActiveDocument.1">
                  <p:embed/>
                  <p:pic>
                    <p:nvPicPr>
                      <p:cNvPr id="4" name="Object 3" hidden="1">
                        <a:extLst>
                          <a:ext uri="{FF2B5EF4-FFF2-40B4-BE49-F238E27FC236}">
                            <a16:creationId xmlns:a16="http://schemas.microsoft.com/office/drawing/2014/main" id="{80C10161-940E-44EF-99C8-1421D669170F}"/>
                          </a:ext>
                        </a:extLst>
                      </p:cNvPr>
                      <p:cNvPicPr/>
                      <p:nvPr/>
                    </p:nvPicPr>
                    <p:blipFill>
                      <a:blip r:embed="rId26"/>
                      <a:stretch>
                        <a:fillRect/>
                      </a:stretch>
                    </p:blipFill>
                    <p:spPr>
                      <a:xfrm>
                        <a:off x="1588" y="1588"/>
                        <a:ext cx="1587" cy="1587"/>
                      </a:xfrm>
                      <a:prstGeom prst="rect">
                        <a:avLst/>
                      </a:prstGeom>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858854707"/>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4"/>
            </p:custDataLst>
            <p:extLst>
              <p:ext uri="{D42A27DB-BD31-4B8C-83A1-F6EECF244321}">
                <p14:modId xmlns:p14="http://schemas.microsoft.com/office/powerpoint/2010/main" val="27877942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05" name="think-cell Slide" r:id="rId25" imgW="360" imgH="360" progId="TCLayout.ActiveDocument.1">
                  <p:embed/>
                </p:oleObj>
              </mc:Choice>
              <mc:Fallback>
                <p:oleObj name="think-cell Slide"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278403823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8429" name="think-cell Slide" r:id="rId27" imgW="360" imgH="360" progId="TCLayout.ActiveDocument.1">
                  <p:embed/>
                </p:oleObj>
              </mc:Choice>
              <mc:Fallback>
                <p:oleObj name="think-cell Slide" r:id="rId27" imgW="360" imgH="360" progId="TCLayout.ActiveDocument.1">
                  <p:embed/>
                  <p:pic>
                    <p:nvPicPr>
                      <p:cNvPr id="3" name="Object 2"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8" y="1441"/>
                        <a:ext cx="1357"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Blå kasse"/>
          <p:cNvSpPr/>
          <p:nvPr/>
        </p:nvSpPr>
        <p:spPr>
          <a:xfrm>
            <a:off x="-3079" y="6171172"/>
            <a:ext cx="9148960" cy="688951"/>
          </a:xfrm>
          <a:prstGeom prst="rect">
            <a:avLst/>
          </a:prstGeom>
          <a:solidFill>
            <a:srgbClr val="44525B"/>
          </a:solidFill>
          <a:ln>
            <a:noFill/>
          </a:ln>
        </p:spPr>
        <p:style>
          <a:lnRef idx="2">
            <a:schemeClr val="accent1">
              <a:shade val="50000"/>
            </a:schemeClr>
          </a:lnRef>
          <a:fillRef idx="1">
            <a:schemeClr val="accent1"/>
          </a:fillRef>
          <a:effectRef idx="0">
            <a:schemeClr val="accent1"/>
          </a:effectRef>
          <a:fontRef idx="minor">
            <a:schemeClr val="lt1"/>
          </a:fontRef>
        </p:style>
        <p:txBody>
          <a:bodyPr lIns="85052" tIns="42530" rIns="85052" bIns="42530" rtlCol="0" anchor="ctr"/>
          <a:lstStyle/>
          <a:p>
            <a:pPr algn="ctr"/>
            <a:endParaRPr lang="da-DK" sz="1539" dirty="0">
              <a:solidFill>
                <a:srgbClr val="1E2F39"/>
              </a:solidFill>
            </a:endParaRPr>
          </a:p>
        </p:txBody>
      </p:sp>
      <p:sp>
        <p:nvSpPr>
          <p:cNvPr id="2" name="Pladsholder til titel 1"/>
          <p:cNvSpPr>
            <a:spLocks noGrp="1"/>
          </p:cNvSpPr>
          <p:nvPr>
            <p:ph type="title"/>
          </p:nvPr>
        </p:nvSpPr>
        <p:spPr>
          <a:xfrm>
            <a:off x="397517" y="421250"/>
            <a:ext cx="8351553" cy="729182"/>
          </a:xfrm>
          <a:prstGeom prst="rect">
            <a:avLst/>
          </a:prstGeom>
        </p:spPr>
        <p:txBody>
          <a:bodyPr vert="horz" lIns="0" tIns="0" rIns="0" bIns="0" rtlCol="0" anchor="t" anchorCtr="0">
            <a:noAutofit/>
          </a:bodyPr>
          <a:lstStyle/>
          <a:p>
            <a:r>
              <a:rPr lang="da-DK" noProof="0" dirty="0" err="1"/>
              <a:t>Click</a:t>
            </a:r>
            <a:r>
              <a:rPr lang="da-DK" noProof="0" dirty="0"/>
              <a:t> to </a:t>
            </a:r>
            <a:r>
              <a:rPr lang="da-DK" noProof="0" dirty="0" err="1"/>
              <a:t>add</a:t>
            </a:r>
            <a:r>
              <a:rPr lang="da-DK" noProof="0" dirty="0"/>
              <a:t> </a:t>
            </a:r>
            <a:r>
              <a:rPr lang="da-DK" noProof="0" dirty="0" err="1"/>
              <a:t>title</a:t>
            </a:r>
            <a:endParaRPr lang="da-DK" noProof="0" dirty="0"/>
          </a:p>
        </p:txBody>
      </p:sp>
      <p:sp>
        <p:nvSpPr>
          <p:cNvPr id="19" name="Pladsholder til tekst 2"/>
          <p:cNvSpPr>
            <a:spLocks noGrp="1"/>
          </p:cNvSpPr>
          <p:nvPr>
            <p:ph type="body" idx="1"/>
          </p:nvPr>
        </p:nvSpPr>
        <p:spPr>
          <a:xfrm>
            <a:off x="397517" y="1540980"/>
            <a:ext cx="8351820" cy="4218446"/>
          </a:xfrm>
          <a:prstGeom prst="rect">
            <a:avLst/>
          </a:prstGeom>
        </p:spPr>
        <p:txBody>
          <a:bodyPr vert="horz" lIns="0" tIns="0" rIns="0" bIns="0" rtlCol="0">
            <a:noAutofit/>
          </a:bodyPr>
          <a:lstStyle/>
          <a:p>
            <a:pPr lvl="0"/>
            <a:r>
              <a:rPr lang="da-DK" noProof="0" dirty="0" err="1"/>
              <a:t>Click</a:t>
            </a:r>
            <a:r>
              <a:rPr lang="da-DK" noProof="0" dirty="0"/>
              <a:t> to </a:t>
            </a:r>
            <a:r>
              <a:rPr lang="da-DK" noProof="0" dirty="0" err="1"/>
              <a:t>add</a:t>
            </a:r>
            <a:r>
              <a:rPr lang="da-DK" noProof="0" dirty="0"/>
              <a:t> </a:t>
            </a:r>
            <a:r>
              <a:rPr lang="da-DK" noProof="0" dirty="0" err="1"/>
              <a:t>text</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6" name="Pladsholder til diasnummer 1"/>
          <p:cNvSpPr>
            <a:spLocks noGrp="1"/>
          </p:cNvSpPr>
          <p:nvPr>
            <p:ph type="sldNum" sz="quarter" idx="4"/>
          </p:nvPr>
        </p:nvSpPr>
        <p:spPr>
          <a:xfrm>
            <a:off x="393670" y="6458504"/>
            <a:ext cx="395028" cy="401616"/>
          </a:xfrm>
          <a:prstGeom prst="rect">
            <a:avLst/>
          </a:prstGeom>
        </p:spPr>
        <p:txBody>
          <a:bodyPr vert="horz" lIns="0" tIns="35961" rIns="0" bIns="0" rtlCol="0" anchor="t" anchorCtr="0">
            <a:noAutofit/>
          </a:bodyPr>
          <a:lstStyle>
            <a:lvl1pPr algn="l">
              <a:lnSpc>
                <a:spcPct val="83000"/>
              </a:lnSpc>
              <a:defRPr lang="da-DK" sz="770" b="1" kern="1200" spc="-19" baseline="0" smtClean="0">
                <a:solidFill>
                  <a:schemeClr val="bg1"/>
                </a:solidFill>
                <a:latin typeface="+mn-lt"/>
                <a:ea typeface="+mn-ea"/>
                <a:cs typeface="+mn-cs"/>
              </a:defRPr>
            </a:lvl1pPr>
          </a:lstStyle>
          <a:p>
            <a:fld id="{667EC89C-17A0-4E64-A6D2-B825673CEEDF}" type="slidenum">
              <a:rPr lang="da-DK" smtClean="0"/>
              <a:pPr/>
              <a:t>‹nr.›</a:t>
            </a:fld>
            <a:endParaRPr lang="da-DK" dirty="0"/>
          </a:p>
        </p:txBody>
      </p:sp>
      <p:sp>
        <p:nvSpPr>
          <p:cNvPr id="9" name="AutoShape 4"/>
          <p:cNvSpPr>
            <a:spLocks/>
          </p:cNvSpPr>
          <p:nvPr/>
        </p:nvSpPr>
        <p:spPr bwMode="gray">
          <a:xfrm>
            <a:off x="46272" y="-205138"/>
            <a:ext cx="323910"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13.57</a:t>
            </a:r>
            <a:endParaRPr lang="da-DK" altLang="da-DK" sz="941" noProof="1">
              <a:solidFill>
                <a:schemeClr val="tx2">
                  <a:lumMod val="75000"/>
                </a:schemeClr>
              </a:solidFill>
              <a:cs typeface="Arial" charset="0"/>
            </a:endParaRPr>
          </a:p>
        </p:txBody>
      </p:sp>
      <p:sp>
        <p:nvSpPr>
          <p:cNvPr id="12" name="AutoShape 4"/>
          <p:cNvSpPr>
            <a:spLocks/>
          </p:cNvSpPr>
          <p:nvPr/>
        </p:nvSpPr>
        <p:spPr bwMode="gray">
          <a:xfrm>
            <a:off x="3815080"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0.64</a:t>
            </a:r>
            <a:endParaRPr lang="da-DK" altLang="da-DK" sz="941" noProof="1">
              <a:solidFill>
                <a:schemeClr val="tx2">
                  <a:lumMod val="75000"/>
                </a:schemeClr>
              </a:solidFill>
              <a:cs typeface="Arial" charset="0"/>
            </a:endParaRPr>
          </a:p>
        </p:txBody>
      </p:sp>
      <p:sp>
        <p:nvSpPr>
          <p:cNvPr id="13" name="AutoShape 4"/>
          <p:cNvSpPr>
            <a:spLocks/>
          </p:cNvSpPr>
          <p:nvPr/>
        </p:nvSpPr>
        <p:spPr bwMode="gray">
          <a:xfrm>
            <a:off x="486157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0.64</a:t>
            </a:r>
            <a:endParaRPr lang="da-DK" altLang="da-DK" sz="941" noProof="1">
              <a:solidFill>
                <a:schemeClr val="tx2">
                  <a:lumMod val="75000"/>
                </a:schemeClr>
              </a:solidFill>
              <a:cs typeface="Arial" charset="0"/>
            </a:endParaRPr>
          </a:p>
        </p:txBody>
      </p:sp>
      <p:sp>
        <p:nvSpPr>
          <p:cNvPr id="15" name="AutoShape 4"/>
          <p:cNvSpPr>
            <a:spLocks/>
          </p:cNvSpPr>
          <p:nvPr/>
        </p:nvSpPr>
        <p:spPr bwMode="gray">
          <a:xfrm>
            <a:off x="8774155"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13.57</a:t>
            </a:r>
            <a:endParaRPr lang="da-DK" altLang="da-DK" sz="941" noProof="1">
              <a:solidFill>
                <a:schemeClr val="tx2">
                  <a:lumMod val="75000"/>
                </a:schemeClr>
              </a:solidFill>
              <a:cs typeface="Arial" charset="0"/>
            </a:endParaRPr>
          </a:p>
        </p:txBody>
      </p:sp>
      <p:sp>
        <p:nvSpPr>
          <p:cNvPr id="16" name="AutoShape 4"/>
          <p:cNvSpPr>
            <a:spLocks/>
          </p:cNvSpPr>
          <p:nvPr/>
        </p:nvSpPr>
        <p:spPr bwMode="gray">
          <a:xfrm>
            <a:off x="9251999" y="25956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9.22</a:t>
            </a:r>
            <a:endParaRPr lang="da-DK" altLang="da-DK" sz="941" noProof="1">
              <a:solidFill>
                <a:schemeClr val="tx2">
                  <a:lumMod val="75000"/>
                </a:schemeClr>
              </a:solidFill>
              <a:cs typeface="Arial" charset="0"/>
            </a:endParaRPr>
          </a:p>
        </p:txBody>
      </p:sp>
      <p:sp>
        <p:nvSpPr>
          <p:cNvPr id="17" name="AutoShape 4"/>
          <p:cNvSpPr>
            <a:spLocks/>
          </p:cNvSpPr>
          <p:nvPr/>
        </p:nvSpPr>
        <p:spPr bwMode="gray">
          <a:xfrm>
            <a:off x="9251999" y="1376572"/>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5.80</a:t>
            </a:r>
            <a:endParaRPr lang="da-DK" altLang="da-DK" sz="941" noProof="1">
              <a:solidFill>
                <a:schemeClr val="tx2">
                  <a:lumMod val="75000"/>
                </a:schemeClr>
              </a:solidFill>
              <a:cs typeface="Arial" charset="0"/>
            </a:endParaRPr>
          </a:p>
        </p:txBody>
      </p:sp>
      <p:sp>
        <p:nvSpPr>
          <p:cNvPr id="18" name="AutoShape 4"/>
          <p:cNvSpPr>
            <a:spLocks/>
          </p:cNvSpPr>
          <p:nvPr/>
        </p:nvSpPr>
        <p:spPr bwMode="gray">
          <a:xfrm>
            <a:off x="9251999" y="5759425"/>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7.13</a:t>
            </a:r>
            <a:endParaRPr lang="da-DK" altLang="da-DK" sz="941" noProof="1">
              <a:solidFill>
                <a:schemeClr val="tx2">
                  <a:lumMod val="75000"/>
                </a:schemeClr>
              </a:solidFill>
              <a:cs typeface="Arial" charset="0"/>
            </a:endParaRPr>
          </a:p>
        </p:txBody>
      </p:sp>
      <p:pic>
        <p:nvPicPr>
          <p:cNvPr id="7" name="Picture 6" hidden="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87" y="0"/>
            <a:ext cx="9143719" cy="6858211"/>
          </a:xfrm>
          <a:prstGeom prst="rect">
            <a:avLst/>
          </a:prstGeom>
        </p:spPr>
      </p:pic>
      <p:pic>
        <p:nvPicPr>
          <p:cNvPr id="27" name="Logo"/>
          <p:cNvPicPr>
            <a:picLocks noChangeAspect="1"/>
          </p:cNvPicPr>
          <p:nvPr/>
        </p:nvPicPr>
        <p:blipFill rotWithShape="1">
          <a:blip r:embed="rId30" cstate="print">
            <a:extLst>
              <a:ext uri="{28A0092B-C50C-407E-A947-70E740481C1C}">
                <a14:useLocalDpi xmlns:a14="http://schemas.microsoft.com/office/drawing/2010/main" val="0"/>
              </a:ext>
            </a:extLst>
          </a:blip>
          <a:srcRect b="2501"/>
          <a:stretch/>
        </p:blipFill>
        <p:spPr>
          <a:xfrm>
            <a:off x="8355303" y="6352139"/>
            <a:ext cx="394033" cy="506876"/>
          </a:xfrm>
          <a:prstGeom prst="rect">
            <a:avLst/>
          </a:prstGeom>
          <a:solidFill>
            <a:srgbClr val="03161A"/>
          </a:solidFill>
        </p:spPr>
      </p:pic>
      <p:sp>
        <p:nvSpPr>
          <p:cNvPr id="20" name="AutoShape 4"/>
          <p:cNvSpPr>
            <a:spLocks/>
          </p:cNvSpPr>
          <p:nvPr userDrawn="1"/>
        </p:nvSpPr>
        <p:spPr bwMode="gray">
          <a:xfrm>
            <a:off x="815953"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pPr>
            <a:r>
              <a:rPr lang="da-DK" altLang="da-DK" sz="941" b="1" kern="1200" noProof="1">
                <a:solidFill>
                  <a:schemeClr val="tx2">
                    <a:lumMod val="75000"/>
                  </a:schemeClr>
                </a:solidFill>
                <a:latin typeface="+mn-lt"/>
                <a:ea typeface="+mn-ea"/>
                <a:cs typeface="Arial" charset="0"/>
              </a:rPr>
              <a:t>12.29</a:t>
            </a:r>
          </a:p>
        </p:txBody>
      </p:sp>
      <p:sp>
        <p:nvSpPr>
          <p:cNvPr id="21" name="AutoShape 4"/>
          <p:cNvSpPr>
            <a:spLocks/>
          </p:cNvSpPr>
          <p:nvPr userDrawn="1"/>
        </p:nvSpPr>
        <p:spPr bwMode="gray">
          <a:xfrm>
            <a:off x="7835452" y="-205138"/>
            <a:ext cx="477847" cy="1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pPr>
            <a:r>
              <a:rPr lang="da-DK" altLang="da-DK" sz="941" b="1" kern="1200" noProof="1">
                <a:solidFill>
                  <a:schemeClr val="tx2">
                    <a:lumMod val="75000"/>
                  </a:schemeClr>
                </a:solidFill>
                <a:latin typeface="+mn-lt"/>
                <a:ea typeface="+mn-ea"/>
                <a:cs typeface="Arial" charset="0"/>
              </a:rPr>
              <a:t>12.29</a:t>
            </a:r>
            <a:endParaRPr lang="da-DK" altLang="da-DK" sz="941" noProof="1">
              <a:solidFill>
                <a:schemeClr val="tx2">
                  <a:lumMod val="75000"/>
                </a:schemeClr>
              </a:solidFill>
              <a:cs typeface="Arial" charset="0"/>
            </a:endParaRPr>
          </a:p>
        </p:txBody>
      </p:sp>
      <p:sp>
        <p:nvSpPr>
          <p:cNvPr id="4" name="[WorkArea]" descr="&lt;?xml version=&quot;1.0&quot; encoding=&quot;utf-16&quot;?&gt;&#10;&lt;GridTheme xmlns:xsi=&quot;http://www.w3.org/2001/XMLSchema-instance&quot; xmlns:xsd=&quot;http://www.w3.org/2001/XMLSchema&quot;&gt;&#10;  &lt;GuideLines&gt;&#10;    &lt;GuideLine&gt;&#10;      &lt;Orientation&gt;118&lt;/Orientation&gt;&#10;      &lt;Offset&gt;421&lt;/Offset&gt;&#10;    &lt;/GuideLine&gt;&#10;    &lt;GuideLine&gt;&#10;      &lt;Orientation&gt;118&lt;/Orientation&gt;&#10;      &lt;Offset&gt;403&lt;/Offset&gt;&#10;    &lt;/GuideLine&gt;&#10;    &lt;GuideLine&gt;&#10;      &lt;Orientation&gt;118&lt;/Orientation&gt;&#10;      &lt;Offset&gt;439&lt;/Offset&gt;&#10;    &lt;/GuideLine&gt;&#10;    &lt;GuideLine&gt;&#10;      &lt;Orientation&gt;118&lt;/Orientation&gt;&#10;      &lt;Offset&gt;806&lt;/Offset&gt;&#10;    &lt;/GuideLine&gt;&#10;    &lt;GuideLine&gt;&#10;      &lt;Orientation&gt;118&lt;/Orientation&gt;&#10;      &lt;Offset&gt;36&lt;/Offset&gt;&#10;    &lt;/GuideLine&gt;&#10;    &lt;GuideLine&gt;&#10;      &lt;Orientation&gt;104&lt;/Orientation&gt;&#10;      &lt;Offset&gt;298&lt;/Offset&gt;&#10;    &lt;/GuideLine&gt;&#10;    &lt;GuideLine&gt;&#10;      &lt;Orientation&gt;104&lt;/Orientation&gt;&#10;      &lt;Offset&gt;36&lt;/Offset&gt;&#10;    &lt;/GuideLine&gt;&#10;    &lt;GuideLine&gt;&#10;      &lt;Orientation&gt;104&lt;/Orientation&gt;&#10;      &lt;Offset&gt;133&lt;/Offset&gt;&#10;    &lt;/GuideLine&gt;&#10;    &lt;GuideLine&gt;&#10;      &lt;Orientation&gt;104&lt;/Orientation&gt;&#10;      &lt;Offset&gt;500&lt;/Offset&gt;&#10;    &lt;/GuideLine&gt;&#10;  &lt;/GuideLines&gt;&#10;  &lt;SubGrids&gt;&#10;    &lt;SubGrid&gt;&#10;      &lt;Left&gt;37.1591339&lt;/Left&gt;&#10;      &lt;Top&gt;133.125046&lt;/Top&gt;&#10;      &lt;Width&gt;365.590881&lt;/Width&gt;&#10;      &lt;Height&gt;180.812515&lt;/Height&gt;&#10;    &lt;/SubGrid&gt;&#10;    &lt;SubGrid&gt;&#10;      &lt;Left&gt;439.125031&lt;/Left&gt;&#10;      &lt;Top&gt;133.125046&lt;/Top&gt;&#10;      &lt;Width&gt;366.659058&lt;/Width&gt;&#10;      &lt;Height&gt;180.812515&lt;/Height&gt;&#10;    &lt;/SubGrid&gt;&#10;    &lt;SubGrid&gt;&#10;      &lt;Left&gt;37.1591339&lt;/Left&gt;&#10;      &lt;Top&gt;318.937561&lt;/Top&gt;&#10;      &lt;Width&gt;365.590881&lt;/Width&gt;&#10;      &lt;Height&gt;180.812439&lt;/Height&gt;&#10;    &lt;/SubGrid&gt;&#10;    &lt;SubGrid&gt;&#10;      &lt;Left&gt;439.125031&lt;/Left&gt;&#10;      &lt;Top&gt;318.937561&lt;/Top&gt;&#10;      &lt;Width&gt;366.659058&lt;/Width&gt;&#10;      &lt;Height&gt;180.812439&lt;/Height&gt;&#10;    &lt;/SubGrid&gt;&#10;  &lt;/SubGrids&gt;&#10;  &lt;WorkArea&gt;&#10;    &lt;Top&gt;133.125046&lt;/Top&gt;&#10;    &lt;Left&gt;37.1591339&lt;/Left&gt;&#10;    &lt;Width&gt;768.625061&lt;/Width&gt;&#10;    &lt;Height&gt;366.624969&lt;/Height&gt;&#10;  &lt;/WorkArea&gt;&#10;  &lt;AspectW&gt;16&lt;/AspectW&gt;&#10;  &lt;AspectH&gt;11.31&lt;/AspectH&gt;&#10;  &lt;Width&gt;842&lt;/Width&gt;&#10;  &lt;Height&gt;595.375&lt;/Height&gt;&#10;  &lt;HGap&gt;10&lt;/HGap&gt;&#10;  &lt;VGap&gt;10&lt;/VGap&gt;&#10;  &lt;OfficeVersion&gt;160&lt;/OfficeVersion&gt;&#10;&lt;/GridTheme&gt;" hidden="1"/>
          <p:cNvSpPr/>
          <p:nvPr userDrawn="1"/>
        </p:nvSpPr>
        <p:spPr>
          <a:xfrm>
            <a:off x="403543" y="1533440"/>
            <a:ext cx="8347158" cy="4223076"/>
          </a:xfrm>
          <a:prstGeom prst="rect">
            <a:avLst/>
          </a:prstGeom>
          <a:solidFill>
            <a:srgbClr val="EAEAE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68" dirty="0"/>
          </a:p>
        </p:txBody>
      </p:sp>
      <p:sp>
        <p:nvSpPr>
          <p:cNvPr id="5" name="Rectangle 4" hidden="1"/>
          <p:cNvSpPr/>
          <p:nvPr userDrawn="1">
            <p:custDataLst>
              <p:tags r:id="rId23"/>
            </p:custDataLst>
          </p:nvPr>
        </p:nvSpPr>
        <p:spPr>
          <a:xfrm>
            <a:off x="403543" y="1533440"/>
            <a:ext cx="3970265" cy="2082741"/>
          </a:xfrm>
          <a:prstGeom prst="rect">
            <a:avLst/>
          </a:prstGeom>
          <a:solidFill>
            <a:srgbClr val="EAEAE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68" dirty="0"/>
          </a:p>
        </p:txBody>
      </p:sp>
      <p:sp>
        <p:nvSpPr>
          <p:cNvPr id="8" name="Rectangle 7" hidden="1"/>
          <p:cNvSpPr/>
          <p:nvPr userDrawn="1">
            <p:custDataLst>
              <p:tags r:id="rId24"/>
            </p:custDataLst>
          </p:nvPr>
        </p:nvSpPr>
        <p:spPr>
          <a:xfrm>
            <a:off x="4768835" y="1533440"/>
            <a:ext cx="3981865" cy="2082741"/>
          </a:xfrm>
          <a:prstGeom prst="rect">
            <a:avLst/>
          </a:prstGeom>
          <a:solidFill>
            <a:srgbClr val="EAEAE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68" dirty="0"/>
          </a:p>
        </p:txBody>
      </p:sp>
      <p:sp>
        <p:nvSpPr>
          <p:cNvPr id="10" name="Rectangle 9" hidden="1"/>
          <p:cNvSpPr/>
          <p:nvPr userDrawn="1">
            <p:custDataLst>
              <p:tags r:id="rId25"/>
            </p:custDataLst>
          </p:nvPr>
        </p:nvSpPr>
        <p:spPr>
          <a:xfrm>
            <a:off x="403543" y="3673774"/>
            <a:ext cx="3970265" cy="2082741"/>
          </a:xfrm>
          <a:prstGeom prst="rect">
            <a:avLst/>
          </a:prstGeom>
          <a:solidFill>
            <a:srgbClr val="EAEAE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68" dirty="0"/>
          </a:p>
        </p:txBody>
      </p:sp>
      <p:sp>
        <p:nvSpPr>
          <p:cNvPr id="14" name="Rectangle 13" hidden="1"/>
          <p:cNvSpPr/>
          <p:nvPr userDrawn="1">
            <p:custDataLst>
              <p:tags r:id="rId26"/>
            </p:custDataLst>
          </p:nvPr>
        </p:nvSpPr>
        <p:spPr>
          <a:xfrm>
            <a:off x="4768835" y="3673774"/>
            <a:ext cx="3981865" cy="2082741"/>
          </a:xfrm>
          <a:prstGeom prst="rect">
            <a:avLst/>
          </a:prstGeom>
          <a:solidFill>
            <a:srgbClr val="EAEAE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68" dirty="0"/>
          </a:p>
        </p:txBody>
      </p:sp>
    </p:spTree>
    <p:extLst>
      <p:ext uri="{BB962C8B-B14F-4D97-AF65-F5344CB8AC3E}">
        <p14:creationId xmlns:p14="http://schemas.microsoft.com/office/powerpoint/2010/main" val="25331723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Lst>
  <p:hf hdr="0" ftr="0" dt="0"/>
  <p:txStyles>
    <p:titleStyle>
      <a:lvl1pPr algn="l" defTabSz="850513" rtl="0" eaLnBrk="1" latinLnBrk="0" hangingPunct="1">
        <a:lnSpc>
          <a:spcPct val="90000"/>
        </a:lnSpc>
        <a:spcBef>
          <a:spcPct val="0"/>
        </a:spcBef>
        <a:buNone/>
        <a:defRPr sz="2223" b="1" kern="1200" cap="all" spc="-9" baseline="0">
          <a:solidFill>
            <a:schemeClr val="tx1"/>
          </a:solidFill>
          <a:latin typeface="+mj-lt"/>
          <a:ea typeface="+mj-ea"/>
          <a:cs typeface="+mj-cs"/>
        </a:defRPr>
      </a:lvl1pPr>
    </p:titleStyle>
    <p:bodyStyle>
      <a:lvl1pPr marL="199881" marR="0" indent="-199881" algn="l" defTabSz="850513" rtl="0" eaLnBrk="1" fontAlgn="auto" latinLnBrk="0" hangingPunct="1">
        <a:lnSpc>
          <a:spcPct val="100000"/>
        </a:lnSpc>
        <a:spcBef>
          <a:spcPts val="1026"/>
        </a:spcBef>
        <a:spcAft>
          <a:spcPts val="0"/>
        </a:spcAft>
        <a:buClr>
          <a:srgbClr val="1E2F39"/>
        </a:buClr>
        <a:buSzTx/>
        <a:buFont typeface="Arial" panose="020B0604020202020204" pitchFamily="34" charset="0"/>
        <a:buChar char="•"/>
        <a:tabLst/>
        <a:defRPr sz="1368" kern="1200" spc="-9" baseline="0">
          <a:solidFill>
            <a:schemeClr val="tx1"/>
          </a:solidFill>
          <a:latin typeface="+mn-lt"/>
          <a:ea typeface="+mn-ea"/>
          <a:cs typeface="+mn-cs"/>
        </a:defRPr>
      </a:lvl1pPr>
      <a:lvl2pPr marL="399764" marR="0" indent="-199881" algn="l" defTabSz="850513" rtl="0" eaLnBrk="1" fontAlgn="auto" latinLnBrk="0" hangingPunct="1">
        <a:lnSpc>
          <a:spcPct val="100000"/>
        </a:lnSpc>
        <a:spcBef>
          <a:spcPts val="513"/>
        </a:spcBef>
        <a:spcAft>
          <a:spcPts val="0"/>
        </a:spcAft>
        <a:buClr>
          <a:srgbClr val="1E2F39"/>
        </a:buClr>
        <a:buSzTx/>
        <a:buFont typeface="Arial" panose="020B0604020202020204" pitchFamily="34" charset="0"/>
        <a:buChar char="•"/>
        <a:tabLst/>
        <a:defRPr sz="1368" kern="1200" spc="-9" baseline="0">
          <a:solidFill>
            <a:schemeClr val="tx1"/>
          </a:solidFill>
          <a:latin typeface="+mn-lt"/>
          <a:ea typeface="+mn-ea"/>
          <a:cs typeface="+mn-cs"/>
        </a:defRPr>
      </a:lvl2pPr>
      <a:lvl3pPr marL="599645" marR="0" indent="-199881" algn="l" defTabSz="850513" rtl="0" eaLnBrk="1" fontAlgn="auto" latinLnBrk="0" hangingPunct="1">
        <a:lnSpc>
          <a:spcPct val="100000"/>
        </a:lnSpc>
        <a:spcBef>
          <a:spcPts val="257"/>
        </a:spcBef>
        <a:spcAft>
          <a:spcPts val="0"/>
        </a:spcAft>
        <a:buClr>
          <a:srgbClr val="1E2F39"/>
        </a:buClr>
        <a:buSzTx/>
        <a:buFont typeface="Arial" panose="020B0604020202020204" pitchFamily="34" charset="0"/>
        <a:buChar char="•"/>
        <a:tabLst/>
        <a:defRPr sz="1368" kern="1200" spc="-9">
          <a:solidFill>
            <a:schemeClr val="tx1"/>
          </a:solidFill>
          <a:latin typeface="+mn-lt"/>
          <a:ea typeface="+mn-ea"/>
          <a:cs typeface="+mn-cs"/>
        </a:defRPr>
      </a:lvl3pPr>
      <a:lvl4pPr marL="799526"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baseline="0">
          <a:solidFill>
            <a:srgbClr val="1E2F39"/>
          </a:solidFill>
          <a:latin typeface="+mn-lt"/>
          <a:ea typeface="+mn-ea"/>
          <a:cs typeface="+mn-cs"/>
        </a:defRPr>
      </a:lvl4pPr>
      <a:lvl5pPr marL="999408" indent="-199881" algn="l" defTabSz="850513" rtl="0" eaLnBrk="1" latinLnBrk="0" hangingPunct="1">
        <a:lnSpc>
          <a:spcPct val="100000"/>
        </a:lnSpc>
        <a:spcBef>
          <a:spcPts val="257"/>
        </a:spcBef>
        <a:buClr>
          <a:srgbClr val="1E2F39"/>
        </a:buClr>
        <a:buFont typeface="Arial" panose="020B0604020202020204" pitchFamily="34" charset="0"/>
        <a:buChar char="•"/>
        <a:defRPr sz="1368" kern="1200" spc="-9">
          <a:solidFill>
            <a:srgbClr val="1E2F39"/>
          </a:solidFill>
          <a:latin typeface="+mn-lt"/>
          <a:ea typeface="+mn-ea"/>
          <a:cs typeface="+mn-cs"/>
        </a:defRPr>
      </a:lvl5pPr>
      <a:lvl6pPr marL="2338912"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6pPr>
      <a:lvl7pPr marL="2764168"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7pPr>
      <a:lvl8pPr marL="3189426"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8pPr>
      <a:lvl9pPr marL="3614683" indent="-212628" algn="l" defTabSz="850513" rtl="0" eaLnBrk="1" latinLnBrk="0" hangingPunct="1">
        <a:spcBef>
          <a:spcPct val="20000"/>
        </a:spcBef>
        <a:buFont typeface="Arial" panose="020B0604020202020204" pitchFamily="34" charset="0"/>
        <a:buChar char="•"/>
        <a:defRPr sz="1881" kern="1200">
          <a:solidFill>
            <a:schemeClr val="tx1"/>
          </a:solidFill>
          <a:latin typeface="+mn-lt"/>
          <a:ea typeface="+mn-ea"/>
          <a:cs typeface="+mn-cs"/>
        </a:defRPr>
      </a:lvl9pPr>
    </p:bodyStyle>
    <p:otherStyle>
      <a:defPPr>
        <a:defRPr lang="da-DK"/>
      </a:defPPr>
      <a:lvl1pPr marL="0" algn="l" defTabSz="850513" rtl="0" eaLnBrk="1" latinLnBrk="0" hangingPunct="1">
        <a:defRPr sz="1796" kern="1200">
          <a:solidFill>
            <a:schemeClr val="tx1"/>
          </a:solidFill>
          <a:latin typeface="+mn-lt"/>
          <a:ea typeface="+mn-ea"/>
          <a:cs typeface="+mn-cs"/>
        </a:defRPr>
      </a:lvl1pPr>
      <a:lvl2pPr marL="425257" algn="l" defTabSz="850513" rtl="0" eaLnBrk="1" latinLnBrk="0" hangingPunct="1">
        <a:defRPr sz="1796" kern="1200">
          <a:solidFill>
            <a:schemeClr val="tx1"/>
          </a:solidFill>
          <a:latin typeface="+mn-lt"/>
          <a:ea typeface="+mn-ea"/>
          <a:cs typeface="+mn-cs"/>
        </a:defRPr>
      </a:lvl2pPr>
      <a:lvl3pPr marL="850513" algn="l" defTabSz="850513" rtl="0" eaLnBrk="1" latinLnBrk="0" hangingPunct="1">
        <a:defRPr sz="1796" kern="1200">
          <a:solidFill>
            <a:schemeClr val="tx1"/>
          </a:solidFill>
          <a:latin typeface="+mn-lt"/>
          <a:ea typeface="+mn-ea"/>
          <a:cs typeface="+mn-cs"/>
        </a:defRPr>
      </a:lvl3pPr>
      <a:lvl4pPr marL="1275769" algn="l" defTabSz="850513" rtl="0" eaLnBrk="1" latinLnBrk="0" hangingPunct="1">
        <a:defRPr sz="1796" kern="1200">
          <a:solidFill>
            <a:schemeClr val="tx1"/>
          </a:solidFill>
          <a:latin typeface="+mn-lt"/>
          <a:ea typeface="+mn-ea"/>
          <a:cs typeface="+mn-cs"/>
        </a:defRPr>
      </a:lvl4pPr>
      <a:lvl5pPr marL="1701026" algn="l" defTabSz="850513" rtl="0" eaLnBrk="1" latinLnBrk="0" hangingPunct="1">
        <a:defRPr sz="1796" kern="1200">
          <a:solidFill>
            <a:schemeClr val="tx1"/>
          </a:solidFill>
          <a:latin typeface="+mn-lt"/>
          <a:ea typeface="+mn-ea"/>
          <a:cs typeface="+mn-cs"/>
        </a:defRPr>
      </a:lvl5pPr>
      <a:lvl6pPr marL="2126286" algn="l" defTabSz="850513" rtl="0" eaLnBrk="1" latinLnBrk="0" hangingPunct="1">
        <a:defRPr sz="1796" kern="1200">
          <a:solidFill>
            <a:schemeClr val="tx1"/>
          </a:solidFill>
          <a:latin typeface="+mn-lt"/>
          <a:ea typeface="+mn-ea"/>
          <a:cs typeface="+mn-cs"/>
        </a:defRPr>
      </a:lvl6pPr>
      <a:lvl7pPr marL="2551540" algn="l" defTabSz="850513" rtl="0" eaLnBrk="1" latinLnBrk="0" hangingPunct="1">
        <a:defRPr sz="1796" kern="1200">
          <a:solidFill>
            <a:schemeClr val="tx1"/>
          </a:solidFill>
          <a:latin typeface="+mn-lt"/>
          <a:ea typeface="+mn-ea"/>
          <a:cs typeface="+mn-cs"/>
        </a:defRPr>
      </a:lvl7pPr>
      <a:lvl8pPr marL="2976798" algn="l" defTabSz="850513" rtl="0" eaLnBrk="1" latinLnBrk="0" hangingPunct="1">
        <a:defRPr sz="1796" kern="1200">
          <a:solidFill>
            <a:schemeClr val="tx1"/>
          </a:solidFill>
          <a:latin typeface="+mn-lt"/>
          <a:ea typeface="+mn-ea"/>
          <a:cs typeface="+mn-cs"/>
        </a:defRPr>
      </a:lvl8pPr>
      <a:lvl9pPr marL="3402056" algn="l" defTabSz="850513" rtl="0" eaLnBrk="1" latinLnBrk="0" hangingPunct="1">
        <a:defRPr sz="179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368">
          <p15:clr>
            <a:srgbClr val="F26B43"/>
          </p15:clr>
        </p15:guide>
        <p15:guide id="2" pos="3222">
          <p15:clr>
            <a:srgbClr val="F26B43"/>
          </p15:clr>
        </p15:guide>
        <p15:guide id="3" pos="3513">
          <p15:clr>
            <a:srgbClr val="F26B43"/>
          </p15:clr>
        </p15:guide>
        <p15:guide id="4" pos="6448">
          <p15:clr>
            <a:srgbClr val="F26B43"/>
          </p15:clr>
        </p15:guide>
        <p15:guide id="5" pos="288">
          <p15:clr>
            <a:srgbClr val="F26B43"/>
          </p15:clr>
        </p15:guide>
        <p15:guide id="6" orient="horz" pos="2382">
          <p15:clr>
            <a:srgbClr val="F26B43"/>
          </p15:clr>
        </p15:guide>
        <p15:guide id="7" orient="horz" pos="288">
          <p15:clr>
            <a:srgbClr val="F26B43"/>
          </p15:clr>
        </p15:guide>
        <p15:guide id="8" orient="horz" pos="1065">
          <p15:clr>
            <a:srgbClr val="F26B43"/>
          </p15:clr>
        </p15:guide>
        <p15:guide id="9" orient="horz" pos="3995">
          <p15:clr>
            <a:srgbClr val="F26B43"/>
          </p15:clr>
        </p15:guide>
        <p15:guide id="10" pos="581">
          <p15:clr>
            <a:srgbClr val="F26B43"/>
          </p15:clr>
        </p15:guide>
        <p15:guide id="11" pos="615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4"/>
            </p:custDataLst>
            <p:extLst>
              <p:ext uri="{D42A27DB-BD31-4B8C-83A1-F6EECF244321}">
                <p14:modId xmlns:p14="http://schemas.microsoft.com/office/powerpoint/2010/main" val="2522451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65" name="think-cell Slide" r:id="rId25" imgW="360" imgH="360" progId="TCLayout.ActiveDocument.1">
                  <p:embed/>
                </p:oleObj>
              </mc:Choice>
              <mc:Fallback>
                <p:oleObj name="think-cell Slide"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296416060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4"/>
            </p:custDataLst>
            <p:extLst>
              <p:ext uri="{D42A27DB-BD31-4B8C-83A1-F6EECF244321}">
                <p14:modId xmlns:p14="http://schemas.microsoft.com/office/powerpoint/2010/main" val="2772564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861" name="think-cell Slide" r:id="rId25" imgW="360" imgH="360" progId="TCLayout.ActiveDocument.1">
                  <p:embed/>
                </p:oleObj>
              </mc:Choice>
              <mc:Fallback>
                <p:oleObj name="think-cell Slide"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271617437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4"/>
            </p:custDataLst>
            <p:extLst>
              <p:ext uri="{D42A27DB-BD31-4B8C-83A1-F6EECF244321}">
                <p14:modId xmlns:p14="http://schemas.microsoft.com/office/powerpoint/2010/main" val="1670815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885" name="think-cell Slide" r:id="rId25" imgW="360" imgH="360" progId="TCLayout.ActiveDocument.1">
                  <p:embed/>
                </p:oleObj>
              </mc:Choice>
              <mc:Fallback>
                <p:oleObj name="think-cell Slide"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12869108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81" name="think-cell Slide" r:id="rId25" imgW="360" imgH="360" progId="TCLayout.ActiveDocument.1">
                  <p:embed/>
                </p:oleObj>
              </mc:Choice>
              <mc:Fallback>
                <p:oleObj name="think-cell Slide"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867980"/>
            <a:ext cx="9144000" cy="369332"/>
          </a:xfrm>
          <a:prstGeom prst="rect">
            <a:avLst/>
          </a:prstGeom>
          <a:solidFill>
            <a:srgbClr val="607C8C"/>
          </a:solidFill>
        </p:spPr>
        <p:txBody>
          <a:bodyPr wrap="square" rtlCol="0">
            <a:spAutoFit/>
          </a:bodyPr>
          <a:lstStyle/>
          <a:p>
            <a:pPr eaLnBrk="1"/>
            <a:endParaRPr lang="en-GB"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en-GB" dirty="0" err="1"/>
              <a:t>Klik</a:t>
            </a:r>
            <a:r>
              <a:rPr lang="en-GB" dirty="0"/>
              <a:t> for at </a:t>
            </a:r>
            <a:r>
              <a:rPr lang="en-GB" dirty="0" err="1"/>
              <a:t>redigere</a:t>
            </a:r>
            <a:r>
              <a:rPr lang="en-GB" dirty="0"/>
              <a:t> </a:t>
            </a:r>
            <a:r>
              <a:rPr lang="en-GB" dirty="0" err="1"/>
              <a:t>titeltypografi</a:t>
            </a:r>
            <a:r>
              <a:rPr lang="en-GB" dirty="0"/>
              <a:t> </a:t>
            </a:r>
            <a:r>
              <a:rPr lang="en-GB" dirty="0" err="1"/>
              <a:t>i</a:t>
            </a:r>
            <a:r>
              <a:rPr lang="en-GB" dirty="0"/>
              <a:t> </a:t>
            </a:r>
            <a:r>
              <a:rPr lang="en-GB" dirty="0" err="1"/>
              <a:t>masteren</a:t>
            </a:r>
            <a:endParaRPr lang="en-GB" dirty="0"/>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en-GB" dirty="0" err="1"/>
              <a:t>Klik</a:t>
            </a:r>
            <a:r>
              <a:rPr lang="en-GB" dirty="0"/>
              <a:t> for at </a:t>
            </a:r>
            <a:r>
              <a:rPr lang="en-GB" dirty="0" err="1"/>
              <a:t>redigere</a:t>
            </a:r>
            <a:r>
              <a:rPr lang="en-GB" dirty="0"/>
              <a:t> </a:t>
            </a:r>
            <a:r>
              <a:rPr lang="en-GB" dirty="0" err="1"/>
              <a:t>typografi</a:t>
            </a:r>
            <a:r>
              <a:rPr lang="en-GB" dirty="0"/>
              <a:t> </a:t>
            </a:r>
            <a:r>
              <a:rPr lang="en-GB" dirty="0" err="1"/>
              <a:t>i</a:t>
            </a:r>
            <a:r>
              <a:rPr lang="en-GB" dirty="0"/>
              <a:t> </a:t>
            </a:r>
            <a:r>
              <a:rPr lang="en-GB" dirty="0" err="1"/>
              <a:t>masteren</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en-GB" smtClean="0"/>
              <a:pPr/>
              <a:t>‹nr.›</a:t>
            </a:fld>
            <a:endParaRPr lang="en-GB" dirty="0"/>
          </a:p>
        </p:txBody>
      </p:sp>
    </p:spTree>
    <p:extLst>
      <p:ext uri="{BB962C8B-B14F-4D97-AF65-F5344CB8AC3E}">
        <p14:creationId xmlns:p14="http://schemas.microsoft.com/office/powerpoint/2010/main" val="223792500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4"/>
            </p:custDataLst>
            <p:extLst>
              <p:ext uri="{D42A27DB-BD31-4B8C-83A1-F6EECF244321}">
                <p14:modId xmlns:p14="http://schemas.microsoft.com/office/powerpoint/2010/main" val="1365087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77" name="think-cell Slide" r:id="rId25" imgW="360" imgH="360" progId="TCLayout.ActiveDocument.1">
                  <p:embed/>
                </p:oleObj>
              </mc:Choice>
              <mc:Fallback>
                <p:oleObj name="think-cell Slide"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descr="C:\Users\Christine Bonde\Desktop\Midlertidige filer\BDK PowerPoint forsider\NY_25,45x1,75_PP_300dp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1240908394"/>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4.xml"/></Relationships>
</file>

<file path=ppt/slides/_rels/slide10.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69.emf"/><Relationship Id="rId2" Type="http://schemas.openxmlformats.org/officeDocument/2006/relationships/tags" Target="../tags/tag134.xml"/><Relationship Id="rId1" Type="http://schemas.openxmlformats.org/officeDocument/2006/relationships/vmlDrawing" Target="../drawings/vmlDrawing103.vml"/><Relationship Id="rId6" Type="http://schemas.openxmlformats.org/officeDocument/2006/relationships/oleObject" Target="../embeddings/oleObject103.bin"/><Relationship Id="rId5" Type="http://schemas.openxmlformats.org/officeDocument/2006/relationships/slideLayout" Target="../slideLayouts/slideLayout324.xml"/><Relationship Id="rId4" Type="http://schemas.openxmlformats.org/officeDocument/2006/relationships/tags" Target="../tags/tag136.xml"/></Relationships>
</file>

<file path=ppt/slides/_rels/slide11.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69.emf"/><Relationship Id="rId2" Type="http://schemas.openxmlformats.org/officeDocument/2006/relationships/tags" Target="../tags/tag137.xml"/><Relationship Id="rId1" Type="http://schemas.openxmlformats.org/officeDocument/2006/relationships/vmlDrawing" Target="../drawings/vmlDrawing104.vml"/><Relationship Id="rId6" Type="http://schemas.openxmlformats.org/officeDocument/2006/relationships/oleObject" Target="../embeddings/oleObject104.bin"/><Relationship Id="rId5" Type="http://schemas.openxmlformats.org/officeDocument/2006/relationships/slideLayout" Target="../slideLayouts/slideLayout324.xml"/><Relationship Id="rId4" Type="http://schemas.openxmlformats.org/officeDocument/2006/relationships/tags" Target="../tags/tag139.xml"/></Relationships>
</file>

<file path=ppt/slides/_rels/slide12.xml.rels><?xml version="1.0" encoding="UTF-8" standalone="yes"?>
<Relationships xmlns="http://schemas.openxmlformats.org/package/2006/relationships"><Relationship Id="rId13" Type="http://schemas.openxmlformats.org/officeDocument/2006/relationships/tags" Target="../tags/tag151.xml"/><Relationship Id="rId18" Type="http://schemas.openxmlformats.org/officeDocument/2006/relationships/tags" Target="../tags/tag156.xml"/><Relationship Id="rId26" Type="http://schemas.openxmlformats.org/officeDocument/2006/relationships/tags" Target="../tags/tag164.xml"/><Relationship Id="rId39" Type="http://schemas.openxmlformats.org/officeDocument/2006/relationships/tags" Target="../tags/tag177.xml"/><Relationship Id="rId21" Type="http://schemas.openxmlformats.org/officeDocument/2006/relationships/tags" Target="../tags/tag159.xml"/><Relationship Id="rId34" Type="http://schemas.openxmlformats.org/officeDocument/2006/relationships/tags" Target="../tags/tag172.xml"/><Relationship Id="rId42" Type="http://schemas.openxmlformats.org/officeDocument/2006/relationships/tags" Target="../tags/tag180.xml"/><Relationship Id="rId47" Type="http://schemas.openxmlformats.org/officeDocument/2006/relationships/tags" Target="../tags/tag185.xml"/><Relationship Id="rId50" Type="http://schemas.openxmlformats.org/officeDocument/2006/relationships/oleObject" Target="../embeddings/oleObject104.bin"/><Relationship Id="rId7" Type="http://schemas.openxmlformats.org/officeDocument/2006/relationships/tags" Target="../tags/tag145.xml"/><Relationship Id="rId2" Type="http://schemas.openxmlformats.org/officeDocument/2006/relationships/tags" Target="../tags/tag140.xml"/><Relationship Id="rId16" Type="http://schemas.openxmlformats.org/officeDocument/2006/relationships/tags" Target="../tags/tag154.xml"/><Relationship Id="rId29" Type="http://schemas.openxmlformats.org/officeDocument/2006/relationships/tags" Target="../tags/tag167.xml"/><Relationship Id="rId11" Type="http://schemas.openxmlformats.org/officeDocument/2006/relationships/tags" Target="../tags/tag149.xml"/><Relationship Id="rId24" Type="http://schemas.openxmlformats.org/officeDocument/2006/relationships/tags" Target="../tags/tag162.xml"/><Relationship Id="rId32" Type="http://schemas.openxmlformats.org/officeDocument/2006/relationships/tags" Target="../tags/tag170.xml"/><Relationship Id="rId37" Type="http://schemas.openxmlformats.org/officeDocument/2006/relationships/tags" Target="../tags/tag175.xml"/><Relationship Id="rId40" Type="http://schemas.openxmlformats.org/officeDocument/2006/relationships/tags" Target="../tags/tag178.xml"/><Relationship Id="rId45" Type="http://schemas.openxmlformats.org/officeDocument/2006/relationships/tags" Target="../tags/tag183.xml"/><Relationship Id="rId5" Type="http://schemas.openxmlformats.org/officeDocument/2006/relationships/tags" Target="../tags/tag143.xml"/><Relationship Id="rId15" Type="http://schemas.openxmlformats.org/officeDocument/2006/relationships/tags" Target="../tags/tag153.xml"/><Relationship Id="rId23" Type="http://schemas.openxmlformats.org/officeDocument/2006/relationships/tags" Target="../tags/tag161.xml"/><Relationship Id="rId28" Type="http://schemas.openxmlformats.org/officeDocument/2006/relationships/tags" Target="../tags/tag166.xml"/><Relationship Id="rId36" Type="http://schemas.openxmlformats.org/officeDocument/2006/relationships/tags" Target="../tags/tag174.xml"/><Relationship Id="rId49" Type="http://schemas.openxmlformats.org/officeDocument/2006/relationships/slideLayout" Target="../slideLayouts/slideLayout324.xml"/><Relationship Id="rId10" Type="http://schemas.openxmlformats.org/officeDocument/2006/relationships/tags" Target="../tags/tag148.xml"/><Relationship Id="rId19" Type="http://schemas.openxmlformats.org/officeDocument/2006/relationships/tags" Target="../tags/tag157.xml"/><Relationship Id="rId31" Type="http://schemas.openxmlformats.org/officeDocument/2006/relationships/tags" Target="../tags/tag169.xml"/><Relationship Id="rId44" Type="http://schemas.openxmlformats.org/officeDocument/2006/relationships/tags" Target="../tags/tag182.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 Id="rId22" Type="http://schemas.openxmlformats.org/officeDocument/2006/relationships/tags" Target="../tags/tag160.xml"/><Relationship Id="rId27" Type="http://schemas.openxmlformats.org/officeDocument/2006/relationships/tags" Target="../tags/tag165.xml"/><Relationship Id="rId30" Type="http://schemas.openxmlformats.org/officeDocument/2006/relationships/tags" Target="../tags/tag168.xml"/><Relationship Id="rId35" Type="http://schemas.openxmlformats.org/officeDocument/2006/relationships/tags" Target="../tags/tag173.xml"/><Relationship Id="rId43" Type="http://schemas.openxmlformats.org/officeDocument/2006/relationships/tags" Target="../tags/tag181.xml"/><Relationship Id="rId48" Type="http://schemas.openxmlformats.org/officeDocument/2006/relationships/tags" Target="../tags/tag186.xml"/><Relationship Id="rId8" Type="http://schemas.openxmlformats.org/officeDocument/2006/relationships/tags" Target="../tags/tag146.xml"/><Relationship Id="rId51" Type="http://schemas.openxmlformats.org/officeDocument/2006/relationships/image" Target="../media/image69.emf"/><Relationship Id="rId3" Type="http://schemas.openxmlformats.org/officeDocument/2006/relationships/tags" Target="../tags/tag141.xml"/><Relationship Id="rId12" Type="http://schemas.openxmlformats.org/officeDocument/2006/relationships/tags" Target="../tags/tag150.xml"/><Relationship Id="rId17" Type="http://schemas.openxmlformats.org/officeDocument/2006/relationships/tags" Target="../tags/tag155.xml"/><Relationship Id="rId25" Type="http://schemas.openxmlformats.org/officeDocument/2006/relationships/tags" Target="../tags/tag163.xml"/><Relationship Id="rId33" Type="http://schemas.openxmlformats.org/officeDocument/2006/relationships/tags" Target="../tags/tag171.xml"/><Relationship Id="rId38" Type="http://schemas.openxmlformats.org/officeDocument/2006/relationships/tags" Target="../tags/tag176.xml"/><Relationship Id="rId46" Type="http://schemas.openxmlformats.org/officeDocument/2006/relationships/tags" Target="../tags/tag184.xml"/><Relationship Id="rId20" Type="http://schemas.openxmlformats.org/officeDocument/2006/relationships/tags" Target="../tags/tag158.xml"/><Relationship Id="rId41" Type="http://schemas.openxmlformats.org/officeDocument/2006/relationships/tags" Target="../tags/tag179.xml"/><Relationship Id="rId1" Type="http://schemas.openxmlformats.org/officeDocument/2006/relationships/vmlDrawing" Target="../drawings/vmlDrawing105.vml"/><Relationship Id="rId6" Type="http://schemas.openxmlformats.org/officeDocument/2006/relationships/tags" Target="../tags/tag144.xml"/></Relationships>
</file>

<file path=ppt/slides/_rels/slide2.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tags" Target="../tags/tag118.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5" Type="http://schemas.openxmlformats.org/officeDocument/2006/relationships/slideLayout" Target="../slideLayouts/slideLayout324.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08.xml"/><Relationship Id="rId2" Type="http://schemas.openxmlformats.org/officeDocument/2006/relationships/tags" Target="../tags/tag121.xml"/><Relationship Id="rId1" Type="http://schemas.openxmlformats.org/officeDocument/2006/relationships/vmlDrawing" Target="../drawings/vmlDrawing98.vml"/><Relationship Id="rId5" Type="http://schemas.openxmlformats.org/officeDocument/2006/relationships/image" Target="../media/image68.emf"/><Relationship Id="rId4" Type="http://schemas.openxmlformats.org/officeDocument/2006/relationships/oleObject" Target="../embeddings/oleObject98.bin"/></Relationships>
</file>

<file path=ppt/slides/_rels/slide6.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69.emf"/><Relationship Id="rId2" Type="http://schemas.openxmlformats.org/officeDocument/2006/relationships/tags" Target="../tags/tag122.xml"/><Relationship Id="rId1" Type="http://schemas.openxmlformats.org/officeDocument/2006/relationships/vmlDrawing" Target="../drawings/vmlDrawing99.vml"/><Relationship Id="rId6" Type="http://schemas.openxmlformats.org/officeDocument/2006/relationships/oleObject" Target="../embeddings/oleObject99.bin"/><Relationship Id="rId5" Type="http://schemas.openxmlformats.org/officeDocument/2006/relationships/slideLayout" Target="../slideLayouts/slideLayout324.xml"/><Relationship Id="rId4" Type="http://schemas.openxmlformats.org/officeDocument/2006/relationships/tags" Target="../tags/tag124.xml"/></Relationships>
</file>

<file path=ppt/slides/_rels/slide7.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69.emf"/><Relationship Id="rId2" Type="http://schemas.openxmlformats.org/officeDocument/2006/relationships/tags" Target="../tags/tag125.xml"/><Relationship Id="rId1" Type="http://schemas.openxmlformats.org/officeDocument/2006/relationships/vmlDrawing" Target="../drawings/vmlDrawing100.vml"/><Relationship Id="rId6" Type="http://schemas.openxmlformats.org/officeDocument/2006/relationships/oleObject" Target="../embeddings/oleObject100.bin"/><Relationship Id="rId5" Type="http://schemas.openxmlformats.org/officeDocument/2006/relationships/slideLayout" Target="../slideLayouts/slideLayout324.xml"/><Relationship Id="rId4" Type="http://schemas.openxmlformats.org/officeDocument/2006/relationships/tags" Target="../tags/tag127.xml"/></Relationships>
</file>

<file path=ppt/slides/_rels/slide8.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69.emf"/><Relationship Id="rId2" Type="http://schemas.openxmlformats.org/officeDocument/2006/relationships/tags" Target="../tags/tag128.xml"/><Relationship Id="rId1" Type="http://schemas.openxmlformats.org/officeDocument/2006/relationships/vmlDrawing" Target="../drawings/vmlDrawing101.vml"/><Relationship Id="rId6" Type="http://schemas.openxmlformats.org/officeDocument/2006/relationships/oleObject" Target="../embeddings/oleObject101.bin"/><Relationship Id="rId5" Type="http://schemas.openxmlformats.org/officeDocument/2006/relationships/slideLayout" Target="../slideLayouts/slideLayout324.xml"/><Relationship Id="rId4" Type="http://schemas.openxmlformats.org/officeDocument/2006/relationships/tags" Target="../tags/tag130.xml"/></Relationships>
</file>

<file path=ppt/slides/_rels/slide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69.emf"/><Relationship Id="rId2" Type="http://schemas.openxmlformats.org/officeDocument/2006/relationships/tags" Target="../tags/tag131.xml"/><Relationship Id="rId1" Type="http://schemas.openxmlformats.org/officeDocument/2006/relationships/vmlDrawing" Target="../drawings/vmlDrawing102.vml"/><Relationship Id="rId6" Type="http://schemas.openxmlformats.org/officeDocument/2006/relationships/oleObject" Target="../embeddings/oleObject102.bin"/><Relationship Id="rId5" Type="http://schemas.openxmlformats.org/officeDocument/2006/relationships/slideLayout" Target="../slideLayouts/slideLayout324.xml"/><Relationship Id="rId4" Type="http://schemas.openxmlformats.org/officeDocument/2006/relationships/tags" Target="../tags/tag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a:bodyPr>
          <a:lstStyle/>
          <a:p>
            <a:r>
              <a:rPr lang="da-DK" b="1" dirty="0">
                <a:solidFill>
                  <a:prstClr val="white"/>
                </a:solidFill>
              </a:rPr>
              <a:t>Målbillede for kontraktstyring</a:t>
            </a:r>
            <a:endParaRPr lang="da-DK" dirty="0"/>
          </a:p>
        </p:txBody>
      </p:sp>
      <p:sp>
        <p:nvSpPr>
          <p:cNvPr id="4" name="Text Placeholder 3"/>
          <p:cNvSpPr>
            <a:spLocks noGrp="1"/>
          </p:cNvSpPr>
          <p:nvPr>
            <p:ph type="body" sz="quarter" idx="13"/>
          </p:nvPr>
        </p:nvSpPr>
        <p:spPr/>
        <p:txBody>
          <a:bodyPr/>
          <a:lstStyle/>
          <a:p>
            <a:r>
              <a:rPr lang="da-DK" b="1" dirty="0">
                <a:solidFill>
                  <a:prstClr val="white"/>
                </a:solidFill>
              </a:rPr>
              <a:t>Juni 2018</a:t>
            </a:r>
            <a:endParaRPr lang="da-DK" dirty="0"/>
          </a:p>
        </p:txBody>
      </p:sp>
    </p:spTree>
    <p:extLst>
      <p:ext uri="{BB962C8B-B14F-4D97-AF65-F5344CB8AC3E}">
        <p14:creationId xmlns:p14="http://schemas.microsoft.com/office/powerpoint/2010/main" val="215351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826" name="think-cell Slide" r:id="rId6" imgW="264" imgH="265" progId="TCLayout.ActiveDocument.1">
                  <p:embed/>
                </p:oleObj>
              </mc:Choice>
              <mc:Fallback>
                <p:oleObj name="think-cell Slide" r:id="rId6" imgW="264" imgH="265"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403200" y="187199"/>
            <a:ext cx="8362950" cy="360000"/>
          </a:xfrm>
        </p:spPr>
        <p:txBody>
          <a:bodyPr vert="horz" lIns="0" tIns="45720" rIns="91440" bIns="45720" rtlCol="0" anchor="ctr">
            <a:noAutofit/>
          </a:bodyPr>
          <a:lstStyle/>
          <a:p>
            <a:r>
              <a:rPr lang="da-DK" sz="1800" dirty="0"/>
              <a:t>Indsatser til realisering af målbilledet (5/6) </a:t>
            </a:r>
          </a:p>
        </p:txBody>
      </p:sp>
      <p:sp>
        <p:nvSpPr>
          <p:cNvPr id="9" name="Rectangle 8"/>
          <p:cNvSpPr/>
          <p:nvPr/>
        </p:nvSpPr>
        <p:spPr>
          <a:xfrm rot="5400000">
            <a:off x="4237052" y="-2594579"/>
            <a:ext cx="676678" cy="8346145"/>
          </a:xfrm>
          <a:prstGeom prst="rect">
            <a:avLst/>
          </a:prstGeom>
          <a:solidFill>
            <a:srgbClr val="FFFFFF"/>
          </a:solidFill>
          <a:ln w="25400" cap="flat" cmpd="sng" algn="ctr">
            <a:solidFill>
              <a:srgbClr val="002776">
                <a:shade val="50000"/>
              </a:srgbClr>
            </a:solidFill>
            <a:prstDash val="solid"/>
          </a:ln>
          <a:effectLst/>
        </p:spPr>
        <p:txBody>
          <a:bodyPr vert="vert270" lIns="46800" rIns="46800" rtlCol="0" anchor="t"/>
          <a:lstStyle/>
          <a:p>
            <a:pPr>
              <a:lnSpc>
                <a:spcPct val="106000"/>
              </a:lnSpc>
            </a:pPr>
            <a:r>
              <a:rPr lang="da-DK" sz="800" b="1" kern="0" dirty="0">
                <a:solidFill>
                  <a:srgbClr val="000000"/>
                </a:solidFill>
              </a:rPr>
              <a:t>5. Roller og ansvar</a:t>
            </a:r>
            <a:r>
              <a:rPr lang="da-DK" sz="800" b="1" dirty="0"/>
              <a:t>: </a:t>
            </a:r>
            <a:r>
              <a:rPr lang="da-DK" sz="800" dirty="0"/>
              <a:t>Rollefordelingen mellem styringsdisciplinerne og på de forskellige niveauer i programmet er klart beskrevet og ansvar er veldefineret, kommunikeret og forstået af alle i Signalprogrammet og hos leverandørerne.</a:t>
            </a:r>
            <a:r>
              <a:rPr lang="da-DK" sz="800" kern="0" dirty="0"/>
              <a:t>  Alle i Signalprogrammet kender deres opgave, hvordan den relaterer til beslægtede opgaver, og hvordan den bidrager til opfyldelsen af Signalprogrammets mission og mål. </a:t>
            </a:r>
            <a:endParaRPr lang="da-DK" sz="800" b="1" strike="sngStrike" dirty="0"/>
          </a:p>
        </p:txBody>
      </p:sp>
      <p:sp>
        <p:nvSpPr>
          <p:cNvPr id="10" name="Rectangle 9"/>
          <p:cNvSpPr/>
          <p:nvPr/>
        </p:nvSpPr>
        <p:spPr bwMode="auto">
          <a:xfrm>
            <a:off x="402320" y="1097891"/>
            <a:ext cx="8352884" cy="142263"/>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Målbillede</a:t>
            </a:r>
          </a:p>
        </p:txBody>
      </p:sp>
      <p:sp>
        <p:nvSpPr>
          <p:cNvPr id="33" name="Text Placeholder 2"/>
          <p:cNvSpPr txBox="1">
            <a:spLocks/>
          </p:cNvSpPr>
          <p:nvPr/>
        </p:nvSpPr>
        <p:spPr>
          <a:xfrm>
            <a:off x="402320" y="507600"/>
            <a:ext cx="8274136" cy="360000"/>
          </a:xfrm>
          <a:prstGeom prst="rect">
            <a:avLst/>
          </a:prstGeom>
        </p:spPr>
        <p:txBody>
          <a:bodyPr vert="horz" lIns="0" tIns="45720" rIns="91440" bIns="45720" rtlCol="0" anchor="t">
            <a:noAutofit/>
          </a:bodyPr>
          <a:lstStyle>
            <a:defPPr>
              <a:defRPr lang="da-DK"/>
            </a:defPPr>
            <a:lvl1pPr>
              <a:spcBef>
                <a:spcPct val="0"/>
              </a:spcBef>
              <a:buNone/>
              <a:defRPr sz="1400">
                <a:solidFill>
                  <a:srgbClr val="575757"/>
                </a:solidFill>
                <a:latin typeface="+mj-lt"/>
                <a:ea typeface="+mj-ea"/>
                <a:cs typeface="+mj-cs"/>
              </a:defRPr>
            </a:lvl1pPr>
          </a:lstStyle>
          <a:p>
            <a:r>
              <a:rPr lang="da-DK" dirty="0"/>
              <a:t>Indsatser til område 5 – Roller og ansvar</a:t>
            </a:r>
          </a:p>
        </p:txBody>
      </p:sp>
      <p:sp>
        <p:nvSpPr>
          <p:cNvPr id="22" name="Rectangle 21"/>
          <p:cNvSpPr/>
          <p:nvPr/>
        </p:nvSpPr>
        <p:spPr bwMode="auto">
          <a:xfrm>
            <a:off x="402320" y="2413655"/>
            <a:ext cx="8363830" cy="672813"/>
          </a:xfrm>
          <a:prstGeom prst="rect">
            <a:avLst/>
          </a:prstGeom>
          <a:no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171450" indent="-171450">
              <a:buFont typeface="Arial" panose="020B0604020202020204" pitchFamily="34" charset="0"/>
              <a:buChar char="•"/>
            </a:pPr>
            <a:r>
              <a:rPr lang="da-DK" sz="800" dirty="0"/>
              <a:t>Der eksisterer i dag en række beskrivelser af roller og ansvar inden for de enkelte processer. Beskrivelsen er dokumenteret  i QMS</a:t>
            </a:r>
          </a:p>
          <a:p>
            <a:pPr marL="171450" indent="-171450">
              <a:buFont typeface="Arial" panose="020B0604020202020204" pitchFamily="34" charset="0"/>
              <a:buChar char="•"/>
            </a:pPr>
            <a:r>
              <a:rPr lang="da-DK" sz="800" dirty="0"/>
              <a:t>Der pågår et arbejde med at udarbejde forretningsgange, som dokumenteret i transformationsplanen, der beskriver roller og ansvar i relation til den enkelte forretningsgang</a:t>
            </a:r>
          </a:p>
          <a:p>
            <a:pPr marL="171450" indent="-171450">
              <a:buFont typeface="Arial" panose="020B0604020202020204" pitchFamily="34" charset="0"/>
              <a:buChar char="•"/>
            </a:pPr>
            <a:r>
              <a:rPr lang="da-DK" sz="800" dirty="0"/>
              <a:t>Forretningsgangene koordineres pt. med Teknik for at være klar til overdragelse af vedligeholdelsesaftalerne</a:t>
            </a:r>
          </a:p>
          <a:p>
            <a:pPr marL="171450" indent="-171450">
              <a:buFont typeface="Arial" panose="020B0604020202020204" pitchFamily="34" charset="0"/>
              <a:buChar char="•"/>
            </a:pPr>
            <a:endParaRPr lang="da-DK" sz="800" dirty="0"/>
          </a:p>
          <a:p>
            <a:pPr marL="171450" indent="-171450">
              <a:buFont typeface="Arial" panose="020B0604020202020204" pitchFamily="34" charset="0"/>
              <a:buChar char="•"/>
            </a:pPr>
            <a:endParaRPr lang="da-DK" sz="800" dirty="0"/>
          </a:p>
        </p:txBody>
      </p:sp>
      <p:sp>
        <p:nvSpPr>
          <p:cNvPr id="23" name="Rectangle 22"/>
          <p:cNvSpPr/>
          <p:nvPr/>
        </p:nvSpPr>
        <p:spPr bwMode="auto">
          <a:xfrm>
            <a:off x="402320" y="2132856"/>
            <a:ext cx="8363830" cy="280799"/>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Udgangspunkt for realisering af målbilledet</a:t>
            </a:r>
          </a:p>
        </p:txBody>
      </p:sp>
      <p:sp>
        <p:nvSpPr>
          <p:cNvPr id="12" name="Rectangle 11"/>
          <p:cNvSpPr/>
          <p:nvPr/>
        </p:nvSpPr>
        <p:spPr>
          <a:xfrm>
            <a:off x="7452320" y="187199"/>
            <a:ext cx="1313830" cy="211675"/>
          </a:xfrm>
          <a:prstGeom prst="rect">
            <a:avLst/>
          </a:prstGeom>
          <a:solidFill>
            <a:srgbClr val="012169"/>
          </a:solidFill>
          <a:ln w="19050" cap="flat" cmpd="sng" algn="ctr">
            <a:solidFill>
              <a:srgbClr val="01216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600" b="1" dirty="0">
                <a:solidFill>
                  <a:schemeClr val="bg1"/>
                </a:solidFill>
                <a:latin typeface="+mj-lt"/>
              </a:rPr>
              <a:t>År 1</a:t>
            </a:r>
          </a:p>
        </p:txBody>
      </p:sp>
      <p:sp>
        <p:nvSpPr>
          <p:cNvPr id="13" name="TextBox 12"/>
          <p:cNvSpPr txBox="1"/>
          <p:nvPr/>
        </p:nvSpPr>
        <p:spPr>
          <a:xfrm>
            <a:off x="7095878" y="219247"/>
            <a:ext cx="500458" cy="153888"/>
          </a:xfrm>
          <a:prstGeom prst="rect">
            <a:avLst/>
          </a:prstGeom>
          <a:solidFill>
            <a:schemeClr val="tx2"/>
          </a:solidFill>
          <a:ln>
            <a:solidFill>
              <a:schemeClr val="bg1"/>
            </a:solidFill>
          </a:ln>
        </p:spPr>
        <p:txBody>
          <a:bodyPr wrap="none" rtlCol="0">
            <a:spAutoFit/>
          </a:bodyPr>
          <a:lstStyle/>
          <a:p>
            <a:pPr algn="ctr"/>
            <a:r>
              <a:rPr lang="da-DK" sz="400" dirty="0">
                <a:solidFill>
                  <a:schemeClr val="bg1"/>
                </a:solidFill>
              </a:rPr>
              <a:t>Tidshorisont</a:t>
            </a:r>
          </a:p>
        </p:txBody>
      </p:sp>
      <p:graphicFrame>
        <p:nvGraphicFramePr>
          <p:cNvPr id="14" name="Table 13"/>
          <p:cNvGraphicFramePr>
            <a:graphicFrameLocks noGrp="1"/>
          </p:cNvGraphicFramePr>
          <p:nvPr>
            <p:custDataLst>
              <p:tags r:id="rId4"/>
            </p:custDataLst>
            <p:extLst>
              <p:ext uri="{D42A27DB-BD31-4B8C-83A1-F6EECF244321}">
                <p14:modId xmlns:p14="http://schemas.microsoft.com/office/powerpoint/2010/main" val="1017631378"/>
              </p:ext>
            </p:extLst>
          </p:nvPr>
        </p:nvGraphicFramePr>
        <p:xfrm>
          <a:off x="403200" y="3339832"/>
          <a:ext cx="8351999" cy="637989"/>
        </p:xfrm>
        <a:graphic>
          <a:graphicData uri="http://schemas.openxmlformats.org/drawingml/2006/table">
            <a:tbl>
              <a:tblPr firstRow="1" bandRow="1">
                <a:tableStyleId>{91EBBBCC-DAD2-459C-BE2E-F6DE35CF9A28}</a:tableStyleId>
              </a:tblPr>
              <a:tblGrid>
                <a:gridCol w="1583248">
                  <a:extLst>
                    <a:ext uri="{9D8B030D-6E8A-4147-A177-3AD203B41FA5}">
                      <a16:colId xmlns:a16="http://schemas.microsoft.com/office/drawing/2014/main" val="20000"/>
                    </a:ext>
                  </a:extLst>
                </a:gridCol>
                <a:gridCol w="6768751">
                  <a:extLst>
                    <a:ext uri="{9D8B030D-6E8A-4147-A177-3AD203B41FA5}">
                      <a16:colId xmlns:a16="http://schemas.microsoft.com/office/drawing/2014/main" val="20001"/>
                    </a:ext>
                  </a:extLst>
                </a:gridCol>
              </a:tblGrid>
              <a:tr h="0">
                <a:tc>
                  <a:txBody>
                    <a:bodyPr/>
                    <a:lstStyle/>
                    <a:p>
                      <a:r>
                        <a:rPr lang="da-DK" sz="1000" dirty="0"/>
                        <a:t>Indsats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Beskrivelse/aktiviteter</a:t>
                      </a:r>
                      <a:endParaRPr lang="da-DK" sz="10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94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effectLst/>
                          <a:latin typeface="+mn-lt"/>
                          <a:ea typeface="+mn-ea"/>
                          <a:cs typeface="+mn-cs"/>
                        </a:rPr>
                        <a:t>Beskrivelse</a:t>
                      </a:r>
                      <a:r>
                        <a:rPr lang="da-DK" sz="800" kern="1200" baseline="0" dirty="0">
                          <a:solidFill>
                            <a:schemeClr val="dk1"/>
                          </a:solidFill>
                          <a:effectLst/>
                          <a:latin typeface="+mn-lt"/>
                          <a:ea typeface="+mn-ea"/>
                          <a:cs typeface="+mn-cs"/>
                        </a:rPr>
                        <a:t> af roller og ansvar</a:t>
                      </a:r>
                      <a:endParaRPr lang="da-DK" sz="800" kern="1200" dirty="0">
                        <a:solidFill>
                          <a:schemeClr val="dk1"/>
                        </a:solidFill>
                        <a:effectLst/>
                        <a:latin typeface="+mn-lt"/>
                        <a:ea typeface="+mn-ea"/>
                        <a:cs typeface="+mn-cs"/>
                      </a:endParaRPr>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dirty="0">
                          <a:solidFill>
                            <a:schemeClr val="dk1"/>
                          </a:solidFill>
                          <a:effectLst/>
                          <a:latin typeface="+mn-lt"/>
                          <a:ea typeface="+mn-ea"/>
                          <a:cs typeface="+mn-cs"/>
                        </a:rPr>
                        <a:t>Beskrivelse af roller og ansvar </a:t>
                      </a:r>
                      <a:r>
                        <a:rPr lang="da-DK" sz="800" kern="1200" baseline="0" dirty="0">
                          <a:solidFill>
                            <a:schemeClr val="dk1"/>
                          </a:solidFill>
                          <a:effectLst/>
                          <a:latin typeface="+mn-lt"/>
                          <a:ea typeface="+mn-ea"/>
                          <a:cs typeface="+mn-cs"/>
                        </a:rPr>
                        <a:t>på tværs af processer og implementering heraf. Initiativet bør integreres med roller og ansvar beskrevet under risikostyring</a:t>
                      </a:r>
                      <a:endParaRPr lang="da-DK" sz="800" dirty="0"/>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6571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851" name="think-cell Slide" r:id="rId6" imgW="264" imgH="265" progId="TCLayout.ActiveDocument.1">
                  <p:embed/>
                </p:oleObj>
              </mc:Choice>
              <mc:Fallback>
                <p:oleObj name="think-cell Slide" r:id="rId6" imgW="264" imgH="265"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403200" y="187199"/>
            <a:ext cx="8362950" cy="360000"/>
          </a:xfrm>
        </p:spPr>
        <p:txBody>
          <a:bodyPr vert="horz" lIns="0" tIns="45720" rIns="91440" bIns="45720" rtlCol="0" anchor="ctr">
            <a:noAutofit/>
          </a:bodyPr>
          <a:lstStyle/>
          <a:p>
            <a:r>
              <a:rPr lang="da-DK" sz="1800" dirty="0"/>
              <a:t>Indsatser til realisering af målbilledet (6/6) </a:t>
            </a:r>
          </a:p>
        </p:txBody>
      </p:sp>
      <p:sp>
        <p:nvSpPr>
          <p:cNvPr id="9" name="Rectangle 8"/>
          <p:cNvSpPr/>
          <p:nvPr/>
        </p:nvSpPr>
        <p:spPr>
          <a:xfrm rot="5400000">
            <a:off x="4201047" y="-2558575"/>
            <a:ext cx="748688" cy="8346145"/>
          </a:xfrm>
          <a:prstGeom prst="rect">
            <a:avLst/>
          </a:prstGeom>
          <a:solidFill>
            <a:srgbClr val="FFFFFF"/>
          </a:solidFill>
          <a:ln w="25400" cap="flat" cmpd="sng" algn="ctr">
            <a:solidFill>
              <a:srgbClr val="002776">
                <a:shade val="50000"/>
              </a:srgbClr>
            </a:solidFill>
            <a:prstDash val="solid"/>
          </a:ln>
          <a:effectLst/>
        </p:spPr>
        <p:txBody>
          <a:bodyPr vert="vert270" lIns="46800" rIns="46800" rtlCol="0" anchor="t"/>
          <a:lstStyle/>
          <a:p>
            <a:pPr>
              <a:lnSpc>
                <a:spcPct val="106000"/>
              </a:lnSpc>
            </a:pPr>
            <a:r>
              <a:rPr lang="da-DK" sz="800" b="1" kern="0" dirty="0">
                <a:solidFill>
                  <a:srgbClr val="000000"/>
                </a:solidFill>
              </a:rPr>
              <a:t>6. Overdragelse til Teknik</a:t>
            </a:r>
            <a:r>
              <a:rPr lang="da-DK" sz="800" b="1" dirty="0"/>
              <a:t>: </a:t>
            </a:r>
            <a:r>
              <a:rPr lang="da-DK" sz="800" kern="0" dirty="0">
                <a:solidFill>
                  <a:srgbClr val="000000"/>
                </a:solidFill>
              </a:rPr>
              <a:t>I forbindelse med at vedligeholdelsesaftalerne og dele af leverandørstyringen overdrages til driftsorganisationen i BDK, vil leverandørstyringen skulle koordineres mellem projekt og </a:t>
            </a:r>
            <a:r>
              <a:rPr lang="da-DK" sz="800" kern="0" dirty="0" err="1">
                <a:solidFill>
                  <a:srgbClr val="000000"/>
                </a:solidFill>
              </a:rPr>
              <a:t>driftorganisationen</a:t>
            </a:r>
            <a:r>
              <a:rPr lang="da-DK" sz="800" kern="0" dirty="0">
                <a:solidFill>
                  <a:srgbClr val="000000"/>
                </a:solidFill>
              </a:rPr>
              <a:t>. Som forberedelse til denne overgang opbygger Teknik en viden om aftalerne og de involverede leverandører. En struktureret proces/plan for overdragelsen foreligger, med ressourceallokering, vidensdeling, samt beskrivelse af roller/ansvar hos hhv. SP og Teknik.    </a:t>
            </a:r>
          </a:p>
          <a:p>
            <a:pPr>
              <a:lnSpc>
                <a:spcPct val="106000"/>
              </a:lnSpc>
            </a:pPr>
            <a:r>
              <a:rPr lang="da-DK" sz="800" kern="0" dirty="0">
                <a:solidFill>
                  <a:srgbClr val="000000"/>
                </a:solidFill>
              </a:rPr>
              <a:t>    </a:t>
            </a:r>
          </a:p>
          <a:p>
            <a:pPr>
              <a:lnSpc>
                <a:spcPct val="106000"/>
              </a:lnSpc>
            </a:pPr>
            <a:endParaRPr lang="da-DK" sz="800" kern="0" dirty="0">
              <a:solidFill>
                <a:srgbClr val="000000"/>
              </a:solidFill>
            </a:endParaRPr>
          </a:p>
          <a:p>
            <a:pPr>
              <a:lnSpc>
                <a:spcPct val="106000"/>
              </a:lnSpc>
            </a:pPr>
            <a:endParaRPr lang="da-DK" sz="800" dirty="0"/>
          </a:p>
        </p:txBody>
      </p:sp>
      <p:sp>
        <p:nvSpPr>
          <p:cNvPr id="10" name="Rectangle 9"/>
          <p:cNvSpPr/>
          <p:nvPr/>
        </p:nvSpPr>
        <p:spPr bwMode="auto">
          <a:xfrm>
            <a:off x="402320" y="1097891"/>
            <a:ext cx="8352884" cy="142263"/>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Målbillede</a:t>
            </a:r>
          </a:p>
        </p:txBody>
      </p:sp>
      <p:sp>
        <p:nvSpPr>
          <p:cNvPr id="33" name="Text Placeholder 2"/>
          <p:cNvSpPr txBox="1">
            <a:spLocks/>
          </p:cNvSpPr>
          <p:nvPr/>
        </p:nvSpPr>
        <p:spPr>
          <a:xfrm>
            <a:off x="402320" y="507600"/>
            <a:ext cx="8274136" cy="360000"/>
          </a:xfrm>
          <a:prstGeom prst="rect">
            <a:avLst/>
          </a:prstGeom>
        </p:spPr>
        <p:txBody>
          <a:bodyPr vert="horz" lIns="0" tIns="45720" rIns="91440" bIns="45720" rtlCol="0" anchor="t">
            <a:noAutofit/>
          </a:bodyPr>
          <a:lstStyle>
            <a:defPPr>
              <a:defRPr lang="da-DK"/>
            </a:defPPr>
            <a:lvl1pPr>
              <a:spcBef>
                <a:spcPct val="0"/>
              </a:spcBef>
              <a:buNone/>
              <a:defRPr sz="1400">
                <a:solidFill>
                  <a:srgbClr val="575757"/>
                </a:solidFill>
                <a:latin typeface="+mj-lt"/>
                <a:ea typeface="+mj-ea"/>
                <a:cs typeface="+mj-cs"/>
              </a:defRPr>
            </a:lvl1pPr>
          </a:lstStyle>
          <a:p>
            <a:pPr>
              <a:lnSpc>
                <a:spcPct val="106000"/>
              </a:lnSpc>
            </a:pPr>
            <a:r>
              <a:rPr lang="da-DK" dirty="0"/>
              <a:t>Indsatser til område 6 – Overdragelse til drift</a:t>
            </a:r>
          </a:p>
        </p:txBody>
      </p:sp>
      <p:sp>
        <p:nvSpPr>
          <p:cNvPr id="22" name="Rectangle 21"/>
          <p:cNvSpPr/>
          <p:nvPr/>
        </p:nvSpPr>
        <p:spPr bwMode="auto">
          <a:xfrm>
            <a:off x="402320" y="2520295"/>
            <a:ext cx="8363830" cy="908705"/>
          </a:xfrm>
          <a:prstGeom prst="rect">
            <a:avLst/>
          </a:prstGeom>
          <a:no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171450" indent="-171450">
              <a:buFont typeface="Arial" panose="020B0604020202020204" pitchFamily="34" charset="0"/>
              <a:buChar char="•"/>
            </a:pPr>
            <a:r>
              <a:rPr lang="da-DK" sz="800" dirty="0"/>
              <a:t>Den første kontrakt er overdraget til Teknik</a:t>
            </a:r>
          </a:p>
          <a:p>
            <a:pPr marL="171450" indent="-171450">
              <a:buFont typeface="Arial" panose="020B0604020202020204" pitchFamily="34" charset="0"/>
              <a:buChar char="•"/>
            </a:pPr>
            <a:r>
              <a:rPr lang="da-DK" sz="800" dirty="0"/>
              <a:t>Arbejdet med at udvikle en proces for overdragelse af kontrakter er i gang </a:t>
            </a:r>
          </a:p>
          <a:p>
            <a:pPr marL="171450" indent="-171450">
              <a:buFont typeface="Arial" panose="020B0604020202020204" pitchFamily="34" charset="0"/>
              <a:buChar char="•"/>
            </a:pPr>
            <a:r>
              <a:rPr lang="da-DK" sz="800" dirty="0"/>
              <a:t>Der er udarbejdet en oversigt over hvilke kontrakter, der skal overdrages og hvornår</a:t>
            </a:r>
          </a:p>
          <a:p>
            <a:pPr marL="171450" indent="-171450">
              <a:buFont typeface="Arial" panose="020B0604020202020204" pitchFamily="34" charset="0"/>
              <a:buChar char="•"/>
            </a:pPr>
            <a:r>
              <a:rPr lang="da-DK" sz="800" dirty="0"/>
              <a:t>Processerne for kontraktstyring koordineres med Teknik</a:t>
            </a:r>
          </a:p>
          <a:p>
            <a:pPr marL="171450" indent="-171450">
              <a:buFont typeface="Arial" panose="020B0604020202020204" pitchFamily="34" charset="0"/>
              <a:buChar char="•"/>
            </a:pPr>
            <a:r>
              <a:rPr lang="da-DK" sz="800" dirty="0"/>
              <a:t>Der er taget initiativer til fælles organisering af </a:t>
            </a:r>
            <a:r>
              <a:rPr lang="da-DK" sz="800" dirty="0" err="1"/>
              <a:t>Contract</a:t>
            </a:r>
            <a:r>
              <a:rPr lang="da-DK" sz="800" dirty="0"/>
              <a:t> Managers mellem SP og Teknik.</a:t>
            </a:r>
          </a:p>
          <a:p>
            <a:pPr marL="171450" indent="-171450">
              <a:buFont typeface="Arial" panose="020B0604020202020204" pitchFamily="34" charset="0"/>
              <a:buChar char="•"/>
            </a:pPr>
            <a:endParaRPr lang="da-DK" sz="800" dirty="0"/>
          </a:p>
        </p:txBody>
      </p:sp>
      <p:sp>
        <p:nvSpPr>
          <p:cNvPr id="23" name="Rectangle 22"/>
          <p:cNvSpPr/>
          <p:nvPr/>
        </p:nvSpPr>
        <p:spPr bwMode="auto">
          <a:xfrm>
            <a:off x="402320" y="2239495"/>
            <a:ext cx="8363830" cy="280800"/>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Udgangspunkt for realisering af målbilledet</a:t>
            </a:r>
          </a:p>
        </p:txBody>
      </p:sp>
      <p:sp>
        <p:nvSpPr>
          <p:cNvPr id="12" name="Rectangle 11"/>
          <p:cNvSpPr/>
          <p:nvPr/>
        </p:nvSpPr>
        <p:spPr>
          <a:xfrm>
            <a:off x="7452320" y="187199"/>
            <a:ext cx="1313830" cy="211675"/>
          </a:xfrm>
          <a:prstGeom prst="rect">
            <a:avLst/>
          </a:prstGeom>
          <a:solidFill>
            <a:srgbClr val="012169"/>
          </a:solidFill>
          <a:ln w="19050" cap="flat" cmpd="sng" algn="ctr">
            <a:solidFill>
              <a:srgbClr val="01216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600" b="1" dirty="0">
                <a:solidFill>
                  <a:schemeClr val="bg1"/>
                </a:solidFill>
                <a:latin typeface="+mj-lt"/>
              </a:rPr>
              <a:t>År 1 og 2</a:t>
            </a:r>
          </a:p>
        </p:txBody>
      </p:sp>
      <p:sp>
        <p:nvSpPr>
          <p:cNvPr id="13" name="TextBox 12"/>
          <p:cNvSpPr txBox="1"/>
          <p:nvPr/>
        </p:nvSpPr>
        <p:spPr>
          <a:xfrm>
            <a:off x="7095878" y="219247"/>
            <a:ext cx="500458" cy="153888"/>
          </a:xfrm>
          <a:prstGeom prst="rect">
            <a:avLst/>
          </a:prstGeom>
          <a:solidFill>
            <a:schemeClr val="tx2"/>
          </a:solidFill>
          <a:ln>
            <a:solidFill>
              <a:schemeClr val="bg1"/>
            </a:solidFill>
          </a:ln>
        </p:spPr>
        <p:txBody>
          <a:bodyPr wrap="none" rtlCol="0">
            <a:spAutoFit/>
          </a:bodyPr>
          <a:lstStyle/>
          <a:p>
            <a:pPr algn="ctr"/>
            <a:r>
              <a:rPr lang="da-DK" sz="400" dirty="0">
                <a:solidFill>
                  <a:schemeClr val="bg1"/>
                </a:solidFill>
              </a:rPr>
              <a:t>Tidshorisont</a:t>
            </a:r>
          </a:p>
        </p:txBody>
      </p:sp>
      <p:graphicFrame>
        <p:nvGraphicFramePr>
          <p:cNvPr id="14" name="Table 13"/>
          <p:cNvGraphicFramePr>
            <a:graphicFrameLocks noGrp="1"/>
          </p:cNvGraphicFramePr>
          <p:nvPr>
            <p:custDataLst>
              <p:tags r:id="rId4"/>
            </p:custDataLst>
            <p:extLst>
              <p:ext uri="{D42A27DB-BD31-4B8C-83A1-F6EECF244321}">
                <p14:modId xmlns:p14="http://schemas.microsoft.com/office/powerpoint/2010/main" val="1760350345"/>
              </p:ext>
            </p:extLst>
          </p:nvPr>
        </p:nvGraphicFramePr>
        <p:xfrm>
          <a:off x="403200" y="3616816"/>
          <a:ext cx="8351999" cy="1095189"/>
        </p:xfrm>
        <a:graphic>
          <a:graphicData uri="http://schemas.openxmlformats.org/drawingml/2006/table">
            <a:tbl>
              <a:tblPr firstRow="1" bandRow="1">
                <a:tableStyleId>{91EBBBCC-DAD2-459C-BE2E-F6DE35CF9A28}</a:tableStyleId>
              </a:tblPr>
              <a:tblGrid>
                <a:gridCol w="1583248">
                  <a:extLst>
                    <a:ext uri="{9D8B030D-6E8A-4147-A177-3AD203B41FA5}">
                      <a16:colId xmlns:a16="http://schemas.microsoft.com/office/drawing/2014/main" val="20000"/>
                    </a:ext>
                  </a:extLst>
                </a:gridCol>
                <a:gridCol w="6768751">
                  <a:extLst>
                    <a:ext uri="{9D8B030D-6E8A-4147-A177-3AD203B41FA5}">
                      <a16:colId xmlns:a16="http://schemas.microsoft.com/office/drawing/2014/main" val="20001"/>
                    </a:ext>
                  </a:extLst>
                </a:gridCol>
              </a:tblGrid>
              <a:tr h="0">
                <a:tc>
                  <a:txBody>
                    <a:bodyPr/>
                    <a:lstStyle/>
                    <a:p>
                      <a:r>
                        <a:rPr lang="da-DK" sz="1000" dirty="0"/>
                        <a:t>Indsats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Beskrivelse/aktiviteter</a:t>
                      </a:r>
                      <a:endParaRPr lang="da-DK" sz="10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94149">
                <a:tc>
                  <a:txBody>
                    <a:bodyPr/>
                    <a:lstStyle/>
                    <a:p>
                      <a:r>
                        <a:rPr lang="da-DK" sz="800" kern="1200" dirty="0">
                          <a:solidFill>
                            <a:schemeClr val="dk1"/>
                          </a:solidFill>
                          <a:effectLst/>
                          <a:latin typeface="+mn-lt"/>
                          <a:ea typeface="+mn-ea"/>
                          <a:cs typeface="+mn-cs"/>
                        </a:rPr>
                        <a:t>Analyse af fremtidig organisering af kontraktstyringen</a:t>
                      </a:r>
                      <a:r>
                        <a:rPr lang="da-DK" sz="800" kern="1200" baseline="0" dirty="0">
                          <a:solidFill>
                            <a:schemeClr val="dk1"/>
                          </a:solidFill>
                          <a:effectLst/>
                          <a:latin typeface="+mn-lt"/>
                          <a:ea typeface="+mn-ea"/>
                          <a:cs typeface="+mn-cs"/>
                        </a:rPr>
                        <a:t> </a:t>
                      </a:r>
                      <a:endParaRPr lang="da-DK" sz="800" b="0" dirty="0"/>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dirty="0">
                          <a:solidFill>
                            <a:schemeClr val="dk1"/>
                          </a:solidFill>
                          <a:effectLst/>
                          <a:latin typeface="+mn-lt"/>
                          <a:ea typeface="+mn-ea"/>
                          <a:cs typeface="+mn-cs"/>
                        </a:rPr>
                        <a:t>Analyse af organiseringsbehovet</a:t>
                      </a:r>
                      <a:r>
                        <a:rPr lang="da-DK" sz="800" kern="1200" baseline="0" dirty="0">
                          <a:solidFill>
                            <a:schemeClr val="dk1"/>
                          </a:solidFill>
                          <a:effectLst/>
                          <a:latin typeface="+mn-lt"/>
                          <a:ea typeface="+mn-ea"/>
                          <a:cs typeface="+mn-cs"/>
                        </a:rPr>
                        <a:t> for en kontrakt- og leverandørstyringsorganisation, der skal overtage ansvaret fra SP</a:t>
                      </a:r>
                      <a:endParaRPr lang="da-DK" sz="800" strike="sngStrike" kern="1200" dirty="0">
                        <a:solidFill>
                          <a:schemeClr val="dk1"/>
                        </a:solidFill>
                        <a:effectLst/>
                        <a:latin typeface="+mn-lt"/>
                        <a:ea typeface="+mn-ea"/>
                        <a:cs typeface="+mn-cs"/>
                      </a:endParaRPr>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4149">
                <a:tc>
                  <a:txBody>
                    <a:bodyPr/>
                    <a:lstStyle/>
                    <a:p>
                      <a:r>
                        <a:rPr lang="da-DK" sz="800" b="0" dirty="0"/>
                        <a:t>Fastlæggelse af proces</a:t>
                      </a:r>
                      <a:r>
                        <a:rPr lang="da-DK" sz="800" b="0" baseline="0" dirty="0"/>
                        <a:t> for overdragelse til Teknik</a:t>
                      </a:r>
                      <a:endParaRPr lang="da-DK" sz="800" b="0" dirty="0"/>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dirty="0">
                          <a:solidFill>
                            <a:schemeClr val="dk1"/>
                          </a:solidFill>
                          <a:effectLst/>
                          <a:latin typeface="+mn-lt"/>
                          <a:ea typeface="+mn-ea"/>
                          <a:cs typeface="+mn-cs"/>
                        </a:rPr>
                        <a:t>Fastlæggelse og beskrivelse</a:t>
                      </a:r>
                      <a:r>
                        <a:rPr lang="da-DK" sz="800" kern="1200" baseline="0" dirty="0">
                          <a:solidFill>
                            <a:schemeClr val="dk1"/>
                          </a:solidFill>
                          <a:effectLst/>
                          <a:latin typeface="+mn-lt"/>
                          <a:ea typeface="+mn-ea"/>
                          <a:cs typeface="+mn-cs"/>
                        </a:rPr>
                        <a:t> af p</a:t>
                      </a:r>
                      <a:r>
                        <a:rPr lang="da-DK" sz="800" kern="1200" dirty="0">
                          <a:solidFill>
                            <a:schemeClr val="dk1"/>
                          </a:solidFill>
                          <a:effectLst/>
                          <a:latin typeface="+mn-lt"/>
                          <a:ea typeface="+mn-ea"/>
                          <a:cs typeface="+mn-cs"/>
                        </a:rPr>
                        <a:t>roces for overdragelse at kontrakt- og vedligeholdelsesaftaler til Teknik, samt principper for koordineret samarbejde med leverandørerne og de enkelte aftaler</a:t>
                      </a:r>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181144"/>
                  </a:ext>
                </a:extLst>
              </a:tr>
            </a:tbl>
          </a:graphicData>
        </a:graphic>
      </p:graphicFrame>
    </p:spTree>
    <p:extLst>
      <p:ext uri="{BB962C8B-B14F-4D97-AF65-F5344CB8AC3E}">
        <p14:creationId xmlns:p14="http://schemas.microsoft.com/office/powerpoint/2010/main" val="131830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40" name="think-cell Slide" r:id="rId50" imgW="264" imgH="265" progId="TCLayout.ActiveDocument.1">
                  <p:embed/>
                </p:oleObj>
              </mc:Choice>
              <mc:Fallback>
                <p:oleObj name="think-cell Slide" r:id="rId50" imgW="264" imgH="265" progId="TCLayout.ActiveDocument.1">
                  <p:embed/>
                  <p:pic>
                    <p:nvPicPr>
                      <p:cNvPr id="6" name="Object 5" hidden="1"/>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403200" y="187199"/>
            <a:ext cx="8362950" cy="360000"/>
          </a:xfrm>
        </p:spPr>
        <p:txBody>
          <a:bodyPr vert="horz" lIns="0" tIns="45720" rIns="91440" bIns="45720" rtlCol="0" anchor="ctr">
            <a:noAutofit/>
          </a:bodyPr>
          <a:lstStyle/>
          <a:p>
            <a:r>
              <a:rPr lang="da-DK" sz="1800" dirty="0"/>
              <a:t>Forslag til tidshorisont for implementering</a:t>
            </a:r>
          </a:p>
        </p:txBody>
      </p:sp>
      <p:sp>
        <p:nvSpPr>
          <p:cNvPr id="33" name="Text Placeholder 2"/>
          <p:cNvSpPr txBox="1">
            <a:spLocks/>
          </p:cNvSpPr>
          <p:nvPr/>
        </p:nvSpPr>
        <p:spPr>
          <a:xfrm>
            <a:off x="402320" y="507600"/>
            <a:ext cx="8274136" cy="360000"/>
          </a:xfrm>
          <a:prstGeom prst="rect">
            <a:avLst/>
          </a:prstGeom>
        </p:spPr>
        <p:txBody>
          <a:bodyPr vert="horz" lIns="0" tIns="45720" rIns="91440" bIns="45720" rtlCol="0" anchor="t">
            <a:noAutofit/>
          </a:bodyPr>
          <a:lstStyle>
            <a:defPPr>
              <a:defRPr lang="da-DK"/>
            </a:defPPr>
            <a:lvl1pPr>
              <a:spcBef>
                <a:spcPct val="0"/>
              </a:spcBef>
              <a:buNone/>
              <a:defRPr sz="1400">
                <a:solidFill>
                  <a:srgbClr val="575757"/>
                </a:solidFill>
                <a:latin typeface="+mj-lt"/>
                <a:ea typeface="+mj-ea"/>
                <a:cs typeface="+mj-cs"/>
              </a:defRPr>
            </a:lvl1pPr>
          </a:lstStyle>
          <a:p>
            <a:r>
              <a:rPr lang="da-DK" dirty="0"/>
              <a:t>Målbilledets elementer</a:t>
            </a:r>
          </a:p>
        </p:txBody>
      </p:sp>
      <p:sp>
        <p:nvSpPr>
          <p:cNvPr id="15" name="Text Placeholder 87"/>
          <p:cNvSpPr>
            <a:spLocks noGrp="1"/>
          </p:cNvSpPr>
          <p:nvPr>
            <p:custDataLst>
              <p:tags r:id="rId4"/>
            </p:custDataLst>
          </p:nvPr>
        </p:nvSpPr>
        <p:spPr bwMode="auto">
          <a:xfrm>
            <a:off x="3321362" y="1946410"/>
            <a:ext cx="1260000" cy="180000"/>
          </a:xfrm>
          <a:prstGeom prst="rect">
            <a:avLst/>
          </a:prstGeom>
          <a:solidFill>
            <a:sysClr val="window" lastClr="FFFFFF"/>
          </a:solidFill>
          <a:ln w="9525">
            <a:solidFill>
              <a:sysClr val="windowText" lastClr="000000"/>
            </a:solidFill>
          </a:ln>
        </p:spPr>
        <p:txBody>
          <a:bodyPr wrap="none" lIns="0" tIns="16036" rIns="0" bIns="16036" numCol="1" spcCol="0" anchor="t"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da-DK" sz="741" b="1" dirty="0">
                <a:solidFill>
                  <a:srgbClr val="313131"/>
                </a:solidFill>
                <a:latin typeface="Arial"/>
                <a:sym typeface="+mn-lt"/>
              </a:rPr>
              <a:t>2018</a:t>
            </a:r>
          </a:p>
        </p:txBody>
      </p:sp>
      <p:sp>
        <p:nvSpPr>
          <p:cNvPr id="16" name="Text Placeholder 87"/>
          <p:cNvSpPr>
            <a:spLocks noGrp="1"/>
          </p:cNvSpPr>
          <p:nvPr>
            <p:custDataLst>
              <p:tags r:id="rId5"/>
            </p:custDataLst>
          </p:nvPr>
        </p:nvSpPr>
        <p:spPr bwMode="auto">
          <a:xfrm>
            <a:off x="4524998" y="1946410"/>
            <a:ext cx="2903084" cy="180000"/>
          </a:xfrm>
          <a:prstGeom prst="rect">
            <a:avLst/>
          </a:prstGeom>
          <a:solidFill>
            <a:sysClr val="window" lastClr="FFFFFF"/>
          </a:solidFill>
          <a:ln w="9525">
            <a:solidFill>
              <a:sysClr val="windowText" lastClr="000000"/>
            </a:solidFill>
          </a:ln>
        </p:spPr>
        <p:txBody>
          <a:bodyPr wrap="none" lIns="0" tIns="16036" rIns="0" bIns="16036" numCol="1" spcCol="0" anchor="t"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en-US" sz="741" b="1" dirty="0">
                <a:solidFill>
                  <a:srgbClr val="313131"/>
                </a:solidFill>
                <a:latin typeface="Arial"/>
                <a:sym typeface="+mn-lt"/>
              </a:rPr>
              <a:t>2019</a:t>
            </a:r>
            <a:endParaRPr lang="da-DK" sz="741" b="1" dirty="0">
              <a:solidFill>
                <a:srgbClr val="313131"/>
              </a:solidFill>
              <a:latin typeface="Arial"/>
              <a:sym typeface="+mn-lt"/>
            </a:endParaRPr>
          </a:p>
        </p:txBody>
      </p:sp>
      <p:sp>
        <p:nvSpPr>
          <p:cNvPr id="17" name="Text Placeholder 87"/>
          <p:cNvSpPr>
            <a:spLocks noGrp="1"/>
          </p:cNvSpPr>
          <p:nvPr>
            <p:custDataLst>
              <p:tags r:id="rId6"/>
            </p:custDataLst>
          </p:nvPr>
        </p:nvSpPr>
        <p:spPr bwMode="auto">
          <a:xfrm>
            <a:off x="7395605" y="1946410"/>
            <a:ext cx="1471652" cy="180000"/>
          </a:xfrm>
          <a:prstGeom prst="rect">
            <a:avLst/>
          </a:prstGeom>
          <a:solidFill>
            <a:sysClr val="window" lastClr="FFFFFF"/>
          </a:solidFill>
          <a:ln w="9525">
            <a:solidFill>
              <a:sysClr val="windowText" lastClr="000000"/>
            </a:solidFill>
          </a:ln>
        </p:spPr>
        <p:txBody>
          <a:bodyPr wrap="none" lIns="0" tIns="16036" rIns="0" bIns="16036" numCol="1" spcCol="0" anchor="t"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en-US" sz="741" b="1" dirty="0">
                <a:solidFill>
                  <a:srgbClr val="313131"/>
                </a:solidFill>
                <a:latin typeface="Arial"/>
                <a:sym typeface="+mn-lt"/>
              </a:rPr>
              <a:t>2020</a:t>
            </a:r>
            <a:endParaRPr lang="da-DK" sz="741" b="1" dirty="0">
              <a:solidFill>
                <a:srgbClr val="313131"/>
              </a:solidFill>
              <a:latin typeface="Arial"/>
              <a:sym typeface="+mn-lt"/>
            </a:endParaRPr>
          </a:p>
        </p:txBody>
      </p:sp>
      <p:sp>
        <p:nvSpPr>
          <p:cNvPr id="18" name="Text Placeholder 87"/>
          <p:cNvSpPr>
            <a:spLocks noGrp="1"/>
          </p:cNvSpPr>
          <p:nvPr>
            <p:custDataLst>
              <p:tags r:id="rId7"/>
            </p:custDataLst>
          </p:nvPr>
        </p:nvSpPr>
        <p:spPr bwMode="auto">
          <a:xfrm>
            <a:off x="3321362" y="2090813"/>
            <a:ext cx="504000" cy="145384"/>
          </a:xfrm>
          <a:prstGeom prst="rect">
            <a:avLst/>
          </a:prstGeom>
          <a:solidFill>
            <a:sysClr val="window" lastClr="FFFFFF"/>
          </a:solidFill>
          <a:ln w="9525">
            <a:solidFill>
              <a:sysClr val="windowText" lastClr="000000"/>
            </a:solidFill>
          </a:ln>
        </p:spPr>
        <p:txBody>
          <a:bodyPr wrap="none" lIns="0" tIns="16036" rIns="0" bIns="16036" numCol="1" spcCol="0" anchor="ctr"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da-DK" sz="741" b="1" dirty="0">
                <a:solidFill>
                  <a:srgbClr val="313131"/>
                </a:solidFill>
                <a:latin typeface="Arial"/>
                <a:sym typeface="+mn-lt"/>
              </a:rPr>
              <a:t>Q3</a:t>
            </a:r>
          </a:p>
        </p:txBody>
      </p:sp>
      <p:cxnSp>
        <p:nvCxnSpPr>
          <p:cNvPr id="19" name="Straight Connector 18"/>
          <p:cNvCxnSpPr/>
          <p:nvPr>
            <p:custDataLst>
              <p:tags r:id="rId8"/>
            </p:custDataLst>
          </p:nvPr>
        </p:nvCxnSpPr>
        <p:spPr bwMode="auto">
          <a:xfrm>
            <a:off x="6210858"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20" name="Straight Connector 19"/>
          <p:cNvCxnSpPr/>
          <p:nvPr>
            <p:custDataLst>
              <p:tags r:id="rId9"/>
            </p:custDataLst>
          </p:nvPr>
        </p:nvCxnSpPr>
        <p:spPr bwMode="auto">
          <a:xfrm>
            <a:off x="4520776"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21" name="Straight Connector 20"/>
          <p:cNvCxnSpPr/>
          <p:nvPr>
            <p:custDataLst>
              <p:tags r:id="rId10"/>
            </p:custDataLst>
          </p:nvPr>
        </p:nvCxnSpPr>
        <p:spPr bwMode="auto">
          <a:xfrm>
            <a:off x="4275975"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24" name="Straight Connector 23"/>
          <p:cNvCxnSpPr/>
          <p:nvPr>
            <p:custDataLst>
              <p:tags r:id="rId11"/>
            </p:custDataLst>
          </p:nvPr>
        </p:nvCxnSpPr>
        <p:spPr bwMode="auto">
          <a:xfrm>
            <a:off x="8128638" y="2236759"/>
            <a:ext cx="0" cy="1332000"/>
          </a:xfrm>
          <a:prstGeom prst="line">
            <a:avLst/>
          </a:prstGeom>
          <a:noFill/>
          <a:ln w="9525" cap="flat" cmpd="sng" algn="ctr">
            <a:solidFill>
              <a:sysClr val="windowText" lastClr="000000"/>
            </a:solidFill>
            <a:prstDash val="solid"/>
            <a:headEnd type="none"/>
            <a:tailEnd type="none"/>
          </a:ln>
          <a:effectLst/>
        </p:spPr>
      </p:cxnSp>
      <p:cxnSp>
        <p:nvCxnSpPr>
          <p:cNvPr id="25" name="Straight Connector 24"/>
          <p:cNvCxnSpPr/>
          <p:nvPr>
            <p:custDataLst>
              <p:tags r:id="rId12"/>
            </p:custDataLst>
          </p:nvPr>
        </p:nvCxnSpPr>
        <p:spPr bwMode="auto">
          <a:xfrm>
            <a:off x="7883838"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26" name="Straight Connector 25"/>
          <p:cNvCxnSpPr/>
          <p:nvPr>
            <p:custDataLst>
              <p:tags r:id="rId13"/>
            </p:custDataLst>
          </p:nvPr>
        </p:nvCxnSpPr>
        <p:spPr bwMode="auto">
          <a:xfrm>
            <a:off x="7639038"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27" name="Straight Connector 26"/>
          <p:cNvCxnSpPr/>
          <p:nvPr>
            <p:custDataLst>
              <p:tags r:id="rId14"/>
            </p:custDataLst>
          </p:nvPr>
        </p:nvCxnSpPr>
        <p:spPr bwMode="auto">
          <a:xfrm>
            <a:off x="7402790"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28" name="Straight Connector 27"/>
          <p:cNvCxnSpPr/>
          <p:nvPr>
            <p:custDataLst>
              <p:tags r:id="rId15"/>
            </p:custDataLst>
          </p:nvPr>
        </p:nvCxnSpPr>
        <p:spPr bwMode="auto">
          <a:xfrm>
            <a:off x="3321362" y="2236759"/>
            <a:ext cx="0" cy="1332000"/>
          </a:xfrm>
          <a:prstGeom prst="line">
            <a:avLst/>
          </a:prstGeom>
          <a:noFill/>
          <a:ln w="9525" cap="flat" cmpd="sng" algn="ctr">
            <a:solidFill>
              <a:sysClr val="windowText" lastClr="000000"/>
            </a:solidFill>
            <a:prstDash val="solid"/>
            <a:headEnd type="none"/>
            <a:tailEnd type="none"/>
          </a:ln>
          <a:effectLst/>
        </p:spPr>
      </p:cxnSp>
      <p:cxnSp>
        <p:nvCxnSpPr>
          <p:cNvPr id="29" name="Straight Connector 28"/>
          <p:cNvCxnSpPr/>
          <p:nvPr>
            <p:custDataLst>
              <p:tags r:id="rId16"/>
            </p:custDataLst>
          </p:nvPr>
        </p:nvCxnSpPr>
        <p:spPr bwMode="auto">
          <a:xfrm>
            <a:off x="7157989"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30" name="Straight Connector 29"/>
          <p:cNvCxnSpPr/>
          <p:nvPr>
            <p:custDataLst>
              <p:tags r:id="rId17"/>
            </p:custDataLst>
          </p:nvPr>
        </p:nvCxnSpPr>
        <p:spPr bwMode="auto">
          <a:xfrm>
            <a:off x="6920672"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31" name="Straight Connector 30"/>
          <p:cNvCxnSpPr/>
          <p:nvPr>
            <p:custDataLst>
              <p:tags r:id="rId18"/>
            </p:custDataLst>
          </p:nvPr>
        </p:nvCxnSpPr>
        <p:spPr bwMode="auto">
          <a:xfrm>
            <a:off x="6675872"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32" name="Straight Connector 31"/>
          <p:cNvCxnSpPr/>
          <p:nvPr>
            <p:custDataLst>
              <p:tags r:id="rId19"/>
            </p:custDataLst>
          </p:nvPr>
        </p:nvCxnSpPr>
        <p:spPr bwMode="auto">
          <a:xfrm>
            <a:off x="6455659"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34" name="Straight Connector 33"/>
          <p:cNvCxnSpPr/>
          <p:nvPr>
            <p:custDataLst>
              <p:tags r:id="rId20"/>
            </p:custDataLst>
          </p:nvPr>
        </p:nvCxnSpPr>
        <p:spPr bwMode="auto">
          <a:xfrm>
            <a:off x="4039727"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35" name="Straight Connector 34"/>
          <p:cNvCxnSpPr/>
          <p:nvPr>
            <p:custDataLst>
              <p:tags r:id="rId21"/>
            </p:custDataLst>
          </p:nvPr>
        </p:nvCxnSpPr>
        <p:spPr bwMode="auto">
          <a:xfrm>
            <a:off x="5002892"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36" name="Straight Connector 35"/>
          <p:cNvCxnSpPr/>
          <p:nvPr>
            <p:custDataLst>
              <p:tags r:id="rId22"/>
            </p:custDataLst>
          </p:nvPr>
        </p:nvCxnSpPr>
        <p:spPr bwMode="auto">
          <a:xfrm>
            <a:off x="444692" y="2236759"/>
            <a:ext cx="0" cy="1332000"/>
          </a:xfrm>
          <a:prstGeom prst="line">
            <a:avLst/>
          </a:prstGeom>
          <a:noFill/>
          <a:ln w="9525" cap="flat" cmpd="sng" algn="ctr">
            <a:solidFill>
              <a:sysClr val="windowText" lastClr="000000"/>
            </a:solidFill>
            <a:prstDash val="solid"/>
            <a:headEnd type="none"/>
            <a:tailEnd type="none"/>
          </a:ln>
          <a:effectLst/>
        </p:spPr>
      </p:cxnSp>
      <p:cxnSp>
        <p:nvCxnSpPr>
          <p:cNvPr id="37" name="Straight Connector 36"/>
          <p:cNvCxnSpPr/>
          <p:nvPr>
            <p:custDataLst>
              <p:tags r:id="rId23"/>
            </p:custDataLst>
          </p:nvPr>
        </p:nvCxnSpPr>
        <p:spPr bwMode="auto">
          <a:xfrm>
            <a:off x="5728741"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38" name="Straight Connector 37"/>
          <p:cNvCxnSpPr/>
          <p:nvPr>
            <p:custDataLst>
              <p:tags r:id="rId24"/>
            </p:custDataLst>
          </p:nvPr>
        </p:nvCxnSpPr>
        <p:spPr bwMode="auto">
          <a:xfrm>
            <a:off x="5966059"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39" name="Straight Connector 38"/>
          <p:cNvCxnSpPr/>
          <p:nvPr>
            <p:custDataLst>
              <p:tags r:id="rId25"/>
            </p:custDataLst>
          </p:nvPr>
        </p:nvCxnSpPr>
        <p:spPr bwMode="auto">
          <a:xfrm>
            <a:off x="5247693"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40" name="Straight Connector 39"/>
          <p:cNvCxnSpPr/>
          <p:nvPr>
            <p:custDataLst>
              <p:tags r:id="rId26"/>
            </p:custDataLst>
          </p:nvPr>
        </p:nvCxnSpPr>
        <p:spPr bwMode="auto">
          <a:xfrm>
            <a:off x="3566161"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41" name="Straight Connector 40"/>
          <p:cNvCxnSpPr/>
          <p:nvPr>
            <p:custDataLst>
              <p:tags r:id="rId27"/>
            </p:custDataLst>
          </p:nvPr>
        </p:nvCxnSpPr>
        <p:spPr bwMode="auto">
          <a:xfrm>
            <a:off x="5483941"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42" name="Straight Connector 41"/>
          <p:cNvCxnSpPr/>
          <p:nvPr>
            <p:custDataLst>
              <p:tags r:id="rId28"/>
            </p:custDataLst>
          </p:nvPr>
        </p:nvCxnSpPr>
        <p:spPr bwMode="auto">
          <a:xfrm>
            <a:off x="3794927"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43" name="Straight Connector 42"/>
          <p:cNvCxnSpPr/>
          <p:nvPr>
            <p:custDataLst>
              <p:tags r:id="rId29"/>
            </p:custDataLst>
          </p:nvPr>
        </p:nvCxnSpPr>
        <p:spPr bwMode="auto">
          <a:xfrm>
            <a:off x="4758093" y="2236759"/>
            <a:ext cx="0" cy="1332000"/>
          </a:xfrm>
          <a:prstGeom prst="line">
            <a:avLst/>
          </a:prstGeom>
          <a:noFill/>
          <a:ln w="3175" cap="flat" cmpd="sng" algn="ctr">
            <a:solidFill>
              <a:sysClr val="windowText" lastClr="000000"/>
            </a:solidFill>
            <a:prstDash val="solid"/>
            <a:headEnd type="none"/>
            <a:tailEnd type="none"/>
          </a:ln>
          <a:effectLst/>
        </p:spPr>
      </p:cxnSp>
      <p:cxnSp>
        <p:nvCxnSpPr>
          <p:cNvPr id="44" name="Straight Connector 43"/>
          <p:cNvCxnSpPr/>
          <p:nvPr>
            <p:custDataLst>
              <p:tags r:id="rId30"/>
            </p:custDataLst>
          </p:nvPr>
        </p:nvCxnSpPr>
        <p:spPr bwMode="auto">
          <a:xfrm>
            <a:off x="451304" y="3573016"/>
            <a:ext cx="8420633" cy="0"/>
          </a:xfrm>
          <a:prstGeom prst="line">
            <a:avLst/>
          </a:prstGeom>
          <a:noFill/>
          <a:ln w="3175" cap="flat" cmpd="sng" algn="ctr">
            <a:solidFill>
              <a:sysClr val="windowText" lastClr="000000"/>
            </a:solidFill>
            <a:prstDash val="solid"/>
            <a:headEnd type="none"/>
            <a:tailEnd type="none"/>
          </a:ln>
          <a:effectLst/>
        </p:spPr>
      </p:cxnSp>
      <p:sp>
        <p:nvSpPr>
          <p:cNvPr id="45" name="Text Placeholder 86"/>
          <p:cNvSpPr>
            <a:spLocks noGrp="1"/>
          </p:cNvSpPr>
          <p:nvPr>
            <p:custDataLst>
              <p:tags r:id="rId31"/>
            </p:custDataLst>
          </p:nvPr>
        </p:nvSpPr>
        <p:spPr bwMode="auto">
          <a:xfrm>
            <a:off x="565493" y="2107412"/>
            <a:ext cx="415840" cy="1133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defTabSz="862040">
              <a:spcBef>
                <a:spcPct val="0"/>
              </a:spcBef>
              <a:spcAft>
                <a:spcPct val="0"/>
              </a:spcAft>
            </a:pPr>
            <a:r>
              <a:rPr lang="da-DK" sz="741" b="1" dirty="0">
                <a:solidFill>
                  <a:srgbClr val="313131"/>
                </a:solidFill>
                <a:latin typeface="Arial"/>
                <a:sym typeface="+mn-lt"/>
              </a:rPr>
              <a:t>Målbilledets elementer</a:t>
            </a:r>
          </a:p>
        </p:txBody>
      </p:sp>
      <p:sp>
        <p:nvSpPr>
          <p:cNvPr id="46" name="Text Placeholder 85"/>
          <p:cNvSpPr>
            <a:spLocks noGrp="1"/>
          </p:cNvSpPr>
          <p:nvPr>
            <p:custDataLst>
              <p:tags r:id="rId32"/>
            </p:custDataLst>
          </p:nvPr>
        </p:nvSpPr>
        <p:spPr bwMode="auto">
          <a:xfrm>
            <a:off x="565487" y="3140968"/>
            <a:ext cx="773953" cy="1133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defTabSz="862040">
              <a:spcBef>
                <a:spcPct val="0"/>
              </a:spcBef>
              <a:spcAft>
                <a:spcPct val="0"/>
              </a:spcAft>
            </a:pPr>
            <a:r>
              <a:rPr lang="da-DK" sz="770" dirty="0">
                <a:solidFill>
                  <a:srgbClr val="313131"/>
                </a:solidFill>
                <a:latin typeface="Arial" panose="020B0604020202020204" pitchFamily="34" charset="0"/>
                <a:sym typeface="Arial" panose="020B0604020202020204" pitchFamily="34" charset="0"/>
              </a:rPr>
              <a:t>Roller og ansvar</a:t>
            </a:r>
          </a:p>
        </p:txBody>
      </p:sp>
      <p:sp>
        <p:nvSpPr>
          <p:cNvPr id="47" name="Text Placeholder 85"/>
          <p:cNvSpPr>
            <a:spLocks noGrp="1"/>
          </p:cNvSpPr>
          <p:nvPr>
            <p:custDataLst>
              <p:tags r:id="rId33"/>
            </p:custDataLst>
          </p:nvPr>
        </p:nvSpPr>
        <p:spPr bwMode="auto">
          <a:xfrm>
            <a:off x="565487" y="2924944"/>
            <a:ext cx="1393971" cy="1133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defTabSz="862040">
              <a:spcBef>
                <a:spcPct val="0"/>
              </a:spcBef>
              <a:spcAft>
                <a:spcPct val="0"/>
              </a:spcAft>
            </a:pPr>
            <a:r>
              <a:rPr lang="da-DK" sz="770" dirty="0">
                <a:solidFill>
                  <a:srgbClr val="313131"/>
                </a:solidFill>
                <a:latin typeface="Arial"/>
                <a:sym typeface="+mn-lt"/>
              </a:rPr>
              <a:t>Forhandlings- og leverandørstrategisk fundament</a:t>
            </a:r>
          </a:p>
        </p:txBody>
      </p:sp>
      <p:cxnSp>
        <p:nvCxnSpPr>
          <p:cNvPr id="48" name="Straight Connector 47"/>
          <p:cNvCxnSpPr/>
          <p:nvPr>
            <p:custDataLst>
              <p:tags r:id="rId34"/>
            </p:custDataLst>
          </p:nvPr>
        </p:nvCxnSpPr>
        <p:spPr bwMode="auto">
          <a:xfrm>
            <a:off x="8373438" y="2233552"/>
            <a:ext cx="0" cy="1332000"/>
          </a:xfrm>
          <a:prstGeom prst="line">
            <a:avLst/>
          </a:prstGeom>
          <a:noFill/>
          <a:ln w="9525" cap="flat" cmpd="sng" algn="ctr">
            <a:solidFill>
              <a:sysClr val="windowText" lastClr="000000"/>
            </a:solidFill>
            <a:prstDash val="solid"/>
            <a:headEnd type="none"/>
            <a:tailEnd type="none"/>
          </a:ln>
          <a:effectLst/>
        </p:spPr>
      </p:cxnSp>
      <p:cxnSp>
        <p:nvCxnSpPr>
          <p:cNvPr id="49" name="Straight Connector 48"/>
          <p:cNvCxnSpPr/>
          <p:nvPr>
            <p:custDataLst>
              <p:tags r:id="rId35"/>
            </p:custDataLst>
          </p:nvPr>
        </p:nvCxnSpPr>
        <p:spPr bwMode="auto">
          <a:xfrm>
            <a:off x="8616872" y="2241072"/>
            <a:ext cx="0" cy="1332000"/>
          </a:xfrm>
          <a:prstGeom prst="line">
            <a:avLst/>
          </a:prstGeom>
          <a:noFill/>
          <a:ln w="9525" cap="flat" cmpd="sng" algn="ctr">
            <a:solidFill>
              <a:sysClr val="windowText" lastClr="000000"/>
            </a:solidFill>
            <a:prstDash val="solid"/>
            <a:headEnd type="none"/>
            <a:tailEnd type="none"/>
          </a:ln>
          <a:effectLst/>
        </p:spPr>
      </p:cxnSp>
      <p:cxnSp>
        <p:nvCxnSpPr>
          <p:cNvPr id="50" name="Straight Connector 49"/>
          <p:cNvCxnSpPr/>
          <p:nvPr>
            <p:custDataLst>
              <p:tags r:id="rId36"/>
            </p:custDataLst>
          </p:nvPr>
        </p:nvCxnSpPr>
        <p:spPr bwMode="auto">
          <a:xfrm>
            <a:off x="8867257" y="2240126"/>
            <a:ext cx="0" cy="1332000"/>
          </a:xfrm>
          <a:prstGeom prst="line">
            <a:avLst/>
          </a:prstGeom>
          <a:noFill/>
          <a:ln w="9525" cap="flat" cmpd="sng" algn="ctr">
            <a:solidFill>
              <a:sysClr val="windowText" lastClr="000000"/>
            </a:solidFill>
            <a:prstDash val="solid"/>
            <a:headEnd type="none"/>
            <a:tailEnd type="none"/>
          </a:ln>
          <a:effectLst/>
        </p:spPr>
      </p:cxnSp>
      <p:cxnSp>
        <p:nvCxnSpPr>
          <p:cNvPr id="51" name="Straight Connector 50"/>
          <p:cNvCxnSpPr/>
          <p:nvPr>
            <p:custDataLst>
              <p:tags r:id="rId37"/>
            </p:custDataLst>
          </p:nvPr>
        </p:nvCxnSpPr>
        <p:spPr bwMode="auto">
          <a:xfrm>
            <a:off x="451304" y="2239126"/>
            <a:ext cx="8420633" cy="0"/>
          </a:xfrm>
          <a:prstGeom prst="line">
            <a:avLst/>
          </a:prstGeom>
          <a:noFill/>
          <a:ln w="3175" cap="flat" cmpd="sng" algn="ctr">
            <a:solidFill>
              <a:sysClr val="windowText" lastClr="000000"/>
            </a:solidFill>
            <a:prstDash val="solid"/>
            <a:headEnd type="none"/>
            <a:tailEnd type="none"/>
          </a:ln>
          <a:effectLst/>
        </p:spPr>
      </p:cxnSp>
      <p:sp>
        <p:nvSpPr>
          <p:cNvPr id="52" name="Text Placeholder 85"/>
          <p:cNvSpPr>
            <a:spLocks noGrp="1"/>
          </p:cNvSpPr>
          <p:nvPr>
            <p:custDataLst>
              <p:tags r:id="rId38"/>
            </p:custDataLst>
          </p:nvPr>
        </p:nvSpPr>
        <p:spPr bwMode="auto">
          <a:xfrm>
            <a:off x="565487" y="3356992"/>
            <a:ext cx="2145476" cy="1133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p>
            <a:pPr defTabSz="862040">
              <a:spcBef>
                <a:spcPct val="0"/>
              </a:spcBef>
              <a:spcAft>
                <a:spcPct val="0"/>
              </a:spcAft>
            </a:pPr>
            <a:r>
              <a:rPr lang="da-DK" sz="770" dirty="0">
                <a:solidFill>
                  <a:srgbClr val="313131"/>
                </a:solidFill>
                <a:latin typeface="Arial"/>
              </a:rPr>
              <a:t>Overdragelse til drift</a:t>
            </a:r>
          </a:p>
        </p:txBody>
      </p:sp>
      <p:sp>
        <p:nvSpPr>
          <p:cNvPr id="53" name="Content Placeholder 3"/>
          <p:cNvSpPr>
            <a:spLocks noGrp="1"/>
          </p:cNvSpPr>
          <p:nvPr>
            <p:ph sz="quarter" idx="4294967295"/>
          </p:nvPr>
        </p:nvSpPr>
        <p:spPr>
          <a:xfrm>
            <a:off x="370648" y="1555721"/>
            <a:ext cx="8401347" cy="793159"/>
          </a:xfrm>
          <a:prstGeom prst="rect">
            <a:avLst/>
          </a:prstGeom>
          <a:ln w="3175">
            <a:noFill/>
          </a:ln>
        </p:spPr>
        <p:txBody>
          <a:bodyPr vert="horz" lIns="61577" tIns="30788" rIns="30788" bIns="30788" rtlCol="0">
            <a:normAutofit/>
          </a:bodyPr>
          <a:lstStyle/>
          <a:p>
            <a:pPr marL="0" indent="0">
              <a:spcAft>
                <a:spcPts val="513"/>
              </a:spcAft>
              <a:buNone/>
            </a:pPr>
            <a:r>
              <a:rPr lang="da-DK" sz="1050" dirty="0"/>
              <a:t>De identificerede og prioriterede indsatser er vurderet i forhold til den tid det vil tage at udvikle og implementere tiltaget. </a:t>
            </a:r>
            <a:endParaRPr lang="da-DK" sz="1050" dirty="0">
              <a:highlight>
                <a:srgbClr val="FFFF00"/>
              </a:highlight>
            </a:endParaRPr>
          </a:p>
        </p:txBody>
      </p:sp>
      <p:sp>
        <p:nvSpPr>
          <p:cNvPr id="54" name="Text Placeholder 85"/>
          <p:cNvSpPr>
            <a:spLocks noGrp="1"/>
          </p:cNvSpPr>
          <p:nvPr>
            <p:custDataLst>
              <p:tags r:id="rId39"/>
            </p:custDataLst>
          </p:nvPr>
        </p:nvSpPr>
        <p:spPr bwMode="auto">
          <a:xfrm>
            <a:off x="565487" y="2302454"/>
            <a:ext cx="1393971" cy="1133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defTabSz="862040">
              <a:spcBef>
                <a:spcPct val="0"/>
              </a:spcBef>
              <a:spcAft>
                <a:spcPct val="0"/>
              </a:spcAft>
            </a:pPr>
            <a:r>
              <a:rPr lang="da-DK" sz="770" dirty="0">
                <a:solidFill>
                  <a:srgbClr val="313131"/>
                </a:solidFill>
                <a:latin typeface="Arial"/>
                <a:sym typeface="+mn-lt"/>
              </a:rPr>
              <a:t>Overblik over kontraktens udvikling</a:t>
            </a:r>
          </a:p>
        </p:txBody>
      </p:sp>
      <p:sp>
        <p:nvSpPr>
          <p:cNvPr id="55" name="Text Placeholder 85"/>
          <p:cNvSpPr>
            <a:spLocks noGrp="1"/>
          </p:cNvSpPr>
          <p:nvPr>
            <p:custDataLst>
              <p:tags r:id="rId40"/>
            </p:custDataLst>
          </p:nvPr>
        </p:nvSpPr>
        <p:spPr bwMode="auto">
          <a:xfrm>
            <a:off x="565487" y="2502036"/>
            <a:ext cx="1393971" cy="1133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defTabSz="862040">
              <a:spcBef>
                <a:spcPct val="0"/>
              </a:spcBef>
              <a:spcAft>
                <a:spcPct val="0"/>
              </a:spcAft>
            </a:pPr>
            <a:r>
              <a:rPr lang="da-DK" sz="770" dirty="0">
                <a:solidFill>
                  <a:srgbClr val="313131"/>
                </a:solidFill>
                <a:latin typeface="Arial"/>
              </a:rPr>
              <a:t>Effektiv administration</a:t>
            </a:r>
            <a:endParaRPr lang="da-DK" sz="770" dirty="0">
              <a:solidFill>
                <a:srgbClr val="313131"/>
              </a:solidFill>
              <a:latin typeface="Arial"/>
              <a:sym typeface="+mn-lt"/>
            </a:endParaRPr>
          </a:p>
        </p:txBody>
      </p:sp>
      <p:sp>
        <p:nvSpPr>
          <p:cNvPr id="56" name="Text Placeholder 85"/>
          <p:cNvSpPr>
            <a:spLocks noGrp="1"/>
          </p:cNvSpPr>
          <p:nvPr>
            <p:custDataLst>
              <p:tags r:id="rId41"/>
            </p:custDataLst>
          </p:nvPr>
        </p:nvSpPr>
        <p:spPr bwMode="auto">
          <a:xfrm>
            <a:off x="565487" y="2708920"/>
            <a:ext cx="1393971" cy="1133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defTabSz="862040">
              <a:spcBef>
                <a:spcPct val="0"/>
              </a:spcBef>
              <a:spcAft>
                <a:spcPct val="0"/>
              </a:spcAft>
            </a:pPr>
            <a:r>
              <a:rPr lang="da-DK" sz="770" dirty="0">
                <a:solidFill>
                  <a:srgbClr val="313131"/>
                </a:solidFill>
                <a:latin typeface="Arial"/>
                <a:sym typeface="+mn-lt"/>
              </a:rPr>
              <a:t>Håndtering af ændringer og forhandlinger</a:t>
            </a:r>
          </a:p>
        </p:txBody>
      </p:sp>
      <p:sp>
        <p:nvSpPr>
          <p:cNvPr id="57" name="Text Placeholder 87"/>
          <p:cNvSpPr>
            <a:spLocks noGrp="1"/>
          </p:cNvSpPr>
          <p:nvPr>
            <p:custDataLst>
              <p:tags r:id="rId42"/>
            </p:custDataLst>
          </p:nvPr>
        </p:nvSpPr>
        <p:spPr bwMode="auto">
          <a:xfrm>
            <a:off x="3815968" y="2090813"/>
            <a:ext cx="720000" cy="145384"/>
          </a:xfrm>
          <a:prstGeom prst="rect">
            <a:avLst/>
          </a:prstGeom>
          <a:solidFill>
            <a:sysClr val="window" lastClr="FFFFFF"/>
          </a:solidFill>
          <a:ln w="9525">
            <a:solidFill>
              <a:sysClr val="windowText" lastClr="000000"/>
            </a:solidFill>
          </a:ln>
        </p:spPr>
        <p:txBody>
          <a:bodyPr wrap="none" lIns="0" tIns="16036" rIns="0" bIns="16036" numCol="1" spcCol="0" anchor="ctr"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da-DK" sz="741" b="1" dirty="0">
                <a:solidFill>
                  <a:srgbClr val="313131"/>
                </a:solidFill>
                <a:latin typeface="Arial"/>
                <a:sym typeface="+mn-lt"/>
              </a:rPr>
              <a:t>Q4</a:t>
            </a:r>
          </a:p>
        </p:txBody>
      </p:sp>
      <p:sp>
        <p:nvSpPr>
          <p:cNvPr id="58" name="Text Placeholder 87"/>
          <p:cNvSpPr>
            <a:spLocks noGrp="1"/>
          </p:cNvSpPr>
          <p:nvPr>
            <p:custDataLst>
              <p:tags r:id="rId43"/>
            </p:custDataLst>
          </p:nvPr>
        </p:nvSpPr>
        <p:spPr bwMode="auto">
          <a:xfrm>
            <a:off x="4527692" y="2090813"/>
            <a:ext cx="720000" cy="145384"/>
          </a:xfrm>
          <a:prstGeom prst="rect">
            <a:avLst/>
          </a:prstGeom>
          <a:solidFill>
            <a:sysClr val="window" lastClr="FFFFFF"/>
          </a:solidFill>
          <a:ln w="9525">
            <a:solidFill>
              <a:sysClr val="windowText" lastClr="000000"/>
            </a:solidFill>
          </a:ln>
        </p:spPr>
        <p:txBody>
          <a:bodyPr wrap="none" lIns="0" tIns="16036" rIns="0" bIns="16036" numCol="1" spcCol="0" anchor="ctr"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da-DK" sz="741" b="1" dirty="0">
                <a:solidFill>
                  <a:srgbClr val="313131"/>
                </a:solidFill>
                <a:latin typeface="Arial"/>
                <a:sym typeface="+mn-lt"/>
              </a:rPr>
              <a:t>Q1</a:t>
            </a:r>
          </a:p>
        </p:txBody>
      </p:sp>
      <p:sp>
        <p:nvSpPr>
          <p:cNvPr id="59" name="Text Placeholder 87"/>
          <p:cNvSpPr>
            <a:spLocks noGrp="1"/>
          </p:cNvSpPr>
          <p:nvPr>
            <p:custDataLst>
              <p:tags r:id="rId44"/>
            </p:custDataLst>
          </p:nvPr>
        </p:nvSpPr>
        <p:spPr bwMode="auto">
          <a:xfrm>
            <a:off x="5249040" y="2090813"/>
            <a:ext cx="720000" cy="145384"/>
          </a:xfrm>
          <a:prstGeom prst="rect">
            <a:avLst/>
          </a:prstGeom>
          <a:solidFill>
            <a:sysClr val="window" lastClr="FFFFFF"/>
          </a:solidFill>
          <a:ln w="9525">
            <a:solidFill>
              <a:sysClr val="windowText" lastClr="000000"/>
            </a:solidFill>
          </a:ln>
        </p:spPr>
        <p:txBody>
          <a:bodyPr wrap="none" lIns="0" tIns="16036" rIns="0" bIns="16036" numCol="1" spcCol="0" anchor="ctr"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da-DK" sz="741" b="1" dirty="0">
                <a:solidFill>
                  <a:srgbClr val="313131"/>
                </a:solidFill>
                <a:latin typeface="Arial"/>
                <a:sym typeface="+mn-lt"/>
              </a:rPr>
              <a:t>Q2</a:t>
            </a:r>
          </a:p>
        </p:txBody>
      </p:sp>
      <p:sp>
        <p:nvSpPr>
          <p:cNvPr id="60" name="Text Placeholder 87"/>
          <p:cNvSpPr>
            <a:spLocks noGrp="1"/>
          </p:cNvSpPr>
          <p:nvPr>
            <p:custDataLst>
              <p:tags r:id="rId45"/>
            </p:custDataLst>
          </p:nvPr>
        </p:nvSpPr>
        <p:spPr bwMode="auto">
          <a:xfrm>
            <a:off x="5970921" y="2090813"/>
            <a:ext cx="720000" cy="145384"/>
          </a:xfrm>
          <a:prstGeom prst="rect">
            <a:avLst/>
          </a:prstGeom>
          <a:solidFill>
            <a:sysClr val="window" lastClr="FFFFFF"/>
          </a:solidFill>
          <a:ln w="9525">
            <a:solidFill>
              <a:sysClr val="windowText" lastClr="000000"/>
            </a:solidFill>
          </a:ln>
        </p:spPr>
        <p:txBody>
          <a:bodyPr wrap="none" lIns="0" tIns="16036" rIns="0" bIns="16036" numCol="1" spcCol="0" anchor="ctr"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da-DK" sz="741" b="1" dirty="0">
                <a:solidFill>
                  <a:srgbClr val="313131"/>
                </a:solidFill>
                <a:latin typeface="Arial"/>
                <a:sym typeface="+mn-lt"/>
              </a:rPr>
              <a:t>Q3</a:t>
            </a:r>
          </a:p>
        </p:txBody>
      </p:sp>
      <p:sp>
        <p:nvSpPr>
          <p:cNvPr id="61" name="Text Placeholder 87"/>
          <p:cNvSpPr>
            <a:spLocks noGrp="1"/>
          </p:cNvSpPr>
          <p:nvPr>
            <p:custDataLst>
              <p:tags r:id="rId46"/>
            </p:custDataLst>
          </p:nvPr>
        </p:nvSpPr>
        <p:spPr bwMode="auto">
          <a:xfrm>
            <a:off x="6691259" y="2090813"/>
            <a:ext cx="720000" cy="145384"/>
          </a:xfrm>
          <a:prstGeom prst="rect">
            <a:avLst/>
          </a:prstGeom>
          <a:solidFill>
            <a:sysClr val="window" lastClr="FFFFFF"/>
          </a:solidFill>
          <a:ln w="9525">
            <a:solidFill>
              <a:sysClr val="windowText" lastClr="000000"/>
            </a:solidFill>
          </a:ln>
        </p:spPr>
        <p:txBody>
          <a:bodyPr wrap="none" lIns="0" tIns="16036" rIns="0" bIns="16036" numCol="1" spcCol="0" anchor="ctr"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da-DK" sz="741" b="1" dirty="0">
                <a:solidFill>
                  <a:srgbClr val="313131"/>
                </a:solidFill>
                <a:latin typeface="Arial"/>
                <a:sym typeface="+mn-lt"/>
              </a:rPr>
              <a:t>Q4</a:t>
            </a:r>
          </a:p>
        </p:txBody>
      </p:sp>
      <p:sp>
        <p:nvSpPr>
          <p:cNvPr id="62" name="Text Placeholder 87"/>
          <p:cNvSpPr>
            <a:spLocks noGrp="1"/>
          </p:cNvSpPr>
          <p:nvPr>
            <p:custDataLst>
              <p:tags r:id="rId47"/>
            </p:custDataLst>
          </p:nvPr>
        </p:nvSpPr>
        <p:spPr bwMode="auto">
          <a:xfrm>
            <a:off x="7413785" y="2090813"/>
            <a:ext cx="720000" cy="145384"/>
          </a:xfrm>
          <a:prstGeom prst="rect">
            <a:avLst/>
          </a:prstGeom>
          <a:solidFill>
            <a:sysClr val="window" lastClr="FFFFFF"/>
          </a:solidFill>
          <a:ln w="9525">
            <a:solidFill>
              <a:sysClr val="windowText" lastClr="000000"/>
            </a:solidFill>
          </a:ln>
        </p:spPr>
        <p:txBody>
          <a:bodyPr wrap="none" lIns="0" tIns="16036" rIns="0" bIns="16036" numCol="1" spcCol="0" anchor="ctr"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da-DK" sz="741" b="1" dirty="0">
                <a:solidFill>
                  <a:srgbClr val="313131"/>
                </a:solidFill>
                <a:latin typeface="Arial"/>
                <a:sym typeface="+mn-lt"/>
              </a:rPr>
              <a:t>Q1</a:t>
            </a:r>
          </a:p>
        </p:txBody>
      </p:sp>
      <p:sp>
        <p:nvSpPr>
          <p:cNvPr id="63" name="Text Placeholder 87"/>
          <p:cNvSpPr>
            <a:spLocks noGrp="1"/>
          </p:cNvSpPr>
          <p:nvPr>
            <p:custDataLst>
              <p:tags r:id="rId48"/>
            </p:custDataLst>
          </p:nvPr>
        </p:nvSpPr>
        <p:spPr bwMode="auto">
          <a:xfrm>
            <a:off x="8138762" y="2090813"/>
            <a:ext cx="728081" cy="144947"/>
          </a:xfrm>
          <a:prstGeom prst="rect">
            <a:avLst/>
          </a:prstGeom>
          <a:solidFill>
            <a:sysClr val="window" lastClr="FFFFFF"/>
          </a:solidFill>
          <a:ln w="9525">
            <a:solidFill>
              <a:sysClr val="windowText" lastClr="000000"/>
            </a:solidFill>
          </a:ln>
        </p:spPr>
        <p:txBody>
          <a:bodyPr wrap="none" lIns="0" tIns="16036" rIns="0" bIns="16036" numCol="1" spcCol="0" anchor="ctr" anchorCtr="0">
            <a:noAutofit/>
          </a:bodyPr>
          <a:lstStyle>
            <a:lvl1pPr marL="0" indent="0" algn="l" defTabSz="1280160" rtl="0" eaLnBrk="1" latinLnBrk="0" hangingPunct="1">
              <a:spcBef>
                <a:spcPts val="1680"/>
              </a:spcBef>
              <a:buFont typeface="Arial" pitchFamily="34" charset="0"/>
              <a:buNone/>
              <a:defRPr sz="2520" b="0" kern="1200">
                <a:solidFill>
                  <a:schemeClr val="tx2"/>
                </a:solidFill>
                <a:latin typeface="+mn-lt"/>
                <a:ea typeface="+mn-ea"/>
                <a:cs typeface="+mn-cs"/>
              </a:defRPr>
            </a:lvl1pPr>
            <a:lvl2pPr marL="37338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2pPr>
            <a:lvl3pPr marL="373380" indent="-373380" algn="l" defTabSz="1280160" rtl="0" eaLnBrk="1" latinLnBrk="0" hangingPunct="1">
              <a:spcBef>
                <a:spcPts val="1680"/>
              </a:spcBef>
              <a:buFont typeface="Arial" pitchFamily="34" charset="0"/>
              <a:buChar char="•"/>
              <a:defRPr sz="2520" i="1" kern="1200">
                <a:solidFill>
                  <a:schemeClr val="tx2"/>
                </a:solidFill>
                <a:latin typeface="+mn-lt"/>
                <a:ea typeface="+mn-ea"/>
                <a:cs typeface="+mn-cs"/>
              </a:defRPr>
            </a:lvl3pPr>
            <a:lvl4pPr marL="755650" indent="-38227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4pPr>
            <a:lvl5pPr marL="1129030" indent="-373380" algn="l" defTabSz="1280160" rtl="0" eaLnBrk="1" latinLnBrk="0" hangingPunct="1">
              <a:spcBef>
                <a:spcPts val="1680"/>
              </a:spcBef>
              <a:buFont typeface="Arial" pitchFamily="34" charset="0"/>
              <a:buChar char="−"/>
              <a:defRPr sz="2520" kern="120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defTabSz="862040">
              <a:spcBef>
                <a:spcPct val="0"/>
              </a:spcBef>
              <a:spcAft>
                <a:spcPct val="0"/>
              </a:spcAft>
              <a:defRPr/>
            </a:pPr>
            <a:r>
              <a:rPr lang="da-DK" sz="741" b="1" dirty="0">
                <a:solidFill>
                  <a:srgbClr val="313131"/>
                </a:solidFill>
                <a:latin typeface="Arial"/>
                <a:sym typeface="+mn-lt"/>
              </a:rPr>
              <a:t>Q2</a:t>
            </a:r>
          </a:p>
        </p:txBody>
      </p:sp>
      <p:sp>
        <p:nvSpPr>
          <p:cNvPr id="65" name="Oval 64"/>
          <p:cNvSpPr/>
          <p:nvPr/>
        </p:nvSpPr>
        <p:spPr>
          <a:xfrm>
            <a:off x="8168711" y="3686835"/>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6" name="TextBox 65"/>
          <p:cNvSpPr txBox="1"/>
          <p:nvPr/>
        </p:nvSpPr>
        <p:spPr>
          <a:xfrm>
            <a:off x="8213471" y="3614827"/>
            <a:ext cx="747320" cy="246221"/>
          </a:xfrm>
          <a:prstGeom prst="rect">
            <a:avLst/>
          </a:prstGeom>
          <a:noFill/>
        </p:spPr>
        <p:txBody>
          <a:bodyPr wrap="none" rtlCol="0">
            <a:spAutoFit/>
          </a:bodyPr>
          <a:lstStyle/>
          <a:p>
            <a:r>
              <a:rPr lang="da-DK" sz="1000" dirty="0"/>
              <a:t>Deadline</a:t>
            </a:r>
          </a:p>
        </p:txBody>
      </p:sp>
      <p:sp>
        <p:nvSpPr>
          <p:cNvPr id="67" name="Oval 66"/>
          <p:cNvSpPr/>
          <p:nvPr/>
        </p:nvSpPr>
        <p:spPr>
          <a:xfrm>
            <a:off x="5219710" y="2747987"/>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8" name="Oval 67"/>
          <p:cNvSpPr/>
          <p:nvPr/>
        </p:nvSpPr>
        <p:spPr>
          <a:xfrm>
            <a:off x="5940152" y="292494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9" name="Oval 68"/>
          <p:cNvSpPr/>
          <p:nvPr/>
        </p:nvSpPr>
        <p:spPr>
          <a:xfrm>
            <a:off x="4487112" y="3173788"/>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1" name="Oval 70"/>
          <p:cNvSpPr/>
          <p:nvPr/>
        </p:nvSpPr>
        <p:spPr>
          <a:xfrm>
            <a:off x="8100400" y="3356992"/>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2" name="Oval 71"/>
          <p:cNvSpPr/>
          <p:nvPr/>
        </p:nvSpPr>
        <p:spPr>
          <a:xfrm>
            <a:off x="5940160" y="2492896"/>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3" name="Oval 72"/>
          <p:cNvSpPr/>
          <p:nvPr/>
        </p:nvSpPr>
        <p:spPr>
          <a:xfrm>
            <a:off x="4499992" y="2290483"/>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4" name="Rectangle 73"/>
          <p:cNvSpPr/>
          <p:nvPr/>
        </p:nvSpPr>
        <p:spPr>
          <a:xfrm>
            <a:off x="444693" y="1946410"/>
            <a:ext cx="8433855" cy="1625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3040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201" y="1196752"/>
            <a:ext cx="4850322" cy="3960440"/>
          </a:xfrm>
        </p:spPr>
        <p:txBody>
          <a:bodyPr>
            <a:normAutofit/>
          </a:bodyPr>
          <a:lstStyle/>
          <a:p>
            <a:pPr marL="182563" indent="-182563">
              <a:buFont typeface="Arial" panose="020B0604020202020204" pitchFamily="34" charset="0"/>
              <a:buChar char="•"/>
            </a:pPr>
            <a:r>
              <a:rPr lang="da-DK" sz="1100" dirty="0"/>
              <a:t>Målbilledet for kontraktstyringen i Signalprogrammet (SP) definerer de overordnede strategiske mål for kontraktstyring, herunder den funktion, kontraktstyring skal have som del af </a:t>
            </a:r>
            <a:r>
              <a:rPr lang="da-DK" sz="1100" dirty="0" err="1"/>
              <a:t>SP’s</a:t>
            </a:r>
            <a:r>
              <a:rPr lang="da-DK" sz="1100" dirty="0"/>
              <a:t> styrings- og ledelsesmodel.</a:t>
            </a:r>
          </a:p>
          <a:p>
            <a:pPr marL="182563" indent="-182563">
              <a:buFont typeface="Arial" panose="020B0604020202020204" pitchFamily="34" charset="0"/>
              <a:buChar char="•"/>
            </a:pPr>
            <a:endParaRPr lang="da-DK" sz="1100" dirty="0"/>
          </a:p>
          <a:p>
            <a:pPr marL="182563" indent="-182563">
              <a:buFont typeface="Arial" panose="020B0604020202020204" pitchFamily="34" charset="0"/>
              <a:buChar char="•"/>
            </a:pPr>
            <a:r>
              <a:rPr lang="da-DK" sz="1100" dirty="0"/>
              <a:t>Målbilledet er en konkret beskrivelse af de krav og forventninger, der er til </a:t>
            </a:r>
            <a:r>
              <a:rPr lang="da-DK" sz="1100" dirty="0" err="1"/>
              <a:t>SP’s</a:t>
            </a:r>
            <a:r>
              <a:rPr lang="da-DK" sz="1100" dirty="0"/>
              <a:t> kontraktstyring. Målbilledet benyttes til at udvikle en plan for implementering af aktiviteter for at realisere målbilledet.</a:t>
            </a:r>
          </a:p>
          <a:p>
            <a:pPr marL="182563" indent="-182563">
              <a:buFont typeface="Arial" panose="020B0604020202020204" pitchFamily="34" charset="0"/>
              <a:buChar char="•"/>
            </a:pPr>
            <a:endParaRPr lang="da-DK" sz="1100" dirty="0"/>
          </a:p>
          <a:p>
            <a:pPr marL="182563" indent="-182563">
              <a:buFont typeface="Arial" panose="020B0604020202020204" pitchFamily="34" charset="0"/>
              <a:buChar char="•"/>
            </a:pPr>
            <a:r>
              <a:rPr lang="da-DK" sz="1100" dirty="0"/>
              <a:t>Målbilledet tager afsæt i den eksisterende mission og vision for SP og </a:t>
            </a:r>
            <a:r>
              <a:rPr lang="da-DK" sz="1100" dirty="0" err="1"/>
              <a:t>Banedanmark</a:t>
            </a:r>
            <a:r>
              <a:rPr lang="da-DK" sz="1100" dirty="0"/>
              <a:t> (BDK), men afspejler samtidig de aktuelle forventninger i </a:t>
            </a:r>
            <a:r>
              <a:rPr lang="da-DK" sz="1100" dirty="0" err="1"/>
              <a:t>SP’s</a:t>
            </a:r>
            <a:r>
              <a:rPr lang="da-DK" sz="1100" dirty="0"/>
              <a:t> ledelse til, hvilke mål SP skal sigte efter, herunder i hvilken retning </a:t>
            </a:r>
            <a:r>
              <a:rPr lang="da-DK" sz="1100" dirty="0" err="1"/>
              <a:t>PMO’et</a:t>
            </a:r>
            <a:r>
              <a:rPr lang="da-DK" sz="1100" dirty="0"/>
              <a:t> og kontraktstyringen bør udvikle sig de kommende år. Målbilledet tager herudover afsæt i eksterne eksperters erfaringer fra lignende projekter, samt de rammevilkår SP er underlagt.</a:t>
            </a:r>
          </a:p>
        </p:txBody>
      </p:sp>
      <p:sp>
        <p:nvSpPr>
          <p:cNvPr id="5" name="Title 1"/>
          <p:cNvSpPr txBox="1">
            <a:spLocks/>
          </p:cNvSpPr>
          <p:nvPr/>
        </p:nvSpPr>
        <p:spPr>
          <a:xfrm>
            <a:off x="403200" y="187200"/>
            <a:ext cx="8928000" cy="360000"/>
          </a:xfrm>
          <a:prstGeom prst="rect">
            <a:avLst/>
          </a:prstGeom>
        </p:spPr>
        <p:txBody>
          <a:bodyPr vert="horz" lIns="0" tIns="45720" rIns="91440" bIns="45720" rtlCol="0" anchor="ctr">
            <a:noAutofit/>
          </a:bodyPr>
          <a:lstStyle>
            <a:lvl1pPr algn="l" defTabSz="914400" rtl="0" eaLnBrk="1" latinLnBrk="0" hangingPunct="1">
              <a:spcBef>
                <a:spcPct val="0"/>
              </a:spcBef>
              <a:buNone/>
              <a:defRPr sz="2400" kern="1200">
                <a:solidFill>
                  <a:srgbClr val="607C8C"/>
                </a:solidFill>
                <a:latin typeface="+mj-lt"/>
                <a:ea typeface="+mj-ea"/>
                <a:cs typeface="+mj-cs"/>
              </a:defRPr>
            </a:lvl1pPr>
          </a:lstStyle>
          <a:p>
            <a:r>
              <a:rPr lang="da-DK" sz="1800" dirty="0"/>
              <a:t>Introduktion</a:t>
            </a:r>
          </a:p>
        </p:txBody>
      </p:sp>
      <p:sp>
        <p:nvSpPr>
          <p:cNvPr id="6" name="Title 1"/>
          <p:cNvSpPr txBox="1">
            <a:spLocks/>
          </p:cNvSpPr>
          <p:nvPr/>
        </p:nvSpPr>
        <p:spPr>
          <a:xfrm>
            <a:off x="403200" y="507600"/>
            <a:ext cx="8928000" cy="360000"/>
          </a:xfrm>
          <a:prstGeom prst="rect">
            <a:avLst/>
          </a:prstGeom>
        </p:spPr>
        <p:txBody>
          <a:bodyPr vert="horz" lIns="0" tIns="45720" rIns="91440" bIns="45720" rtlCol="0" anchor="t">
            <a:noAutofit/>
          </a:bodyPr>
          <a:lstStyle>
            <a:lvl1pPr algn="l" defTabSz="914400" rtl="0" eaLnBrk="1" latinLnBrk="0" hangingPunct="1">
              <a:spcBef>
                <a:spcPct val="0"/>
              </a:spcBef>
              <a:buNone/>
              <a:defRPr sz="2400" kern="1200">
                <a:solidFill>
                  <a:srgbClr val="607C8C"/>
                </a:solidFill>
                <a:latin typeface="+mj-lt"/>
                <a:ea typeface="+mj-ea"/>
                <a:cs typeface="+mj-cs"/>
              </a:defRPr>
            </a:lvl1pPr>
          </a:lstStyle>
          <a:p>
            <a:r>
              <a:rPr lang="da-DK" sz="1400" dirty="0">
                <a:solidFill>
                  <a:srgbClr val="575757"/>
                </a:solidFill>
              </a:rPr>
              <a:t>Opstilling af målbillede</a:t>
            </a:r>
          </a:p>
        </p:txBody>
      </p:sp>
      <p:grpSp>
        <p:nvGrpSpPr>
          <p:cNvPr id="48" name="Group 47"/>
          <p:cNvGrpSpPr>
            <a:grpSpLocks noChangeAspect="1"/>
          </p:cNvGrpSpPr>
          <p:nvPr>
            <p:custDataLst>
              <p:tags r:id="rId1"/>
            </p:custDataLst>
          </p:nvPr>
        </p:nvGrpSpPr>
        <p:grpSpPr>
          <a:xfrm>
            <a:off x="5426929" y="1700808"/>
            <a:ext cx="3369331" cy="2952328"/>
            <a:chOff x="4750422" y="4005064"/>
            <a:chExt cx="2989930" cy="2674921"/>
          </a:xfrm>
        </p:grpSpPr>
        <p:sp>
          <p:nvSpPr>
            <p:cNvPr id="49" name="Rectangle 64"/>
            <p:cNvSpPr>
              <a:spLocks noChangeArrowheads="1"/>
            </p:cNvSpPr>
            <p:nvPr>
              <p:custDataLst>
                <p:tags r:id="rId2"/>
              </p:custDataLst>
            </p:nvPr>
          </p:nvSpPr>
          <p:spPr bwMode="auto">
            <a:xfrm>
              <a:off x="4760183" y="4005064"/>
              <a:ext cx="2980169" cy="2674921"/>
            </a:xfrm>
            <a:prstGeom prst="rect">
              <a:avLst/>
            </a:prstGeom>
            <a:solidFill>
              <a:srgbClr val="FFFFFF"/>
            </a:solidFill>
            <a:ln w="6350" algn="ctr">
              <a:solidFill>
                <a:srgbClr val="003399"/>
              </a:solidFill>
              <a:miter lim="800000"/>
              <a:headEnd/>
              <a:tailEnd/>
            </a:ln>
            <a:effectLst/>
          </p:spPr>
          <p:txBody>
            <a:bodyPr tIns="91440" bIns="9144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50" name="Rectangle 73"/>
            <p:cNvSpPr>
              <a:spLocks noChangeArrowheads="1"/>
            </p:cNvSpPr>
            <p:nvPr>
              <p:custDataLst>
                <p:tags r:id="rId3"/>
              </p:custDataLst>
            </p:nvPr>
          </p:nvSpPr>
          <p:spPr bwMode="auto">
            <a:xfrm>
              <a:off x="5990527" y="6381329"/>
              <a:ext cx="469250" cy="264443"/>
            </a:xfrm>
            <a:prstGeom prst="rect">
              <a:avLst/>
            </a:prstGeom>
            <a:noFill/>
            <a:ln w="12700">
              <a:noFill/>
              <a:miter lim="800000"/>
              <a:headEnd/>
              <a:tailEnd/>
            </a:ln>
            <a:effectLst/>
          </p:spPr>
          <p:txBody>
            <a:bodyPr wrap="none" lIns="90488" tIns="44450" rIns="90488" bIns="44450">
              <a:spAutoFit/>
            </a:bodyPr>
            <a:lstStyle/>
            <a:p>
              <a:pPr marL="0" marR="0" lvl="0" indent="0" defTabSz="903288" eaLnBrk="1" fontAlgn="auto" latinLnBrk="0" hangingPunct="1">
                <a:lnSpc>
                  <a:spcPct val="85000"/>
                </a:lnSpc>
                <a:spcBef>
                  <a:spcPct val="0"/>
                </a:spcBef>
                <a:spcAft>
                  <a:spcPts val="0"/>
                </a:spcAft>
                <a:buClrTx/>
                <a:buSzTx/>
                <a:buFontTx/>
                <a:buNone/>
                <a:tabLst/>
                <a:defRPr/>
              </a:pPr>
              <a:r>
                <a:rPr kumimoji="0" lang="da-DK" altLang="ja-JP" sz="900" b="1" i="0" u="none" strike="noStrike" kern="0" cap="none" spc="0" normalizeH="0" baseline="0" noProof="0" dirty="0">
                  <a:ln>
                    <a:noFill/>
                  </a:ln>
                  <a:solidFill>
                    <a:srgbClr val="000000"/>
                  </a:solidFill>
                  <a:effectLst/>
                  <a:uLnTx/>
                  <a:uFillTx/>
                  <a:latin typeface="Arial"/>
                  <a:ea typeface="ＭＳ Ｐゴシック" pitchFamily="34" charset="-128"/>
                </a:rPr>
                <a:t>Tid</a:t>
              </a:r>
            </a:p>
          </p:txBody>
        </p:sp>
        <p:sp>
          <p:nvSpPr>
            <p:cNvPr id="51" name="Rectangle 74"/>
            <p:cNvSpPr>
              <a:spLocks noChangeArrowheads="1"/>
            </p:cNvSpPr>
            <p:nvPr>
              <p:custDataLst>
                <p:tags r:id="rId4"/>
              </p:custDataLst>
            </p:nvPr>
          </p:nvSpPr>
          <p:spPr bwMode="auto">
            <a:xfrm rot="16200000">
              <a:off x="4566475" y="5091305"/>
              <a:ext cx="641495" cy="273601"/>
            </a:xfrm>
            <a:prstGeom prst="rect">
              <a:avLst/>
            </a:prstGeom>
            <a:noFill/>
            <a:ln w="12700">
              <a:noFill/>
              <a:miter lim="800000"/>
              <a:headEnd/>
              <a:tailEnd/>
            </a:ln>
            <a:effectLst/>
          </p:spPr>
          <p:txBody>
            <a:bodyPr wrap="none" lIns="90488" tIns="44450" rIns="90488" bIns="44450">
              <a:spAutoFit/>
            </a:bodyPr>
            <a:lstStyle/>
            <a:p>
              <a:pPr marL="0" marR="0" lvl="0" indent="0" defTabSz="903288" eaLnBrk="1" fontAlgn="auto" latinLnBrk="0" hangingPunct="1">
                <a:lnSpc>
                  <a:spcPct val="85000"/>
                </a:lnSpc>
                <a:spcBef>
                  <a:spcPct val="0"/>
                </a:spcBef>
                <a:spcAft>
                  <a:spcPts val="0"/>
                </a:spcAft>
                <a:buClrTx/>
                <a:buSzTx/>
                <a:buFontTx/>
                <a:buNone/>
                <a:tabLst/>
                <a:defRPr/>
              </a:pPr>
              <a:r>
                <a:rPr kumimoji="0" lang="da-DK" altLang="ja-JP" sz="900" b="1" i="0" u="none" strike="noStrike" kern="0" cap="none" spc="0" normalizeH="0" baseline="0" noProof="0" dirty="0">
                  <a:ln>
                    <a:noFill/>
                  </a:ln>
                  <a:solidFill>
                    <a:srgbClr val="000000"/>
                  </a:solidFill>
                  <a:effectLst/>
                  <a:uLnTx/>
                  <a:uFillTx/>
                  <a:latin typeface="Arial"/>
                  <a:ea typeface="ＭＳ Ｐゴシック" pitchFamily="34" charset="-128"/>
                </a:rPr>
                <a:t>Effekt</a:t>
              </a:r>
              <a:endParaRPr kumimoji="0" lang="da-DK" altLang="ja-JP" sz="1050" b="1" i="0" u="none" strike="noStrike" kern="0" cap="none" spc="0" normalizeH="0" baseline="0" noProof="0" dirty="0">
                <a:ln>
                  <a:noFill/>
                </a:ln>
                <a:solidFill>
                  <a:srgbClr val="000000"/>
                </a:solidFill>
                <a:effectLst/>
                <a:uLnTx/>
                <a:uFillTx/>
                <a:latin typeface="Arial"/>
                <a:ea typeface="ＭＳ Ｐゴシック" pitchFamily="34" charset="-128"/>
              </a:endParaRPr>
            </a:p>
          </p:txBody>
        </p:sp>
        <p:sp>
          <p:nvSpPr>
            <p:cNvPr id="52" name="Line 79"/>
            <p:cNvSpPr>
              <a:spLocks noChangeShapeType="1"/>
            </p:cNvSpPr>
            <p:nvPr>
              <p:custDataLst>
                <p:tags r:id="rId5"/>
              </p:custDataLst>
            </p:nvPr>
          </p:nvSpPr>
          <p:spPr bwMode="auto">
            <a:xfrm flipH="1">
              <a:off x="5017358" y="6342783"/>
              <a:ext cx="2607338" cy="0"/>
            </a:xfrm>
            <a:prstGeom prst="line">
              <a:avLst/>
            </a:prstGeom>
            <a:no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sp>
          <p:nvSpPr>
            <p:cNvPr id="53" name="Line 80"/>
            <p:cNvSpPr>
              <a:spLocks noChangeShapeType="1"/>
            </p:cNvSpPr>
            <p:nvPr>
              <p:custDataLst>
                <p:tags r:id="rId6"/>
              </p:custDataLst>
            </p:nvPr>
          </p:nvSpPr>
          <p:spPr bwMode="auto">
            <a:xfrm>
              <a:off x="5017357" y="4165237"/>
              <a:ext cx="0" cy="2177546"/>
            </a:xfrm>
            <a:prstGeom prst="line">
              <a:avLst/>
            </a:prstGeom>
            <a:no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grpSp>
          <p:nvGrpSpPr>
            <p:cNvPr id="54" name="Group 53"/>
            <p:cNvGrpSpPr/>
            <p:nvPr>
              <p:custDataLst>
                <p:tags r:id="rId7"/>
              </p:custDataLst>
            </p:nvPr>
          </p:nvGrpSpPr>
          <p:grpSpPr>
            <a:xfrm>
              <a:off x="5184481" y="5334954"/>
              <a:ext cx="1834913" cy="519077"/>
              <a:chOff x="5529156" y="3002194"/>
              <a:chExt cx="1834913" cy="519077"/>
            </a:xfrm>
          </p:grpSpPr>
          <p:grpSp>
            <p:nvGrpSpPr>
              <p:cNvPr id="72" name="Group 70"/>
              <p:cNvGrpSpPr>
                <a:grpSpLocks/>
              </p:cNvGrpSpPr>
              <p:nvPr/>
            </p:nvGrpSpPr>
            <p:grpSpPr bwMode="auto">
              <a:xfrm>
                <a:off x="5636132" y="3330816"/>
                <a:ext cx="455807" cy="155539"/>
                <a:chOff x="724" y="2530"/>
                <a:chExt cx="321" cy="108"/>
              </a:xfrm>
            </p:grpSpPr>
            <p:sp>
              <p:nvSpPr>
                <p:cNvPr id="87" name="Freeform 71"/>
                <p:cNvSpPr>
                  <a:spLocks/>
                </p:cNvSpPr>
                <p:nvPr/>
              </p:nvSpPr>
              <p:spPr bwMode="auto">
                <a:xfrm>
                  <a:off x="964" y="2530"/>
                  <a:ext cx="81" cy="73"/>
                </a:xfrm>
                <a:custGeom>
                  <a:avLst/>
                  <a:gdLst/>
                  <a:ahLst/>
                  <a:cxnLst>
                    <a:cxn ang="0">
                      <a:pos x="80" y="22"/>
                    </a:cxn>
                    <a:cxn ang="0">
                      <a:pos x="15" y="72"/>
                    </a:cxn>
                    <a:cxn ang="0">
                      <a:pos x="29" y="29"/>
                    </a:cxn>
                    <a:cxn ang="0">
                      <a:pos x="0" y="0"/>
                    </a:cxn>
                    <a:cxn ang="0">
                      <a:pos x="80" y="22"/>
                    </a:cxn>
                  </a:cxnLst>
                  <a:rect l="0" t="0" r="r" b="b"/>
                  <a:pathLst>
                    <a:path w="81" h="73">
                      <a:moveTo>
                        <a:pt x="80" y="22"/>
                      </a:moveTo>
                      <a:lnTo>
                        <a:pt x="15" y="72"/>
                      </a:lnTo>
                      <a:lnTo>
                        <a:pt x="29" y="29"/>
                      </a:lnTo>
                      <a:lnTo>
                        <a:pt x="0" y="0"/>
                      </a:lnTo>
                      <a:lnTo>
                        <a:pt x="80" y="22"/>
                      </a:lnTo>
                    </a:path>
                  </a:pathLst>
                </a:custGeom>
                <a:solidFill>
                  <a:srgbClr val="000000"/>
                </a:solidFill>
                <a:ln w="12700" cap="rnd" cmpd="sng">
                  <a:solidFill>
                    <a:srgbClr val="003399"/>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sp>
              <p:nvSpPr>
                <p:cNvPr id="88" name="Line 72"/>
                <p:cNvSpPr>
                  <a:spLocks noChangeShapeType="1"/>
                </p:cNvSpPr>
                <p:nvPr/>
              </p:nvSpPr>
              <p:spPr bwMode="auto">
                <a:xfrm flipV="1">
                  <a:off x="724" y="2560"/>
                  <a:ext cx="263" cy="78"/>
                </a:xfrm>
                <a:prstGeom prst="line">
                  <a:avLst/>
                </a:prstGeom>
                <a:noFill/>
                <a:ln w="12700">
                  <a:solidFill>
                    <a:srgbClr val="003399"/>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grpSp>
          <p:sp>
            <p:nvSpPr>
              <p:cNvPr id="73" name="Oval 75"/>
              <p:cNvSpPr>
                <a:spLocks noChangeArrowheads="1"/>
              </p:cNvSpPr>
              <p:nvPr/>
            </p:nvSpPr>
            <p:spPr bwMode="auto">
              <a:xfrm>
                <a:off x="5529156" y="3394300"/>
                <a:ext cx="134837" cy="126971"/>
              </a:xfrm>
              <a:prstGeom prst="ellipse">
                <a:avLst/>
              </a:prstGeom>
              <a:solidFill>
                <a:srgbClr val="003399"/>
              </a:solidFill>
              <a:ln w="6350" algn="ctr">
                <a:noFill/>
                <a:round/>
                <a:headEnd/>
                <a:tailEnd/>
              </a:ln>
              <a:effectLst>
                <a:outerShdw dist="17961" dir="2700000" algn="ctr" rotWithShape="0">
                  <a:srgbClr val="808080"/>
                </a:outerShdw>
              </a:effectLst>
            </p:spPr>
            <p:txBody>
              <a:bodyPr tIns="91440" bIns="9144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74" name="Oval 76"/>
              <p:cNvSpPr>
                <a:spLocks noChangeArrowheads="1"/>
              </p:cNvSpPr>
              <p:nvPr/>
            </p:nvSpPr>
            <p:spPr bwMode="auto">
              <a:xfrm>
                <a:off x="6103642" y="3289465"/>
                <a:ext cx="137768" cy="139668"/>
              </a:xfrm>
              <a:prstGeom prst="ellipse">
                <a:avLst/>
              </a:prstGeom>
              <a:solidFill>
                <a:srgbClr val="FFFFFF"/>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75" name="Oval 77"/>
              <p:cNvSpPr>
                <a:spLocks noChangeArrowheads="1"/>
              </p:cNvSpPr>
              <p:nvPr/>
            </p:nvSpPr>
            <p:spPr bwMode="auto">
              <a:xfrm>
                <a:off x="6638629" y="3162580"/>
                <a:ext cx="134837" cy="138081"/>
              </a:xfrm>
              <a:prstGeom prst="ellipse">
                <a:avLst/>
              </a:prstGeom>
              <a:solidFill>
                <a:srgbClr val="FFFFFF"/>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76" name="Oval 78"/>
              <p:cNvSpPr>
                <a:spLocks noChangeArrowheads="1"/>
              </p:cNvSpPr>
              <p:nvPr/>
            </p:nvSpPr>
            <p:spPr bwMode="auto">
              <a:xfrm>
                <a:off x="7227767" y="3002194"/>
                <a:ext cx="136302" cy="138080"/>
              </a:xfrm>
              <a:prstGeom prst="ellipse">
                <a:avLst/>
              </a:prstGeom>
              <a:solidFill>
                <a:srgbClr val="FFFFFF"/>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grpSp>
            <p:nvGrpSpPr>
              <p:cNvPr id="77" name="Group 81"/>
              <p:cNvGrpSpPr>
                <a:grpSpLocks/>
              </p:cNvGrpSpPr>
              <p:nvPr/>
            </p:nvGrpSpPr>
            <p:grpSpPr bwMode="auto">
              <a:xfrm>
                <a:off x="6272189" y="3319706"/>
                <a:ext cx="419167" cy="172997"/>
                <a:chOff x="1173" y="2523"/>
                <a:chExt cx="296" cy="119"/>
              </a:xfrm>
            </p:grpSpPr>
            <p:sp>
              <p:nvSpPr>
                <p:cNvPr id="83" name="Arc 82"/>
                <p:cNvSpPr>
                  <a:spLocks/>
                </p:cNvSpPr>
                <p:nvPr/>
              </p:nvSpPr>
              <p:spPr bwMode="auto">
                <a:xfrm>
                  <a:off x="1173" y="2542"/>
                  <a:ext cx="279" cy="100"/>
                </a:xfrm>
                <a:custGeom>
                  <a:avLst/>
                  <a:gdLst>
                    <a:gd name="G0" fmla="+- 18042 0 0"/>
                    <a:gd name="G1" fmla="+- 0 0 0"/>
                    <a:gd name="G2" fmla="+- 21600 0 0"/>
                    <a:gd name="T0" fmla="*/ 39642 w 39642"/>
                    <a:gd name="T1" fmla="*/ 0 h 21600"/>
                    <a:gd name="T2" fmla="*/ 0 w 39642"/>
                    <a:gd name="T3" fmla="*/ 11876 h 21600"/>
                    <a:gd name="T4" fmla="*/ 18042 w 39642"/>
                    <a:gd name="T5" fmla="*/ 0 h 21600"/>
                  </a:gdLst>
                  <a:ahLst/>
                  <a:cxnLst>
                    <a:cxn ang="0">
                      <a:pos x="T0" y="T1"/>
                    </a:cxn>
                    <a:cxn ang="0">
                      <a:pos x="T2" y="T3"/>
                    </a:cxn>
                    <a:cxn ang="0">
                      <a:pos x="T4" y="T5"/>
                    </a:cxn>
                  </a:cxnLst>
                  <a:rect l="0" t="0" r="r" b="b"/>
                  <a:pathLst>
                    <a:path w="39642" h="21600" fill="none" extrusionOk="0">
                      <a:moveTo>
                        <a:pt x="39642" y="0"/>
                      </a:moveTo>
                      <a:cubicBezTo>
                        <a:pt x="39642" y="11929"/>
                        <a:pt x="29971" y="21600"/>
                        <a:pt x="18042" y="21600"/>
                      </a:cubicBezTo>
                      <a:cubicBezTo>
                        <a:pt x="10775" y="21600"/>
                        <a:pt x="3995" y="17945"/>
                        <a:pt x="-1" y="11876"/>
                      </a:cubicBezTo>
                    </a:path>
                    <a:path w="39642" h="21600" stroke="0" extrusionOk="0">
                      <a:moveTo>
                        <a:pt x="39642" y="0"/>
                      </a:moveTo>
                      <a:cubicBezTo>
                        <a:pt x="39642" y="11929"/>
                        <a:pt x="29971" y="21600"/>
                        <a:pt x="18042" y="21600"/>
                      </a:cubicBezTo>
                      <a:cubicBezTo>
                        <a:pt x="10775" y="21600"/>
                        <a:pt x="3995" y="17945"/>
                        <a:pt x="-1" y="11876"/>
                      </a:cubicBezTo>
                      <a:lnTo>
                        <a:pt x="18042" y="0"/>
                      </a:lnTo>
                      <a:close/>
                    </a:path>
                  </a:pathLst>
                </a:custGeom>
                <a:noFill/>
                <a:ln w="12700" cap="rnd">
                  <a:solidFill>
                    <a:srgbClr val="003399"/>
                  </a:solidFill>
                  <a:round/>
                  <a:headEnd/>
                  <a:tailEnd/>
                </a:ln>
                <a:effectLst/>
              </p:spPr>
              <p:txBody>
                <a:bodyPr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grpSp>
              <p:nvGrpSpPr>
                <p:cNvPr id="84" name="Group 83"/>
                <p:cNvGrpSpPr>
                  <a:grpSpLocks/>
                </p:cNvGrpSpPr>
                <p:nvPr/>
              </p:nvGrpSpPr>
              <p:grpSpPr bwMode="auto">
                <a:xfrm>
                  <a:off x="1395" y="2523"/>
                  <a:ext cx="74" cy="80"/>
                  <a:chOff x="1395" y="2523"/>
                  <a:chExt cx="74" cy="80"/>
                </a:xfrm>
              </p:grpSpPr>
              <p:sp>
                <p:nvSpPr>
                  <p:cNvPr id="85" name="Freeform 84"/>
                  <p:cNvSpPr>
                    <a:spLocks/>
                  </p:cNvSpPr>
                  <p:nvPr/>
                </p:nvSpPr>
                <p:spPr bwMode="auto">
                  <a:xfrm>
                    <a:off x="1395" y="2523"/>
                    <a:ext cx="74" cy="80"/>
                  </a:xfrm>
                  <a:custGeom>
                    <a:avLst/>
                    <a:gdLst/>
                    <a:ahLst/>
                    <a:cxnLst>
                      <a:cxn ang="0">
                        <a:pos x="66" y="0"/>
                      </a:cxn>
                      <a:cxn ang="0">
                        <a:pos x="73" y="79"/>
                      </a:cxn>
                      <a:cxn ang="0">
                        <a:pos x="43" y="44"/>
                      </a:cxn>
                      <a:cxn ang="0">
                        <a:pos x="0" y="58"/>
                      </a:cxn>
                      <a:cxn ang="0">
                        <a:pos x="66" y="0"/>
                      </a:cxn>
                    </a:cxnLst>
                    <a:rect l="0" t="0" r="r" b="b"/>
                    <a:pathLst>
                      <a:path w="74" h="80">
                        <a:moveTo>
                          <a:pt x="66" y="0"/>
                        </a:moveTo>
                        <a:lnTo>
                          <a:pt x="73" y="79"/>
                        </a:lnTo>
                        <a:lnTo>
                          <a:pt x="43" y="44"/>
                        </a:lnTo>
                        <a:lnTo>
                          <a:pt x="0" y="58"/>
                        </a:lnTo>
                        <a:lnTo>
                          <a:pt x="66" y="0"/>
                        </a:lnTo>
                      </a:path>
                    </a:pathLst>
                  </a:custGeom>
                  <a:solidFill>
                    <a:srgbClr val="000000"/>
                  </a:solidFill>
                  <a:ln w="12700" cap="rnd" cmpd="sng">
                    <a:solidFill>
                      <a:srgbClr val="003399"/>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sp>
                <p:nvSpPr>
                  <p:cNvPr id="86" name="Line 85"/>
                  <p:cNvSpPr>
                    <a:spLocks noChangeShapeType="1"/>
                  </p:cNvSpPr>
                  <p:nvPr/>
                </p:nvSpPr>
                <p:spPr bwMode="auto">
                  <a:xfrm flipH="1">
                    <a:off x="1437" y="2574"/>
                    <a:ext cx="22" cy="0"/>
                  </a:xfrm>
                  <a:prstGeom prst="line">
                    <a:avLst/>
                  </a:prstGeom>
                  <a:noFill/>
                  <a:ln w="12700">
                    <a:solidFill>
                      <a:srgbClr val="003399"/>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grpSp>
          </p:grpSp>
          <p:grpSp>
            <p:nvGrpSpPr>
              <p:cNvPr id="78" name="Group 86"/>
              <p:cNvGrpSpPr>
                <a:grpSpLocks/>
              </p:cNvGrpSpPr>
              <p:nvPr/>
            </p:nvGrpSpPr>
            <p:grpSpPr bwMode="auto">
              <a:xfrm>
                <a:off x="6839381" y="3214955"/>
                <a:ext cx="419167" cy="176171"/>
                <a:chOff x="1573" y="2450"/>
                <a:chExt cx="296" cy="122"/>
              </a:xfrm>
            </p:grpSpPr>
            <p:sp>
              <p:nvSpPr>
                <p:cNvPr id="79" name="Arc 87"/>
                <p:cNvSpPr>
                  <a:spLocks/>
                </p:cNvSpPr>
                <p:nvPr/>
              </p:nvSpPr>
              <p:spPr bwMode="auto">
                <a:xfrm>
                  <a:off x="1573" y="2471"/>
                  <a:ext cx="280" cy="101"/>
                </a:xfrm>
                <a:custGeom>
                  <a:avLst/>
                  <a:gdLst>
                    <a:gd name="G0" fmla="+- 18138 0 0"/>
                    <a:gd name="G1" fmla="+- 0 0 0"/>
                    <a:gd name="G2" fmla="+- 21600 0 0"/>
                    <a:gd name="T0" fmla="*/ 39738 w 39738"/>
                    <a:gd name="T1" fmla="*/ 0 h 21600"/>
                    <a:gd name="T2" fmla="*/ 0 w 39738"/>
                    <a:gd name="T3" fmla="*/ 11729 h 21600"/>
                    <a:gd name="T4" fmla="*/ 18138 w 39738"/>
                    <a:gd name="T5" fmla="*/ 0 h 21600"/>
                  </a:gdLst>
                  <a:ahLst/>
                  <a:cxnLst>
                    <a:cxn ang="0">
                      <a:pos x="T0" y="T1"/>
                    </a:cxn>
                    <a:cxn ang="0">
                      <a:pos x="T2" y="T3"/>
                    </a:cxn>
                    <a:cxn ang="0">
                      <a:pos x="T4" y="T5"/>
                    </a:cxn>
                  </a:cxnLst>
                  <a:rect l="0" t="0" r="r" b="b"/>
                  <a:pathLst>
                    <a:path w="39738" h="21600" fill="none" extrusionOk="0">
                      <a:moveTo>
                        <a:pt x="39738" y="0"/>
                      </a:moveTo>
                      <a:cubicBezTo>
                        <a:pt x="39738" y="11929"/>
                        <a:pt x="30067" y="21600"/>
                        <a:pt x="18138" y="21600"/>
                      </a:cubicBezTo>
                      <a:cubicBezTo>
                        <a:pt x="10808" y="21600"/>
                        <a:pt x="3979" y="17883"/>
                        <a:pt x="-1" y="11729"/>
                      </a:cubicBezTo>
                    </a:path>
                    <a:path w="39738" h="21600" stroke="0" extrusionOk="0">
                      <a:moveTo>
                        <a:pt x="39738" y="0"/>
                      </a:moveTo>
                      <a:cubicBezTo>
                        <a:pt x="39738" y="11929"/>
                        <a:pt x="30067" y="21600"/>
                        <a:pt x="18138" y="21600"/>
                      </a:cubicBezTo>
                      <a:cubicBezTo>
                        <a:pt x="10808" y="21600"/>
                        <a:pt x="3979" y="17883"/>
                        <a:pt x="-1" y="11729"/>
                      </a:cubicBezTo>
                      <a:lnTo>
                        <a:pt x="18138" y="0"/>
                      </a:lnTo>
                      <a:close/>
                    </a:path>
                  </a:pathLst>
                </a:custGeom>
                <a:noFill/>
                <a:ln w="12700" cap="rnd">
                  <a:solidFill>
                    <a:srgbClr val="003399"/>
                  </a:solidFill>
                  <a:round/>
                  <a:headEnd/>
                  <a:tailEnd/>
                </a:ln>
                <a:effectLst/>
              </p:spPr>
              <p:txBody>
                <a:bodyPr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grpSp>
              <p:nvGrpSpPr>
                <p:cNvPr id="80" name="Group 88"/>
                <p:cNvGrpSpPr>
                  <a:grpSpLocks/>
                </p:cNvGrpSpPr>
                <p:nvPr/>
              </p:nvGrpSpPr>
              <p:grpSpPr bwMode="auto">
                <a:xfrm>
                  <a:off x="1795" y="2450"/>
                  <a:ext cx="74" cy="81"/>
                  <a:chOff x="1795" y="2450"/>
                  <a:chExt cx="74" cy="81"/>
                </a:xfrm>
              </p:grpSpPr>
              <p:sp>
                <p:nvSpPr>
                  <p:cNvPr id="81" name="Freeform 89"/>
                  <p:cNvSpPr>
                    <a:spLocks/>
                  </p:cNvSpPr>
                  <p:nvPr/>
                </p:nvSpPr>
                <p:spPr bwMode="auto">
                  <a:xfrm>
                    <a:off x="1795" y="2450"/>
                    <a:ext cx="74" cy="81"/>
                  </a:xfrm>
                  <a:custGeom>
                    <a:avLst/>
                    <a:gdLst/>
                    <a:ahLst/>
                    <a:cxnLst>
                      <a:cxn ang="0">
                        <a:pos x="66" y="0"/>
                      </a:cxn>
                      <a:cxn ang="0">
                        <a:pos x="73" y="80"/>
                      </a:cxn>
                      <a:cxn ang="0">
                        <a:pos x="43" y="44"/>
                      </a:cxn>
                      <a:cxn ang="0">
                        <a:pos x="0" y="58"/>
                      </a:cxn>
                      <a:cxn ang="0">
                        <a:pos x="66" y="0"/>
                      </a:cxn>
                    </a:cxnLst>
                    <a:rect l="0" t="0" r="r" b="b"/>
                    <a:pathLst>
                      <a:path w="74" h="81">
                        <a:moveTo>
                          <a:pt x="66" y="0"/>
                        </a:moveTo>
                        <a:lnTo>
                          <a:pt x="73" y="80"/>
                        </a:lnTo>
                        <a:lnTo>
                          <a:pt x="43" y="44"/>
                        </a:lnTo>
                        <a:lnTo>
                          <a:pt x="0" y="58"/>
                        </a:lnTo>
                        <a:lnTo>
                          <a:pt x="66" y="0"/>
                        </a:lnTo>
                      </a:path>
                    </a:pathLst>
                  </a:custGeom>
                  <a:solidFill>
                    <a:srgbClr val="000000"/>
                  </a:solidFill>
                  <a:ln w="12700" cap="rnd" cmpd="sng">
                    <a:solidFill>
                      <a:srgbClr val="003399"/>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sp>
                <p:nvSpPr>
                  <p:cNvPr id="82" name="Line 90"/>
                  <p:cNvSpPr>
                    <a:spLocks noChangeShapeType="1"/>
                  </p:cNvSpPr>
                  <p:nvPr/>
                </p:nvSpPr>
                <p:spPr bwMode="auto">
                  <a:xfrm flipH="1">
                    <a:off x="1837" y="2503"/>
                    <a:ext cx="22" cy="0"/>
                  </a:xfrm>
                  <a:prstGeom prst="line">
                    <a:avLst/>
                  </a:prstGeom>
                  <a:noFill/>
                  <a:ln w="12700">
                    <a:solidFill>
                      <a:srgbClr val="003399"/>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grpSp>
          </p:grpSp>
        </p:grpSp>
        <p:sp>
          <p:nvSpPr>
            <p:cNvPr id="55" name="Line 97"/>
            <p:cNvSpPr>
              <a:spLocks noChangeShapeType="1"/>
            </p:cNvSpPr>
            <p:nvPr>
              <p:custDataLst>
                <p:tags r:id="rId8"/>
              </p:custDataLst>
            </p:nvPr>
          </p:nvSpPr>
          <p:spPr bwMode="auto">
            <a:xfrm>
              <a:off x="5027660" y="4182781"/>
              <a:ext cx="43969" cy="1587"/>
            </a:xfrm>
            <a:prstGeom prst="line">
              <a:avLst/>
            </a:prstGeom>
            <a:no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sp>
          <p:nvSpPr>
            <p:cNvPr id="56" name="Line 98"/>
            <p:cNvSpPr>
              <a:spLocks noChangeShapeType="1"/>
            </p:cNvSpPr>
            <p:nvPr>
              <p:custDataLst>
                <p:tags r:id="rId9"/>
              </p:custDataLst>
            </p:nvPr>
          </p:nvSpPr>
          <p:spPr bwMode="auto">
            <a:xfrm>
              <a:off x="5017400" y="4463617"/>
              <a:ext cx="32400" cy="0"/>
            </a:xfrm>
            <a:prstGeom prst="line">
              <a:avLst/>
            </a:prstGeom>
            <a:no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sp>
          <p:nvSpPr>
            <p:cNvPr id="57" name="Line 99"/>
            <p:cNvSpPr>
              <a:spLocks noChangeShapeType="1"/>
            </p:cNvSpPr>
            <p:nvPr>
              <p:custDataLst>
                <p:tags r:id="rId10"/>
              </p:custDataLst>
            </p:nvPr>
          </p:nvSpPr>
          <p:spPr bwMode="auto">
            <a:xfrm>
              <a:off x="5029088" y="4785812"/>
              <a:ext cx="33710" cy="1587"/>
            </a:xfrm>
            <a:prstGeom prst="line">
              <a:avLst/>
            </a:prstGeom>
            <a:no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sp>
          <p:nvSpPr>
            <p:cNvPr id="58" name="Line 100"/>
            <p:cNvSpPr>
              <a:spLocks noChangeShapeType="1"/>
            </p:cNvSpPr>
            <p:nvPr>
              <p:custDataLst>
                <p:tags r:id="rId11"/>
              </p:custDataLst>
            </p:nvPr>
          </p:nvSpPr>
          <p:spPr bwMode="auto">
            <a:xfrm>
              <a:off x="5029088" y="5100063"/>
              <a:ext cx="33710" cy="1587"/>
            </a:xfrm>
            <a:prstGeom prst="line">
              <a:avLst/>
            </a:prstGeom>
            <a:no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sp>
          <p:nvSpPr>
            <p:cNvPr id="59" name="Line 101"/>
            <p:cNvSpPr>
              <a:spLocks noChangeShapeType="1"/>
            </p:cNvSpPr>
            <p:nvPr>
              <p:custDataLst>
                <p:tags r:id="rId12"/>
              </p:custDataLst>
            </p:nvPr>
          </p:nvSpPr>
          <p:spPr bwMode="auto">
            <a:xfrm>
              <a:off x="5029088" y="5411222"/>
              <a:ext cx="33710" cy="1587"/>
            </a:xfrm>
            <a:prstGeom prst="line">
              <a:avLst/>
            </a:prstGeom>
            <a:no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sp>
          <p:nvSpPr>
            <p:cNvPr id="60" name="Line 102"/>
            <p:cNvSpPr>
              <a:spLocks noChangeShapeType="1"/>
            </p:cNvSpPr>
            <p:nvPr>
              <p:custDataLst>
                <p:tags r:id="rId13"/>
              </p:custDataLst>
            </p:nvPr>
          </p:nvSpPr>
          <p:spPr bwMode="auto">
            <a:xfrm>
              <a:off x="5017358" y="5725474"/>
              <a:ext cx="54228" cy="1587"/>
            </a:xfrm>
            <a:prstGeom prst="line">
              <a:avLst/>
            </a:prstGeom>
            <a:no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ndParaRPr>
            </a:p>
          </p:txBody>
        </p:sp>
        <p:sp>
          <p:nvSpPr>
            <p:cNvPr id="61" name="Rectangle 60"/>
            <p:cNvSpPr/>
            <p:nvPr>
              <p:custDataLst>
                <p:tags r:id="rId14"/>
              </p:custDataLst>
            </p:nvPr>
          </p:nvSpPr>
          <p:spPr bwMode="auto">
            <a:xfrm>
              <a:off x="5179891" y="4921825"/>
              <a:ext cx="2071770" cy="1247822"/>
            </a:xfrm>
            <a:prstGeom prst="rect">
              <a:avLst/>
            </a:prstGeom>
            <a:solidFill>
              <a:srgbClr val="FFFFF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a-DK" sz="900" b="0" i="0" u="none" strike="noStrike" kern="0" cap="none" spc="0" normalizeH="0" baseline="0" noProof="0">
                <a:ln>
                  <a:noFill/>
                </a:ln>
                <a:solidFill>
                  <a:srgbClr val="000000"/>
                </a:solidFill>
                <a:effectLst/>
                <a:uLnTx/>
                <a:uFillTx/>
                <a:latin typeface="Arial" pitchFamily="34" charset="0"/>
              </a:endParaRPr>
            </a:p>
          </p:txBody>
        </p:sp>
        <p:sp>
          <p:nvSpPr>
            <p:cNvPr id="62" name="Arc 110"/>
            <p:cNvSpPr>
              <a:spLocks/>
            </p:cNvSpPr>
            <p:nvPr/>
          </p:nvSpPr>
          <p:spPr bwMode="auto">
            <a:xfrm>
              <a:off x="5261395" y="4252487"/>
              <a:ext cx="1902374" cy="1501427"/>
            </a:xfrm>
            <a:custGeom>
              <a:avLst/>
              <a:gdLst>
                <a:gd name="G0" fmla="+- 21572 0 0"/>
                <a:gd name="G1" fmla="+- 21600 0 0"/>
                <a:gd name="G2" fmla="+- 21600 0 0"/>
                <a:gd name="T0" fmla="*/ 0 w 21572"/>
                <a:gd name="T1" fmla="*/ 20494 h 21600"/>
                <a:gd name="T2" fmla="*/ 21557 w 21572"/>
                <a:gd name="T3" fmla="*/ 0 h 21600"/>
                <a:gd name="T4" fmla="*/ 21572 w 21572"/>
                <a:gd name="T5" fmla="*/ 21600 h 21600"/>
              </a:gdLst>
              <a:ahLst/>
              <a:cxnLst>
                <a:cxn ang="0">
                  <a:pos x="T0" y="T1"/>
                </a:cxn>
                <a:cxn ang="0">
                  <a:pos x="T2" y="T3"/>
                </a:cxn>
                <a:cxn ang="0">
                  <a:pos x="T4" y="T5"/>
                </a:cxn>
              </a:cxnLst>
              <a:rect l="0" t="0" r="r" b="b"/>
              <a:pathLst>
                <a:path w="21572" h="21600" fill="none" extrusionOk="0">
                  <a:moveTo>
                    <a:pt x="0" y="20494"/>
                  </a:moveTo>
                  <a:cubicBezTo>
                    <a:pt x="588" y="9015"/>
                    <a:pt x="10063" y="7"/>
                    <a:pt x="21557" y="0"/>
                  </a:cubicBezTo>
                </a:path>
                <a:path w="21572" h="21600" stroke="0" extrusionOk="0">
                  <a:moveTo>
                    <a:pt x="0" y="20494"/>
                  </a:moveTo>
                  <a:cubicBezTo>
                    <a:pt x="588" y="9015"/>
                    <a:pt x="10063" y="7"/>
                    <a:pt x="21557" y="0"/>
                  </a:cubicBezTo>
                  <a:lnTo>
                    <a:pt x="21572" y="21600"/>
                  </a:lnTo>
                  <a:close/>
                </a:path>
              </a:pathLst>
            </a:custGeom>
            <a:noFill/>
            <a:ln w="12700" cap="rnd">
              <a:solidFill>
                <a:srgbClr val="003399"/>
              </a:solidFill>
              <a:round/>
              <a:headEnd type="none" w="lg" len="lg"/>
              <a:tailEnd type="triangle" w="lg" len="med"/>
            </a:ln>
            <a:effectLst/>
          </p:spPr>
          <p:txBody>
            <a:bodyPr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63" name="Oval 111"/>
            <p:cNvSpPr>
              <a:spLocks noChangeArrowheads="1"/>
            </p:cNvSpPr>
            <p:nvPr/>
          </p:nvSpPr>
          <p:spPr bwMode="auto">
            <a:xfrm>
              <a:off x="5204230" y="5709556"/>
              <a:ext cx="124578" cy="138081"/>
            </a:xfrm>
            <a:prstGeom prst="ellipse">
              <a:avLst/>
            </a:prstGeom>
            <a:solidFill>
              <a:srgbClr val="003399"/>
            </a:solidFill>
            <a:ln w="6350" algn="ctr">
              <a:noFill/>
              <a:round/>
              <a:headEnd/>
              <a:tailEnd/>
            </a:ln>
            <a:effectLst>
              <a:outerShdw dist="17961" dir="2700000" algn="ctr" rotWithShape="0">
                <a:srgbClr val="808080"/>
              </a:outerShdw>
            </a:effectLst>
          </p:spPr>
          <p:txBody>
            <a:bodyPr tIns="91440" bIns="9144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64" name="Oval 112"/>
            <p:cNvSpPr>
              <a:spLocks noChangeArrowheads="1"/>
            </p:cNvSpPr>
            <p:nvPr/>
          </p:nvSpPr>
          <p:spPr bwMode="auto">
            <a:xfrm>
              <a:off x="5916565" y="5195325"/>
              <a:ext cx="126043" cy="130145"/>
            </a:xfrm>
            <a:prstGeom prst="ellipse">
              <a:avLst/>
            </a:prstGeom>
            <a:solidFill>
              <a:srgbClr val="FFFFFF"/>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65" name="Oval 113"/>
            <p:cNvSpPr>
              <a:spLocks noChangeArrowheads="1"/>
            </p:cNvSpPr>
            <p:nvPr/>
          </p:nvSpPr>
          <p:spPr bwMode="auto">
            <a:xfrm>
              <a:off x="6555534" y="4677834"/>
              <a:ext cx="123112" cy="139668"/>
            </a:xfrm>
            <a:prstGeom prst="ellipse">
              <a:avLst/>
            </a:prstGeom>
            <a:solidFill>
              <a:srgbClr val="FFFFFF"/>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66" name="Oval 114"/>
            <p:cNvSpPr>
              <a:spLocks noChangeArrowheads="1"/>
            </p:cNvSpPr>
            <p:nvPr/>
          </p:nvSpPr>
          <p:spPr bwMode="auto">
            <a:xfrm>
              <a:off x="7154970" y="4204954"/>
              <a:ext cx="124578" cy="141255"/>
            </a:xfrm>
            <a:prstGeom prst="ellipse">
              <a:avLst/>
            </a:prstGeom>
            <a:solidFill>
              <a:srgbClr val="003399"/>
            </a:solidFill>
            <a:ln w="6350" algn="ctr">
              <a:noFill/>
              <a:round/>
              <a:headEnd/>
              <a:tailEnd/>
            </a:ln>
            <a:effectLst>
              <a:outerShdw dist="17961" dir="2700000" algn="ctr" rotWithShape="0">
                <a:srgbClr val="808080"/>
              </a:outerShdw>
            </a:effectLst>
          </p:spPr>
          <p:txBody>
            <a:bodyPr tIns="91440" bIns="9144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67" name="Text Box 115"/>
            <p:cNvSpPr txBox="1">
              <a:spLocks noChangeArrowheads="1"/>
            </p:cNvSpPr>
            <p:nvPr/>
          </p:nvSpPr>
          <p:spPr bwMode="auto">
            <a:xfrm rot="19411657">
              <a:off x="5301167" y="4316288"/>
              <a:ext cx="911594" cy="296968"/>
            </a:xfrm>
            <a:prstGeom prst="rect">
              <a:avLst/>
            </a:prstGeom>
            <a:noFill/>
            <a:ln w="9525" algn="ctr">
              <a:noFill/>
              <a:miter lim="800000"/>
              <a:headEnd/>
              <a:tailEnd/>
            </a:ln>
            <a:effectLst/>
          </p:spPr>
          <p:txBody>
            <a:bodyPr wrap="square" lIns="46800" tIns="46800" rIns="468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srgbClr val="000000"/>
                  </a:solidFill>
                  <a:effectLst/>
                  <a:uLnTx/>
                  <a:uFillTx/>
                  <a:latin typeface="Arial"/>
                </a:rPr>
                <a:t>Målbillede</a:t>
              </a:r>
            </a:p>
          </p:txBody>
        </p:sp>
        <p:sp>
          <p:nvSpPr>
            <p:cNvPr id="68" name="Text Box 116"/>
            <p:cNvSpPr txBox="1">
              <a:spLocks noChangeArrowheads="1"/>
            </p:cNvSpPr>
            <p:nvPr/>
          </p:nvSpPr>
          <p:spPr bwMode="auto">
            <a:xfrm rot="19411657">
              <a:off x="6290297" y="5277682"/>
              <a:ext cx="804625" cy="296968"/>
            </a:xfrm>
            <a:prstGeom prst="rect">
              <a:avLst/>
            </a:prstGeom>
            <a:noFill/>
            <a:ln w="9525" algn="ctr">
              <a:noFill/>
              <a:miter lim="800000"/>
              <a:headEnd/>
              <a:tailEnd/>
            </a:ln>
            <a:effectLst/>
          </p:spPr>
          <p:txBody>
            <a:bodyPr lIns="46800" tIns="46800" rIns="468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srgbClr val="000000"/>
                  </a:solidFill>
                  <a:effectLst/>
                  <a:uLnTx/>
                  <a:uFillTx/>
                  <a:latin typeface="Arial"/>
                </a:rPr>
                <a:t>Indsatser</a:t>
              </a:r>
            </a:p>
          </p:txBody>
        </p:sp>
        <p:sp>
          <p:nvSpPr>
            <p:cNvPr id="69" name="Arc 117"/>
            <p:cNvSpPr>
              <a:spLocks/>
            </p:cNvSpPr>
            <p:nvPr/>
          </p:nvSpPr>
          <p:spPr bwMode="auto">
            <a:xfrm rot="10800000">
              <a:off x="5385967" y="5404741"/>
              <a:ext cx="551073" cy="504708"/>
            </a:xfrm>
            <a:custGeom>
              <a:avLst/>
              <a:gdLst>
                <a:gd name="G0" fmla="+- 21576 0 0"/>
                <a:gd name="G1" fmla="+- 21600 0 0"/>
                <a:gd name="G2" fmla="+- 21600 0 0"/>
                <a:gd name="T0" fmla="*/ 0 w 21576"/>
                <a:gd name="T1" fmla="*/ 20578 h 21600"/>
                <a:gd name="T2" fmla="*/ 21561 w 21576"/>
                <a:gd name="T3" fmla="*/ 0 h 21600"/>
                <a:gd name="T4" fmla="*/ 21576 w 21576"/>
                <a:gd name="T5" fmla="*/ 21600 h 21600"/>
              </a:gdLst>
              <a:ahLst/>
              <a:cxnLst>
                <a:cxn ang="0">
                  <a:pos x="T0" y="T1"/>
                </a:cxn>
                <a:cxn ang="0">
                  <a:pos x="T2" y="T3"/>
                </a:cxn>
                <a:cxn ang="0">
                  <a:pos x="T4" y="T5"/>
                </a:cxn>
              </a:cxnLst>
              <a:rect l="0" t="0" r="r" b="b"/>
              <a:pathLst>
                <a:path w="21576" h="21600" fill="none" extrusionOk="0">
                  <a:moveTo>
                    <a:pt x="0" y="20578"/>
                  </a:moveTo>
                  <a:cubicBezTo>
                    <a:pt x="545" y="9064"/>
                    <a:pt x="10034" y="8"/>
                    <a:pt x="21561" y="0"/>
                  </a:cubicBezTo>
                </a:path>
                <a:path w="21576" h="21600" stroke="0" extrusionOk="0">
                  <a:moveTo>
                    <a:pt x="0" y="20578"/>
                  </a:moveTo>
                  <a:cubicBezTo>
                    <a:pt x="545" y="9064"/>
                    <a:pt x="10034" y="8"/>
                    <a:pt x="21561" y="0"/>
                  </a:cubicBezTo>
                  <a:lnTo>
                    <a:pt x="21576" y="21600"/>
                  </a:lnTo>
                  <a:close/>
                </a:path>
              </a:pathLst>
            </a:custGeom>
            <a:noFill/>
            <a:ln w="12700" cap="rnd">
              <a:solidFill>
                <a:srgbClr val="003399"/>
              </a:solidFill>
              <a:round/>
              <a:headEnd type="stealth" w="lg" len="lg"/>
              <a:tailEnd/>
            </a:ln>
            <a:effectLst/>
          </p:spPr>
          <p:txBody>
            <a:bodyPr rot="10800000"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70" name="Arc 118"/>
            <p:cNvSpPr>
              <a:spLocks/>
            </p:cNvSpPr>
            <p:nvPr/>
          </p:nvSpPr>
          <p:spPr bwMode="auto">
            <a:xfrm rot="10800000">
              <a:off x="6070412" y="4850833"/>
              <a:ext cx="551073" cy="504708"/>
            </a:xfrm>
            <a:custGeom>
              <a:avLst/>
              <a:gdLst>
                <a:gd name="G0" fmla="+- 21576 0 0"/>
                <a:gd name="G1" fmla="+- 21600 0 0"/>
                <a:gd name="G2" fmla="+- 21600 0 0"/>
                <a:gd name="T0" fmla="*/ 0 w 21576"/>
                <a:gd name="T1" fmla="*/ 20578 h 21600"/>
                <a:gd name="T2" fmla="*/ 21561 w 21576"/>
                <a:gd name="T3" fmla="*/ 0 h 21600"/>
                <a:gd name="T4" fmla="*/ 21576 w 21576"/>
                <a:gd name="T5" fmla="*/ 21600 h 21600"/>
              </a:gdLst>
              <a:ahLst/>
              <a:cxnLst>
                <a:cxn ang="0">
                  <a:pos x="T0" y="T1"/>
                </a:cxn>
                <a:cxn ang="0">
                  <a:pos x="T2" y="T3"/>
                </a:cxn>
                <a:cxn ang="0">
                  <a:pos x="T4" y="T5"/>
                </a:cxn>
              </a:cxnLst>
              <a:rect l="0" t="0" r="r" b="b"/>
              <a:pathLst>
                <a:path w="21576" h="21600" fill="none" extrusionOk="0">
                  <a:moveTo>
                    <a:pt x="0" y="20578"/>
                  </a:moveTo>
                  <a:cubicBezTo>
                    <a:pt x="545" y="9064"/>
                    <a:pt x="10034" y="8"/>
                    <a:pt x="21561" y="0"/>
                  </a:cubicBezTo>
                </a:path>
                <a:path w="21576" h="21600" stroke="0" extrusionOk="0">
                  <a:moveTo>
                    <a:pt x="0" y="20578"/>
                  </a:moveTo>
                  <a:cubicBezTo>
                    <a:pt x="545" y="9064"/>
                    <a:pt x="10034" y="8"/>
                    <a:pt x="21561" y="0"/>
                  </a:cubicBezTo>
                  <a:lnTo>
                    <a:pt x="21576" y="21600"/>
                  </a:lnTo>
                  <a:close/>
                </a:path>
              </a:pathLst>
            </a:custGeom>
            <a:noFill/>
            <a:ln w="12700" cap="rnd">
              <a:solidFill>
                <a:srgbClr val="003399"/>
              </a:solidFill>
              <a:round/>
              <a:headEnd type="stealth" w="lg" len="lg"/>
              <a:tailEnd/>
            </a:ln>
            <a:effectLst/>
          </p:spPr>
          <p:txBody>
            <a:bodyPr rot="10800000"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sp>
          <p:nvSpPr>
            <p:cNvPr id="71" name="Arc 119"/>
            <p:cNvSpPr>
              <a:spLocks/>
            </p:cNvSpPr>
            <p:nvPr/>
          </p:nvSpPr>
          <p:spPr bwMode="auto">
            <a:xfrm rot="10800000">
              <a:off x="6674248" y="4396913"/>
              <a:ext cx="551073" cy="498360"/>
            </a:xfrm>
            <a:custGeom>
              <a:avLst/>
              <a:gdLst>
                <a:gd name="G0" fmla="+- 21576 0 0"/>
                <a:gd name="G1" fmla="+- 21334 0 0"/>
                <a:gd name="G2" fmla="+- 21600 0 0"/>
                <a:gd name="T0" fmla="*/ 0 w 21576"/>
                <a:gd name="T1" fmla="*/ 20312 h 21334"/>
                <a:gd name="T2" fmla="*/ 18196 w 21576"/>
                <a:gd name="T3" fmla="*/ 0 h 21334"/>
                <a:gd name="T4" fmla="*/ 21576 w 21576"/>
                <a:gd name="T5" fmla="*/ 21334 h 21334"/>
              </a:gdLst>
              <a:ahLst/>
              <a:cxnLst>
                <a:cxn ang="0">
                  <a:pos x="T0" y="T1"/>
                </a:cxn>
                <a:cxn ang="0">
                  <a:pos x="T2" y="T3"/>
                </a:cxn>
                <a:cxn ang="0">
                  <a:pos x="T4" y="T5"/>
                </a:cxn>
              </a:cxnLst>
              <a:rect l="0" t="0" r="r" b="b"/>
              <a:pathLst>
                <a:path w="21576" h="21334" fill="none" extrusionOk="0">
                  <a:moveTo>
                    <a:pt x="0" y="20312"/>
                  </a:moveTo>
                  <a:cubicBezTo>
                    <a:pt x="484" y="10084"/>
                    <a:pt x="8083" y="1602"/>
                    <a:pt x="18196" y="0"/>
                  </a:cubicBezTo>
                </a:path>
                <a:path w="21576" h="21334" stroke="0" extrusionOk="0">
                  <a:moveTo>
                    <a:pt x="0" y="20312"/>
                  </a:moveTo>
                  <a:cubicBezTo>
                    <a:pt x="484" y="10084"/>
                    <a:pt x="8083" y="1602"/>
                    <a:pt x="18196" y="0"/>
                  </a:cubicBezTo>
                  <a:lnTo>
                    <a:pt x="21576" y="21334"/>
                  </a:lnTo>
                  <a:close/>
                </a:path>
              </a:pathLst>
            </a:custGeom>
            <a:noFill/>
            <a:ln w="12700" cap="rnd">
              <a:solidFill>
                <a:srgbClr val="003399"/>
              </a:solidFill>
              <a:round/>
              <a:headEnd type="stealth" w="lg" len="lg"/>
              <a:tailEnd/>
            </a:ln>
            <a:effectLst/>
          </p:spPr>
          <p:txBody>
            <a:bodyPr rot="10800000"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ndParaRPr>
            </a:p>
          </p:txBody>
        </p:sp>
      </p:grpSp>
    </p:spTree>
    <p:extLst>
      <p:ext uri="{BB962C8B-B14F-4D97-AF65-F5344CB8AC3E}">
        <p14:creationId xmlns:p14="http://schemas.microsoft.com/office/powerpoint/2010/main" val="206030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200" y="1123200"/>
            <a:ext cx="8001800" cy="3987224"/>
          </a:xfrm>
        </p:spPr>
        <p:txBody>
          <a:bodyPr lIns="0">
            <a:normAutofit/>
          </a:bodyPr>
          <a:lstStyle/>
          <a:p>
            <a:pPr marL="0" indent="0">
              <a:buNone/>
            </a:pPr>
            <a:r>
              <a:rPr lang="da-DK" sz="1100" dirty="0"/>
              <a:t>I forbindelse med udarbejdelsen af målbilledet defineres kontraktstyring som bestående af de elementer, processer og tiltag, der indgår i kontrakternes livscyklus. Kontraktstyringen omfatter også implementering og vedligeholdelse af de leverancemæssige </a:t>
            </a:r>
            <a:r>
              <a:rPr lang="da-DK" sz="1100" dirty="0" err="1"/>
              <a:t>governance</a:t>
            </a:r>
            <a:r>
              <a:rPr lang="da-DK" sz="1100" dirty="0"/>
              <a:t> processer, der skal sikre et effektivt samarbejde mellem parterne. Kontraktstyring defineres således bredere end blot styring af en kontrakt efter kontraktens underskrivelse. </a:t>
            </a:r>
          </a:p>
          <a:p>
            <a:pPr marL="0" indent="0">
              <a:buNone/>
            </a:pPr>
            <a:endParaRPr lang="da-DK" sz="1100" dirty="0"/>
          </a:p>
          <a:p>
            <a:pPr marL="0" indent="0">
              <a:buNone/>
            </a:pPr>
            <a:r>
              <a:rPr lang="da-DK" sz="1100" dirty="0"/>
              <a:t>Kontraktstyring er en kommerciel disciplin, der sikrer en effektiv styring af kontrakten så business casen kan realiseres. Dette dækker blandt andet:</a:t>
            </a:r>
          </a:p>
          <a:p>
            <a:pPr marL="0" indent="0">
              <a:buNone/>
            </a:pPr>
            <a:endParaRPr lang="da-DK" sz="1100" dirty="0"/>
          </a:p>
          <a:p>
            <a:pPr>
              <a:buFont typeface="Arial" panose="020B0604020202020204" pitchFamily="34" charset="0"/>
              <a:buChar char="•"/>
            </a:pPr>
            <a:r>
              <a:rPr lang="da-DK" sz="1100" dirty="0"/>
              <a:t>at en given ændring til en kontrakt bliver aftalt og dokumenteret</a:t>
            </a:r>
          </a:p>
          <a:p>
            <a:pPr>
              <a:buFont typeface="Arial" panose="020B0604020202020204" pitchFamily="34" charset="0"/>
              <a:buChar char="•"/>
            </a:pPr>
            <a:r>
              <a:rPr lang="da-DK" sz="1100" dirty="0"/>
              <a:t>at parterne kender og opfylder aftalevilkårene</a:t>
            </a:r>
          </a:p>
          <a:p>
            <a:pPr>
              <a:buFont typeface="Arial" panose="020B0604020202020204" pitchFamily="34" charset="0"/>
              <a:buChar char="•"/>
            </a:pPr>
            <a:r>
              <a:rPr lang="da-DK" sz="1100" dirty="0"/>
              <a:t>at eventuelle tvister løses under hensynstagen til </a:t>
            </a:r>
            <a:r>
              <a:rPr lang="da-DK" sz="1100" dirty="0" err="1"/>
              <a:t>SP’s</a:t>
            </a:r>
            <a:r>
              <a:rPr lang="da-DK" sz="1100" dirty="0"/>
              <a:t> mål</a:t>
            </a:r>
          </a:p>
          <a:p>
            <a:pPr>
              <a:buFont typeface="Arial" panose="020B0604020202020204" pitchFamily="34" charset="0"/>
              <a:buChar char="•"/>
            </a:pPr>
            <a:r>
              <a:rPr lang="da-DK" sz="1100" dirty="0"/>
              <a:t>at produkter og/eller tjenester leveres til tiden i aftalt kvalitet</a:t>
            </a:r>
          </a:p>
          <a:p>
            <a:pPr>
              <a:buFont typeface="Arial" panose="020B0604020202020204" pitchFamily="34" charset="0"/>
              <a:buChar char="•"/>
            </a:pPr>
            <a:r>
              <a:rPr lang="da-DK" sz="1100" dirty="0"/>
              <a:t>at kommercielle risici identificeres og styres</a:t>
            </a:r>
            <a:endParaRPr lang="da-DK" sz="1100" strike="sngStrike" dirty="0"/>
          </a:p>
        </p:txBody>
      </p:sp>
      <p:sp>
        <p:nvSpPr>
          <p:cNvPr id="5" name="Title 1"/>
          <p:cNvSpPr txBox="1">
            <a:spLocks/>
          </p:cNvSpPr>
          <p:nvPr/>
        </p:nvSpPr>
        <p:spPr>
          <a:xfrm>
            <a:off x="403200" y="187200"/>
            <a:ext cx="8928000" cy="360000"/>
          </a:xfrm>
          <a:prstGeom prst="rect">
            <a:avLst/>
          </a:prstGeom>
        </p:spPr>
        <p:txBody>
          <a:bodyPr vert="horz" lIns="0" tIns="45720" rIns="91440" bIns="45720" rtlCol="0" anchor="ctr">
            <a:noAutofit/>
          </a:bodyPr>
          <a:lstStyle>
            <a:lvl1pPr algn="l" defTabSz="914400" rtl="0" eaLnBrk="1" latinLnBrk="0" hangingPunct="1">
              <a:spcBef>
                <a:spcPct val="0"/>
              </a:spcBef>
              <a:buNone/>
              <a:defRPr sz="2400" kern="1200">
                <a:solidFill>
                  <a:srgbClr val="607C8C"/>
                </a:solidFill>
                <a:latin typeface="+mj-lt"/>
                <a:ea typeface="+mj-ea"/>
                <a:cs typeface="+mj-cs"/>
              </a:defRPr>
            </a:lvl1pPr>
          </a:lstStyle>
          <a:p>
            <a:r>
              <a:rPr lang="da-DK" sz="1800" dirty="0"/>
              <a:t>Kontraktstyring</a:t>
            </a:r>
          </a:p>
        </p:txBody>
      </p:sp>
      <p:sp>
        <p:nvSpPr>
          <p:cNvPr id="6" name="Title 1"/>
          <p:cNvSpPr txBox="1">
            <a:spLocks/>
          </p:cNvSpPr>
          <p:nvPr/>
        </p:nvSpPr>
        <p:spPr>
          <a:xfrm>
            <a:off x="403200" y="507600"/>
            <a:ext cx="7704000" cy="360000"/>
          </a:xfrm>
          <a:prstGeom prst="rect">
            <a:avLst/>
          </a:prstGeom>
        </p:spPr>
        <p:txBody>
          <a:bodyPr vert="horz" lIns="0" tIns="45720" rIns="91440" bIns="45720" rtlCol="0" anchor="t">
            <a:noAutofit/>
          </a:bodyPr>
          <a:lstStyle>
            <a:lvl1pPr algn="l" defTabSz="914400" rtl="0" eaLnBrk="1" latinLnBrk="0" hangingPunct="1">
              <a:spcBef>
                <a:spcPct val="0"/>
              </a:spcBef>
              <a:buNone/>
              <a:defRPr sz="2400" kern="1200">
                <a:solidFill>
                  <a:srgbClr val="607C8C"/>
                </a:solidFill>
                <a:latin typeface="+mj-lt"/>
                <a:ea typeface="+mj-ea"/>
                <a:cs typeface="+mj-cs"/>
              </a:defRPr>
            </a:lvl1pPr>
          </a:lstStyle>
          <a:p>
            <a:r>
              <a:rPr lang="da-DK" sz="1400" dirty="0">
                <a:solidFill>
                  <a:srgbClr val="575757"/>
                </a:solidFill>
              </a:rPr>
              <a:t>Definition af områder og typiske delprocesser</a:t>
            </a:r>
          </a:p>
        </p:txBody>
      </p:sp>
    </p:spTree>
    <p:extLst>
      <p:ext uri="{BB962C8B-B14F-4D97-AF65-F5344CB8AC3E}">
        <p14:creationId xmlns:p14="http://schemas.microsoft.com/office/powerpoint/2010/main" val="82433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3200" y="187200"/>
            <a:ext cx="8928000" cy="360000"/>
          </a:xfrm>
          <a:prstGeom prst="rect">
            <a:avLst/>
          </a:prstGeom>
        </p:spPr>
        <p:txBody>
          <a:bodyPr vert="horz" lIns="0" tIns="45720" rIns="91440" bIns="45720" rtlCol="0" anchor="ctr">
            <a:noAutofit/>
          </a:bodyPr>
          <a:lstStyle>
            <a:lvl1pPr algn="l" defTabSz="914400" rtl="0" eaLnBrk="1" latinLnBrk="0" hangingPunct="1">
              <a:spcBef>
                <a:spcPct val="0"/>
              </a:spcBef>
              <a:buNone/>
              <a:defRPr sz="2400" kern="1200">
                <a:solidFill>
                  <a:srgbClr val="607C8C"/>
                </a:solidFill>
                <a:latin typeface="+mj-lt"/>
                <a:ea typeface="+mj-ea"/>
                <a:cs typeface="+mj-cs"/>
              </a:defRPr>
            </a:lvl1pPr>
          </a:lstStyle>
          <a:p>
            <a:r>
              <a:rPr lang="da-DK" sz="1800" dirty="0"/>
              <a:t>Strategisk ramme for målbillede for kontraktstyring</a:t>
            </a:r>
          </a:p>
        </p:txBody>
      </p:sp>
      <p:sp>
        <p:nvSpPr>
          <p:cNvPr id="6" name="Title 1"/>
          <p:cNvSpPr txBox="1">
            <a:spLocks/>
          </p:cNvSpPr>
          <p:nvPr/>
        </p:nvSpPr>
        <p:spPr>
          <a:xfrm>
            <a:off x="403200" y="507600"/>
            <a:ext cx="7704000" cy="360000"/>
          </a:xfrm>
          <a:prstGeom prst="rect">
            <a:avLst/>
          </a:prstGeom>
        </p:spPr>
        <p:txBody>
          <a:bodyPr vert="horz" lIns="0" tIns="45720" rIns="91440" bIns="45720" rtlCol="0" anchor="t">
            <a:noAutofit/>
          </a:bodyPr>
          <a:lstStyle>
            <a:lvl1pPr algn="l" defTabSz="914400" rtl="0" eaLnBrk="1" latinLnBrk="0" hangingPunct="1">
              <a:spcBef>
                <a:spcPct val="0"/>
              </a:spcBef>
              <a:buNone/>
              <a:defRPr sz="2400" kern="1200">
                <a:solidFill>
                  <a:srgbClr val="607C8C"/>
                </a:solidFill>
                <a:latin typeface="+mj-lt"/>
                <a:ea typeface="+mj-ea"/>
                <a:cs typeface="+mj-cs"/>
              </a:defRPr>
            </a:lvl1pPr>
          </a:lstStyle>
          <a:p>
            <a:r>
              <a:rPr lang="da-DK" sz="1400" dirty="0">
                <a:solidFill>
                  <a:schemeClr val="bg1">
                    <a:lumMod val="50000"/>
                  </a:schemeClr>
                </a:solidFill>
              </a:rPr>
              <a:t>Målbilledet for kontraktstyring er defineret på grundlag af input fra programmets interessenter og -rammebetingelser</a:t>
            </a:r>
          </a:p>
        </p:txBody>
      </p:sp>
      <p:sp>
        <p:nvSpPr>
          <p:cNvPr id="7" name="Content Placeholder 2"/>
          <p:cNvSpPr>
            <a:spLocks noGrp="1"/>
          </p:cNvSpPr>
          <p:nvPr>
            <p:ph idx="1"/>
          </p:nvPr>
        </p:nvSpPr>
        <p:spPr>
          <a:xfrm>
            <a:off x="460837" y="2564904"/>
            <a:ext cx="8280920" cy="2952328"/>
          </a:xfrm>
          <a:ln w="19050">
            <a:solidFill>
              <a:schemeClr val="tx1"/>
            </a:solidFill>
          </a:ln>
        </p:spPr>
        <p:txBody>
          <a:bodyPr>
            <a:noAutofit/>
          </a:bodyPr>
          <a:lstStyle/>
          <a:p>
            <a:pPr marL="180975" lvl="0" indent="-180975">
              <a:defRPr/>
            </a:pPr>
            <a:endParaRPr lang="da-DK" sz="800" b="1" dirty="0"/>
          </a:p>
          <a:p>
            <a:pPr marL="0" lvl="0" indent="0" algn="ctr">
              <a:buNone/>
              <a:defRPr/>
            </a:pPr>
            <a:r>
              <a:rPr lang="da-DK" sz="1400" b="1" i="1" dirty="0"/>
              <a:t>Strategisk ramme for målbilledet for kontraktstyring i Signalprogrammet</a:t>
            </a:r>
          </a:p>
          <a:p>
            <a:pPr marL="0" lvl="0" indent="0" algn="ctr">
              <a:buNone/>
              <a:defRPr/>
            </a:pPr>
            <a:endParaRPr lang="da-DK" sz="1400" b="1" i="1" dirty="0"/>
          </a:p>
          <a:p>
            <a:pPr marL="0" lvl="0" indent="0" algn="ctr">
              <a:buNone/>
              <a:defRPr/>
            </a:pPr>
            <a:r>
              <a:rPr lang="da-DK" sz="1400" dirty="0"/>
              <a:t>Kontraktstyringen i Signalprogrammet har til formål at sikre at:</a:t>
            </a:r>
          </a:p>
          <a:p>
            <a:pPr marL="0" lvl="0" indent="0" algn="ctr">
              <a:buNone/>
              <a:defRPr/>
            </a:pPr>
            <a:endParaRPr lang="da-DK" sz="1400" dirty="0"/>
          </a:p>
          <a:p>
            <a:pPr marL="182563" indent="-182563" algn="ctr">
              <a:buFont typeface="Arial" panose="020B0604020202020204" pitchFamily="34" charset="0"/>
              <a:buChar char="•"/>
              <a:defRPr/>
            </a:pPr>
            <a:r>
              <a:rPr lang="da-DK" sz="1400" dirty="0"/>
              <a:t>Signalprogrammet modtager de aftalte leverancer til aftalt tid, kvalitet og pris</a:t>
            </a:r>
          </a:p>
          <a:p>
            <a:pPr marL="182563" indent="-182563" algn="ctr">
              <a:buFont typeface="Arial" panose="020B0604020202020204" pitchFamily="34" charset="0"/>
              <a:buChar char="•"/>
              <a:defRPr/>
            </a:pPr>
            <a:r>
              <a:rPr lang="da-DK" sz="1400" dirty="0"/>
              <a:t>Signalprogrammets rettigheder sikres i forbindelse med det løbende samarbejde med leverandørerne</a:t>
            </a:r>
          </a:p>
          <a:p>
            <a:pPr marL="182563" indent="-182563" algn="ctr">
              <a:buFont typeface="Arial" panose="020B0604020202020204" pitchFamily="34" charset="0"/>
              <a:buChar char="•"/>
              <a:defRPr/>
            </a:pPr>
            <a:endParaRPr lang="da-DK" sz="1400" dirty="0"/>
          </a:p>
          <a:p>
            <a:pPr marL="0" lvl="0" indent="0" algn="ctr">
              <a:buNone/>
              <a:defRPr/>
            </a:pPr>
            <a:endParaRPr lang="da-DK" sz="1400" b="1" i="1" dirty="0"/>
          </a:p>
        </p:txBody>
      </p:sp>
      <p:sp>
        <p:nvSpPr>
          <p:cNvPr id="8" name="TextBox 7"/>
          <p:cNvSpPr txBox="1"/>
          <p:nvPr/>
        </p:nvSpPr>
        <p:spPr>
          <a:xfrm>
            <a:off x="395536" y="1630541"/>
            <a:ext cx="8364533" cy="600164"/>
          </a:xfrm>
          <a:prstGeom prst="rect">
            <a:avLst/>
          </a:prstGeom>
          <a:noFill/>
        </p:spPr>
        <p:txBody>
          <a:bodyPr wrap="square" rtlCol="0">
            <a:spAutoFit/>
          </a:bodyPr>
          <a:lstStyle/>
          <a:p>
            <a:r>
              <a:rPr lang="da-DK" sz="1100" dirty="0"/>
              <a:t>Signalprogrammets kontraktstyring skal leve op til to overordnede formål, der udgør en strategisk ramme for målbilledet. De fokusområder der, med afsæt i erfaringer og input fra programmets interessenter, kan identificeres for den fremtidige kontraktstyring, er forankret i den strategiske ramme. </a:t>
            </a:r>
          </a:p>
        </p:txBody>
      </p:sp>
    </p:spTree>
    <p:extLst>
      <p:ext uri="{BB962C8B-B14F-4D97-AF65-F5344CB8AC3E}">
        <p14:creationId xmlns:p14="http://schemas.microsoft.com/office/powerpoint/2010/main" val="182875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7254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7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03200" y="188680"/>
            <a:ext cx="7704000" cy="360000"/>
          </a:xfrm>
        </p:spPr>
        <p:txBody>
          <a:bodyPr vert="horz" lIns="0" tIns="45720" rIns="91440" bIns="45720" rtlCol="0" anchor="ctr">
            <a:noAutofit/>
          </a:bodyPr>
          <a:lstStyle/>
          <a:p>
            <a:r>
              <a:rPr lang="da-DK" sz="1800" dirty="0"/>
              <a:t>Målbillede for kontraktstyring </a:t>
            </a:r>
          </a:p>
        </p:txBody>
      </p:sp>
      <p:sp>
        <p:nvSpPr>
          <p:cNvPr id="75" name="Text Placeholder 2"/>
          <p:cNvSpPr txBox="1">
            <a:spLocks/>
          </p:cNvSpPr>
          <p:nvPr/>
        </p:nvSpPr>
        <p:spPr>
          <a:xfrm>
            <a:off x="427678" y="474310"/>
            <a:ext cx="8979384" cy="834733"/>
          </a:xfrm>
          <a:prstGeom prst="rect">
            <a:avLst/>
          </a:prstGeom>
        </p:spPr>
        <p:txBody>
          <a:bodyPr vert="horz" lIns="0" tIns="45720" rIns="91440" bIns="45720" rtlCol="0" anchor="t">
            <a:noAutofit/>
          </a:bodyPr>
          <a:lstStyle>
            <a:defPPr>
              <a:defRPr lang="da-DK"/>
            </a:defPPr>
            <a:lvl1pPr>
              <a:spcBef>
                <a:spcPct val="0"/>
              </a:spcBef>
              <a:buNone/>
              <a:defRPr sz="1400">
                <a:solidFill>
                  <a:srgbClr val="575757"/>
                </a:solidFill>
                <a:latin typeface="+mj-lt"/>
                <a:ea typeface="+mj-ea"/>
                <a:cs typeface="+mj-cs"/>
              </a:defRPr>
            </a:lvl1pPr>
          </a:lstStyle>
          <a:p>
            <a:r>
              <a:rPr lang="da-DK" dirty="0"/>
              <a:t>For at understøtte målene for kontraktstyringen er der optegnet et målbillede for kontraktstyringen i seks temaer.</a:t>
            </a:r>
          </a:p>
        </p:txBody>
      </p:sp>
      <p:sp>
        <p:nvSpPr>
          <p:cNvPr id="15" name="Subtitle 2"/>
          <p:cNvSpPr>
            <a:spLocks noGrp="1"/>
          </p:cNvSpPr>
          <p:nvPr>
            <p:ph type="subTitle" idx="10"/>
          </p:nvPr>
        </p:nvSpPr>
        <p:spPr>
          <a:xfrm>
            <a:off x="323528" y="1196752"/>
            <a:ext cx="3940570" cy="3528392"/>
          </a:xfrm>
        </p:spPr>
        <p:txBody>
          <a:bodyPr/>
          <a:lstStyle/>
          <a:p>
            <a:r>
              <a:rPr lang="da-DK" sz="1100" dirty="0"/>
              <a:t>For at sikre at Signalprogrammet modtager de aftalte leverancer til  aftalt tid, kvalitet og pris, er der behov for:</a:t>
            </a:r>
          </a:p>
          <a:p>
            <a:pPr marL="171450" indent="-171450">
              <a:buFont typeface="Arial" panose="020B0604020202020204" pitchFamily="34" charset="0"/>
              <a:buChar char="•"/>
            </a:pPr>
            <a:r>
              <a:rPr lang="da-DK" sz="1100" kern="0" dirty="0">
                <a:solidFill>
                  <a:srgbClr val="000000"/>
                </a:solidFill>
              </a:rPr>
              <a:t>Et struktureret og opdateret overblik over kontraktens udvikling</a:t>
            </a:r>
            <a:endParaRPr lang="da-DK" sz="1100" strike="sngStrike" dirty="0"/>
          </a:p>
          <a:p>
            <a:pPr marL="171450" indent="-171450">
              <a:buFont typeface="Arial" panose="020B0604020202020204" pitchFamily="34" charset="0"/>
              <a:buChar char="•"/>
            </a:pPr>
            <a:r>
              <a:rPr lang="da-DK" sz="1100" kern="0" dirty="0">
                <a:solidFill>
                  <a:srgbClr val="000000"/>
                </a:solidFill>
              </a:rPr>
              <a:t>En effektiv administration, der sikrer en fyldestgørende dokumentation for opfyldelse af leverancer og forpligtelser</a:t>
            </a:r>
          </a:p>
          <a:p>
            <a:pPr marL="171450" indent="-171450">
              <a:buFont typeface="Arial" panose="020B0604020202020204" pitchFamily="34" charset="0"/>
              <a:buChar char="•"/>
            </a:pPr>
            <a:r>
              <a:rPr lang="da-DK" sz="1100" kern="0" dirty="0">
                <a:solidFill>
                  <a:srgbClr val="000000"/>
                </a:solidFill>
              </a:rPr>
              <a:t>Entydige og sammenhængende roller og ansvar i styringsdisciplinerne</a:t>
            </a:r>
          </a:p>
          <a:p>
            <a:pPr marL="171450" indent="-171450">
              <a:buFont typeface="Arial" panose="020B0604020202020204" pitchFamily="34" charset="0"/>
              <a:buChar char="•"/>
            </a:pPr>
            <a:r>
              <a:rPr lang="da-DK" sz="1100" kern="0" dirty="0">
                <a:solidFill>
                  <a:srgbClr val="000000"/>
                </a:solidFill>
              </a:rPr>
              <a:t>En klar og struktureret proces for overdragelse af kontrakter til Teknik</a:t>
            </a:r>
            <a:br>
              <a:rPr lang="da-DK" sz="1100" dirty="0"/>
            </a:br>
            <a:endParaRPr lang="da-DK" sz="1100" dirty="0"/>
          </a:p>
          <a:p>
            <a:r>
              <a:rPr lang="da-DK" sz="1100" dirty="0"/>
              <a:t>For at Signalprogrammets rettigheder sikres i forbindelse med samarbejdet med leverandørerne, er der behov for:</a:t>
            </a:r>
          </a:p>
          <a:p>
            <a:pPr marL="171450" indent="-171450">
              <a:buFont typeface="Arial" panose="020B0604020202020204" pitchFamily="34" charset="0"/>
              <a:buChar char="•"/>
            </a:pPr>
            <a:r>
              <a:rPr lang="da-DK" sz="1100" kern="0" dirty="0">
                <a:solidFill>
                  <a:srgbClr val="000000"/>
                </a:solidFill>
              </a:rPr>
              <a:t>En effektiv håndtering af ændringer og forhandlinger, der sikrer en standardiseret og fuldstændig beskrivelser af ændringer.</a:t>
            </a:r>
          </a:p>
          <a:p>
            <a:pPr marL="171450" indent="-171450">
              <a:buFont typeface="Arial" panose="020B0604020202020204" pitchFamily="34" charset="0"/>
              <a:buChar char="•"/>
            </a:pPr>
            <a:r>
              <a:rPr lang="da-DK" sz="1100" dirty="0"/>
              <a:t>Et strategisk fundament for forhandlinger og samarbejde med  leverandører, der sikrer programmets juridiske og kommercielle vilkår.</a:t>
            </a:r>
            <a:br>
              <a:rPr lang="da-DK" sz="1000" dirty="0"/>
            </a:br>
            <a:endParaRPr lang="da-DK" sz="1000" dirty="0"/>
          </a:p>
        </p:txBody>
      </p:sp>
      <p:sp>
        <p:nvSpPr>
          <p:cNvPr id="27" name="Rectangle 26"/>
          <p:cNvSpPr/>
          <p:nvPr/>
        </p:nvSpPr>
        <p:spPr bwMode="gray">
          <a:xfrm>
            <a:off x="4910250" y="2419811"/>
            <a:ext cx="3203219" cy="363431"/>
          </a:xfrm>
          <a:prstGeom prst="rect">
            <a:avLst/>
          </a:prstGeom>
          <a:noFill/>
          <a:ln w="9525" algn="ctr">
            <a:solidFill>
              <a:srgbClr val="44546A"/>
            </a:solidFill>
            <a:miter lim="800000"/>
            <a:headEnd/>
            <a:tailEnd/>
          </a:ln>
        </p:spPr>
        <p:txBody>
          <a:bodyPr wrap="square" lIns="88900" tIns="88900" rIns="88900" bIns="88900" rtlCol="0" anchor="ctr"/>
          <a:lstStyle/>
          <a:p>
            <a:pPr marL="228600" indent="-228600" defTabSz="787481">
              <a:lnSpc>
                <a:spcPct val="106000"/>
              </a:lnSpc>
              <a:buFont typeface="+mj-lt"/>
              <a:buAutoNum type="arabicPeriod" startAt="4"/>
              <a:defRPr/>
            </a:pPr>
            <a:r>
              <a:rPr lang="da-DK" sz="800" b="1" kern="0" dirty="0">
                <a:solidFill>
                  <a:srgbClr val="002776">
                    <a:lumMod val="50000"/>
                  </a:srgbClr>
                </a:solidFill>
                <a:latin typeface="+mj-lt"/>
              </a:rPr>
              <a:t>Fundament for forhandlinger og leverandørsamarbejde</a:t>
            </a:r>
          </a:p>
        </p:txBody>
      </p:sp>
      <p:sp>
        <p:nvSpPr>
          <p:cNvPr id="28" name="Rectangle 27"/>
          <p:cNvSpPr/>
          <p:nvPr/>
        </p:nvSpPr>
        <p:spPr bwMode="gray">
          <a:xfrm>
            <a:off x="4910250" y="2790926"/>
            <a:ext cx="3203219" cy="363431"/>
          </a:xfrm>
          <a:prstGeom prst="rect">
            <a:avLst/>
          </a:prstGeom>
          <a:noFill/>
          <a:ln w="9525" algn="ctr">
            <a:solidFill>
              <a:srgbClr val="44546A"/>
            </a:solidFill>
            <a:miter lim="800000"/>
            <a:headEnd/>
            <a:tailEnd/>
          </a:ln>
        </p:spPr>
        <p:txBody>
          <a:bodyPr wrap="square" lIns="88900" tIns="88900" rIns="88900" bIns="88900" rtlCol="0" anchor="ctr"/>
          <a:lstStyle/>
          <a:p>
            <a:pPr marL="228600" indent="-228600" defTabSz="787481">
              <a:lnSpc>
                <a:spcPct val="106000"/>
              </a:lnSpc>
              <a:buFont typeface="+mj-lt"/>
              <a:buAutoNum type="arabicPeriod" startAt="5"/>
              <a:defRPr/>
            </a:pPr>
            <a:r>
              <a:rPr lang="da-DK" sz="800" b="1" kern="0" dirty="0">
                <a:solidFill>
                  <a:srgbClr val="002776">
                    <a:lumMod val="50000"/>
                  </a:srgbClr>
                </a:solidFill>
              </a:rPr>
              <a:t>Roller og ansvar</a:t>
            </a:r>
          </a:p>
        </p:txBody>
      </p:sp>
      <p:sp>
        <p:nvSpPr>
          <p:cNvPr id="29" name="Rectangle 28"/>
          <p:cNvSpPr/>
          <p:nvPr/>
        </p:nvSpPr>
        <p:spPr bwMode="gray">
          <a:xfrm>
            <a:off x="4910250" y="3164466"/>
            <a:ext cx="3203219" cy="399774"/>
          </a:xfrm>
          <a:prstGeom prst="rect">
            <a:avLst/>
          </a:prstGeom>
          <a:noFill/>
          <a:ln w="9525" algn="ctr">
            <a:solidFill>
              <a:srgbClr val="44546A"/>
            </a:solidFill>
            <a:miter lim="800000"/>
            <a:headEnd/>
            <a:tailEnd/>
          </a:ln>
        </p:spPr>
        <p:txBody>
          <a:bodyPr wrap="square" lIns="88900" tIns="88900" rIns="88900" bIns="88900" rtlCol="0" anchor="ctr"/>
          <a:lstStyle/>
          <a:p>
            <a:pPr marL="228600" indent="-228600" defTabSz="787481">
              <a:lnSpc>
                <a:spcPct val="106000"/>
              </a:lnSpc>
              <a:buFont typeface="+mj-lt"/>
              <a:buAutoNum type="arabicPeriod" startAt="6"/>
              <a:defRPr/>
            </a:pPr>
            <a:r>
              <a:rPr lang="da-DK" sz="800" b="1" kern="0" dirty="0">
                <a:solidFill>
                  <a:srgbClr val="002776">
                    <a:lumMod val="50000"/>
                  </a:srgbClr>
                </a:solidFill>
              </a:rPr>
              <a:t>Overdragelse af kontrakter</a:t>
            </a:r>
          </a:p>
        </p:txBody>
      </p:sp>
      <p:sp>
        <p:nvSpPr>
          <p:cNvPr id="31" name="Rectangle 30"/>
          <p:cNvSpPr/>
          <p:nvPr/>
        </p:nvSpPr>
        <p:spPr bwMode="gray">
          <a:xfrm>
            <a:off x="4910250" y="1690807"/>
            <a:ext cx="3203219" cy="363431"/>
          </a:xfrm>
          <a:prstGeom prst="rect">
            <a:avLst/>
          </a:prstGeom>
          <a:noFill/>
          <a:ln w="9525" algn="ctr">
            <a:solidFill>
              <a:srgbClr val="44546A"/>
            </a:solidFill>
            <a:miter lim="800000"/>
            <a:headEnd/>
            <a:tailEnd/>
          </a:ln>
        </p:spPr>
        <p:txBody>
          <a:bodyPr wrap="square" lIns="88900" tIns="88900" rIns="88900" bIns="88900" rtlCol="0" anchor="ctr"/>
          <a:lstStyle/>
          <a:p>
            <a:pPr marL="228600" indent="-228600" defTabSz="787481">
              <a:lnSpc>
                <a:spcPct val="106000"/>
              </a:lnSpc>
              <a:buFont typeface="+mj-lt"/>
              <a:buAutoNum type="arabicPeriod" startAt="2"/>
              <a:defRPr/>
            </a:pPr>
            <a:r>
              <a:rPr lang="da-DK" sz="800" b="1" kern="0" noProof="0" dirty="0">
                <a:solidFill>
                  <a:srgbClr val="002776">
                    <a:lumMod val="50000"/>
                  </a:srgbClr>
                </a:solidFill>
                <a:latin typeface="+mj-lt"/>
              </a:rPr>
              <a:t>Effektiv administration</a:t>
            </a:r>
          </a:p>
        </p:txBody>
      </p:sp>
      <p:sp>
        <p:nvSpPr>
          <p:cNvPr id="32" name="Rectangle 31"/>
          <p:cNvSpPr/>
          <p:nvPr/>
        </p:nvSpPr>
        <p:spPr bwMode="gray">
          <a:xfrm>
            <a:off x="4910250" y="1310430"/>
            <a:ext cx="3203219" cy="2263919"/>
          </a:xfrm>
          <a:prstGeom prst="rect">
            <a:avLst/>
          </a:prstGeom>
          <a:noFill/>
          <a:ln w="28575" algn="ctr">
            <a:solidFill>
              <a:schemeClr val="tx1"/>
            </a:solidFill>
            <a:miter lim="800000"/>
            <a:headEnd/>
            <a:tailEnd/>
          </a:ln>
        </p:spPr>
        <p:txBody>
          <a:bodyPr wrap="square" lIns="88900" tIns="88900" rIns="88900" bIns="88900" rtlCol="0" anchor="ctr"/>
          <a:lstStyle/>
          <a:p>
            <a:pPr marL="0" marR="0" lvl="0" indent="0" defTabSz="787481" eaLnBrk="1" fontAlgn="auto" latinLnBrk="0" hangingPunct="1">
              <a:lnSpc>
                <a:spcPct val="106000"/>
              </a:lnSpc>
              <a:spcBef>
                <a:spcPts val="0"/>
              </a:spcBef>
              <a:spcAft>
                <a:spcPts val="0"/>
              </a:spcAft>
              <a:buClrTx/>
              <a:buSzTx/>
              <a:buFont typeface="Wingdings 2" pitchFamily="18" charset="2"/>
              <a:buNone/>
              <a:tabLst/>
              <a:defRPr/>
            </a:pPr>
            <a:endParaRPr lang="da-DK" sz="800" b="1" kern="0" dirty="0">
              <a:solidFill>
                <a:srgbClr val="002776">
                  <a:lumMod val="50000"/>
                </a:srgbClr>
              </a:solidFill>
            </a:endParaRPr>
          </a:p>
        </p:txBody>
      </p:sp>
      <p:sp>
        <p:nvSpPr>
          <p:cNvPr id="33" name="Rectangle 32"/>
          <p:cNvSpPr/>
          <p:nvPr/>
        </p:nvSpPr>
        <p:spPr bwMode="gray">
          <a:xfrm>
            <a:off x="4910250" y="1309043"/>
            <a:ext cx="3203219" cy="381763"/>
          </a:xfrm>
          <a:prstGeom prst="rect">
            <a:avLst/>
          </a:prstGeom>
          <a:noFill/>
          <a:ln w="9525" algn="ctr">
            <a:solidFill>
              <a:srgbClr val="44546A"/>
            </a:solidFill>
            <a:miter lim="800000"/>
            <a:headEnd/>
            <a:tailEnd/>
          </a:ln>
        </p:spPr>
        <p:txBody>
          <a:bodyPr wrap="square" lIns="88900" tIns="88900" rIns="88900" bIns="88900" rtlCol="0" anchor="ctr"/>
          <a:lstStyle/>
          <a:p>
            <a:pPr marL="228600" indent="-228600" defTabSz="787481">
              <a:lnSpc>
                <a:spcPct val="106000"/>
              </a:lnSpc>
              <a:buFont typeface="+mj-lt"/>
              <a:buAutoNum type="arabicPeriod"/>
              <a:defRPr/>
            </a:pPr>
            <a:r>
              <a:rPr lang="da-DK" sz="800" b="1" kern="0" dirty="0">
                <a:solidFill>
                  <a:srgbClr val="002776">
                    <a:lumMod val="50000"/>
                  </a:srgbClr>
                </a:solidFill>
              </a:rPr>
              <a:t>Overblik over kontraktens udvikling</a:t>
            </a:r>
          </a:p>
        </p:txBody>
      </p:sp>
      <p:sp>
        <p:nvSpPr>
          <p:cNvPr id="34" name="Rectangle 33"/>
          <p:cNvSpPr/>
          <p:nvPr/>
        </p:nvSpPr>
        <p:spPr bwMode="gray">
          <a:xfrm>
            <a:off x="4910250" y="2050354"/>
            <a:ext cx="3203219" cy="363431"/>
          </a:xfrm>
          <a:prstGeom prst="rect">
            <a:avLst/>
          </a:prstGeom>
          <a:noFill/>
          <a:ln w="9525" algn="ctr">
            <a:solidFill>
              <a:srgbClr val="44546A"/>
            </a:solidFill>
            <a:miter lim="800000"/>
            <a:headEnd/>
            <a:tailEnd/>
          </a:ln>
        </p:spPr>
        <p:txBody>
          <a:bodyPr wrap="square" lIns="88900" tIns="88900" rIns="88900" bIns="88900" rtlCol="0" anchor="ctr"/>
          <a:lstStyle/>
          <a:p>
            <a:pPr marL="228600" indent="-228600" defTabSz="787481">
              <a:lnSpc>
                <a:spcPct val="106000"/>
              </a:lnSpc>
              <a:buFont typeface="+mj-lt"/>
              <a:buAutoNum type="arabicPeriod" startAt="3"/>
              <a:defRPr/>
            </a:pPr>
            <a:r>
              <a:rPr lang="da-DK" sz="800" b="1" kern="0" noProof="0" dirty="0">
                <a:solidFill>
                  <a:srgbClr val="002776">
                    <a:lumMod val="50000"/>
                  </a:srgbClr>
                </a:solidFill>
                <a:latin typeface="+mj-lt"/>
              </a:rPr>
              <a:t>Håndtering af ændringer</a:t>
            </a:r>
          </a:p>
        </p:txBody>
      </p:sp>
    </p:spTree>
    <p:extLst>
      <p:ext uri="{BB962C8B-B14F-4D97-AF65-F5344CB8AC3E}">
        <p14:creationId xmlns:p14="http://schemas.microsoft.com/office/powerpoint/2010/main" val="351354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512" name="think-cell Slide" r:id="rId6" imgW="264" imgH="265" progId="TCLayout.ActiveDocument.1">
                  <p:embed/>
                </p:oleObj>
              </mc:Choice>
              <mc:Fallback>
                <p:oleObj name="think-cell Slide" r:id="rId6" imgW="264" imgH="265"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403200" y="187199"/>
            <a:ext cx="8362950" cy="360000"/>
          </a:xfrm>
        </p:spPr>
        <p:txBody>
          <a:bodyPr vert="horz" lIns="0" tIns="45720" rIns="91440" bIns="45720" rtlCol="0" anchor="ctr">
            <a:noAutofit/>
          </a:bodyPr>
          <a:lstStyle/>
          <a:p>
            <a:r>
              <a:rPr lang="da-DK" sz="1800" dirty="0"/>
              <a:t>Indsatser til realisering af målbilledet (1/6) </a:t>
            </a:r>
          </a:p>
        </p:txBody>
      </p:sp>
      <p:sp>
        <p:nvSpPr>
          <p:cNvPr id="9" name="Rectangle 8"/>
          <p:cNvSpPr/>
          <p:nvPr/>
        </p:nvSpPr>
        <p:spPr>
          <a:xfrm rot="5400000">
            <a:off x="4273055" y="-2630583"/>
            <a:ext cx="604672" cy="8346145"/>
          </a:xfrm>
          <a:prstGeom prst="rect">
            <a:avLst/>
          </a:prstGeom>
          <a:solidFill>
            <a:srgbClr val="FFFFFF"/>
          </a:solidFill>
          <a:ln w="25400" cap="flat" cmpd="sng" algn="ctr">
            <a:solidFill>
              <a:srgbClr val="002776">
                <a:shade val="50000"/>
              </a:srgbClr>
            </a:solidFill>
            <a:prstDash val="solid"/>
          </a:ln>
          <a:effectLst/>
        </p:spPr>
        <p:txBody>
          <a:bodyPr vert="vert270" lIns="46800" rIns="46800" rtlCol="0" anchor="t"/>
          <a:lstStyle/>
          <a:p>
            <a:pPr>
              <a:lnSpc>
                <a:spcPct val="106000"/>
              </a:lnSpc>
            </a:pPr>
            <a:r>
              <a:rPr lang="da-DK" sz="800" b="1" noProof="1"/>
              <a:t>1. </a:t>
            </a:r>
            <a:r>
              <a:rPr lang="da-DK" sz="800" b="1" kern="0" noProof="1">
                <a:solidFill>
                  <a:srgbClr val="000000"/>
                </a:solidFill>
              </a:rPr>
              <a:t>Overblik over kontraktens udvikling: </a:t>
            </a:r>
            <a:r>
              <a:rPr lang="da-DK" sz="800" dirty="0"/>
              <a:t>For </a:t>
            </a:r>
            <a:r>
              <a:rPr lang="da-DK" sz="800" dirty="0" err="1"/>
              <a:t>SP’s</a:t>
            </a:r>
            <a:r>
              <a:rPr lang="da-DK" sz="800" dirty="0"/>
              <a:t> hovedkontrakter, skal der eksistere et overblik over kontraktens betingelser og aftalte aktionspunkter, betalingsplaner, kaldte optioner, ændringer, samt overblik over bods- og bonus betingelser. Overblikket er tilgængeligt for programmets medarbejdere og skabes på baggrund af registreringer, der knytter sig til kontraktadministration, håndtering af ændringer og andre kontraktstyringsaktiviteter. </a:t>
            </a:r>
            <a:endParaRPr lang="da-DK" sz="800" b="1" dirty="0"/>
          </a:p>
          <a:p>
            <a:pPr>
              <a:lnSpc>
                <a:spcPct val="106000"/>
              </a:lnSpc>
            </a:pPr>
            <a:endParaRPr lang="da-DK" sz="800" b="1" dirty="0"/>
          </a:p>
          <a:p>
            <a:pPr>
              <a:lnSpc>
                <a:spcPct val="106000"/>
              </a:lnSpc>
            </a:pPr>
            <a:endParaRPr lang="da-DK" sz="800" b="1" noProof="1"/>
          </a:p>
          <a:p>
            <a:pPr>
              <a:lnSpc>
                <a:spcPct val="106000"/>
              </a:lnSpc>
              <a:buFont typeface="Wingdings 2" pitchFamily="18" charset="2"/>
              <a:buNone/>
            </a:pPr>
            <a:r>
              <a:rPr lang="da-DK" sz="800" b="1" kern="0" noProof="1">
                <a:solidFill>
                  <a:srgbClr val="000000"/>
                </a:solidFill>
              </a:rPr>
              <a:t> </a:t>
            </a:r>
            <a:endParaRPr lang="da-DK" sz="800" b="1" noProof="1"/>
          </a:p>
        </p:txBody>
      </p:sp>
      <p:sp>
        <p:nvSpPr>
          <p:cNvPr id="10" name="Rectangle 9"/>
          <p:cNvSpPr/>
          <p:nvPr/>
        </p:nvSpPr>
        <p:spPr bwMode="auto">
          <a:xfrm>
            <a:off x="402319" y="1097891"/>
            <a:ext cx="8352885" cy="142263"/>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Målbillede</a:t>
            </a:r>
          </a:p>
        </p:txBody>
      </p:sp>
      <p:sp>
        <p:nvSpPr>
          <p:cNvPr id="33" name="Text Placeholder 2"/>
          <p:cNvSpPr txBox="1">
            <a:spLocks/>
          </p:cNvSpPr>
          <p:nvPr/>
        </p:nvSpPr>
        <p:spPr>
          <a:xfrm>
            <a:off x="402320" y="507600"/>
            <a:ext cx="8274136" cy="360000"/>
          </a:xfrm>
          <a:prstGeom prst="rect">
            <a:avLst/>
          </a:prstGeom>
        </p:spPr>
        <p:txBody>
          <a:bodyPr vert="horz" lIns="0" tIns="45720" rIns="91440" bIns="45720" rtlCol="0" anchor="t">
            <a:noAutofit/>
          </a:bodyPr>
          <a:lstStyle>
            <a:defPPr>
              <a:defRPr lang="da-DK"/>
            </a:defPPr>
            <a:lvl1pPr>
              <a:spcBef>
                <a:spcPct val="0"/>
              </a:spcBef>
              <a:buNone/>
              <a:defRPr sz="1400">
                <a:solidFill>
                  <a:srgbClr val="575757"/>
                </a:solidFill>
                <a:latin typeface="+mj-lt"/>
                <a:ea typeface="+mj-ea"/>
                <a:cs typeface="+mj-cs"/>
              </a:defRPr>
            </a:lvl1pPr>
          </a:lstStyle>
          <a:p>
            <a:r>
              <a:rPr lang="da-DK" dirty="0"/>
              <a:t>Indsatser til område 1 – Overblik over kontraktens udvikling</a:t>
            </a:r>
          </a:p>
        </p:txBody>
      </p:sp>
      <p:sp>
        <p:nvSpPr>
          <p:cNvPr id="22" name="Rectangle 21"/>
          <p:cNvSpPr/>
          <p:nvPr/>
        </p:nvSpPr>
        <p:spPr bwMode="auto">
          <a:xfrm>
            <a:off x="402320" y="2269640"/>
            <a:ext cx="8346144" cy="897614"/>
          </a:xfrm>
          <a:prstGeom prst="rect">
            <a:avLst/>
          </a:prstGeom>
          <a:no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171450" indent="-171450">
              <a:buFont typeface="Arial" panose="020B0604020202020204" pitchFamily="34" charset="0"/>
              <a:buChar char="•"/>
            </a:pPr>
            <a:r>
              <a:rPr lang="da-DK" sz="800" noProof="1"/>
              <a:t>Der rapporteres på kontraktændringer og transformationsplanen. Rapporteringen suppleres af en mundligt orientering til ledelsen i forbindelse med månedsrapporteringen for programmet.</a:t>
            </a:r>
          </a:p>
          <a:p>
            <a:pPr marL="171450" indent="-171450">
              <a:buFont typeface="Arial" panose="020B0604020202020204" pitchFamily="34" charset="0"/>
              <a:buChar char="•"/>
            </a:pPr>
            <a:r>
              <a:rPr lang="da-DK" sz="800" noProof="1"/>
              <a:t>Ændringer rapporteres til og godkendes af Central Change Board </a:t>
            </a:r>
          </a:p>
          <a:p>
            <a:pPr marL="171450" lvl="0" indent="-171450">
              <a:buFont typeface="Arial" panose="020B0604020202020204" pitchFamily="34" charset="0"/>
              <a:buChar char="•"/>
            </a:pPr>
            <a:r>
              <a:rPr lang="da-DK" sz="800" noProof="1"/>
              <a:t>Der rapporteres på ændringer i HLR, og der laves indstillinger i forbindelse med opnåelse af mandat for forhandlinger</a:t>
            </a:r>
            <a:endParaRPr lang="da-DK" sz="800" strike="sngStrike" noProof="1"/>
          </a:p>
          <a:p>
            <a:pPr marL="171450" indent="-171450">
              <a:buFont typeface="Arial" panose="020B0604020202020204" pitchFamily="34" charset="0"/>
              <a:buChar char="•"/>
            </a:pPr>
            <a:r>
              <a:rPr lang="da-DK" sz="800" dirty="0"/>
              <a:t>Der er startet et analyseprojekt for udvikling af rapporteringen, samt kortlægning af data til brug for den udvidede rapportering.</a:t>
            </a:r>
          </a:p>
          <a:p>
            <a:pPr marL="171450" indent="-171450">
              <a:buFont typeface="Arial" panose="020B0604020202020204" pitchFamily="34" charset="0"/>
              <a:buChar char="•"/>
            </a:pPr>
            <a:endParaRPr lang="da-DK" sz="800" dirty="0"/>
          </a:p>
          <a:p>
            <a:pPr marL="171450" lvl="0" indent="-171450">
              <a:buFont typeface="Arial" panose="020B0604020202020204" pitchFamily="34" charset="0"/>
              <a:buChar char="•"/>
            </a:pPr>
            <a:endParaRPr lang="da-DK" sz="800" noProof="1"/>
          </a:p>
        </p:txBody>
      </p:sp>
      <p:sp>
        <p:nvSpPr>
          <p:cNvPr id="23" name="Rectangle 22"/>
          <p:cNvSpPr/>
          <p:nvPr/>
        </p:nvSpPr>
        <p:spPr bwMode="auto">
          <a:xfrm>
            <a:off x="402320" y="1988840"/>
            <a:ext cx="8346144" cy="280799"/>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Udgangspunkt for realisering af målbilledet</a:t>
            </a:r>
          </a:p>
        </p:txBody>
      </p:sp>
      <p:sp>
        <p:nvSpPr>
          <p:cNvPr id="12" name="Rectangle 11"/>
          <p:cNvSpPr/>
          <p:nvPr/>
        </p:nvSpPr>
        <p:spPr>
          <a:xfrm>
            <a:off x="7452320" y="187199"/>
            <a:ext cx="1313830" cy="211675"/>
          </a:xfrm>
          <a:prstGeom prst="rect">
            <a:avLst/>
          </a:prstGeom>
          <a:solidFill>
            <a:srgbClr val="012169"/>
          </a:solidFill>
          <a:ln w="19050" cap="flat" cmpd="sng" algn="ctr">
            <a:solidFill>
              <a:srgbClr val="01216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600" b="1" dirty="0">
                <a:solidFill>
                  <a:schemeClr val="bg1"/>
                </a:solidFill>
                <a:latin typeface="+mj-lt"/>
              </a:rPr>
              <a:t>År 1</a:t>
            </a:r>
          </a:p>
        </p:txBody>
      </p:sp>
      <p:sp>
        <p:nvSpPr>
          <p:cNvPr id="13" name="TextBox 12"/>
          <p:cNvSpPr txBox="1"/>
          <p:nvPr/>
        </p:nvSpPr>
        <p:spPr>
          <a:xfrm>
            <a:off x="7095878" y="219247"/>
            <a:ext cx="500458" cy="153888"/>
          </a:xfrm>
          <a:prstGeom prst="rect">
            <a:avLst/>
          </a:prstGeom>
          <a:solidFill>
            <a:schemeClr val="tx2"/>
          </a:solidFill>
          <a:ln>
            <a:solidFill>
              <a:schemeClr val="bg1"/>
            </a:solidFill>
          </a:ln>
        </p:spPr>
        <p:txBody>
          <a:bodyPr wrap="none" rtlCol="0">
            <a:spAutoFit/>
          </a:bodyPr>
          <a:lstStyle/>
          <a:p>
            <a:pPr algn="ctr"/>
            <a:r>
              <a:rPr lang="da-DK" sz="400" dirty="0">
                <a:solidFill>
                  <a:schemeClr val="bg1"/>
                </a:solidFill>
              </a:rPr>
              <a:t>Tidshorisont</a:t>
            </a:r>
          </a:p>
        </p:txBody>
      </p:sp>
      <p:graphicFrame>
        <p:nvGraphicFramePr>
          <p:cNvPr id="14" name="Table 13"/>
          <p:cNvGraphicFramePr>
            <a:graphicFrameLocks noGrp="1"/>
          </p:cNvGraphicFramePr>
          <p:nvPr>
            <p:custDataLst>
              <p:tags r:id="rId4"/>
            </p:custDataLst>
            <p:extLst>
              <p:ext uri="{D42A27DB-BD31-4B8C-83A1-F6EECF244321}">
                <p14:modId xmlns:p14="http://schemas.microsoft.com/office/powerpoint/2010/main" val="774205293"/>
              </p:ext>
            </p:extLst>
          </p:nvPr>
        </p:nvGraphicFramePr>
        <p:xfrm>
          <a:off x="403200" y="3304024"/>
          <a:ext cx="8351999" cy="701040"/>
        </p:xfrm>
        <a:graphic>
          <a:graphicData uri="http://schemas.openxmlformats.org/drawingml/2006/table">
            <a:tbl>
              <a:tblPr firstRow="1" bandRow="1">
                <a:tableStyleId>{91EBBBCC-DAD2-459C-BE2E-F6DE35CF9A28}</a:tableStyleId>
              </a:tblPr>
              <a:tblGrid>
                <a:gridCol w="1583248">
                  <a:extLst>
                    <a:ext uri="{9D8B030D-6E8A-4147-A177-3AD203B41FA5}">
                      <a16:colId xmlns:a16="http://schemas.microsoft.com/office/drawing/2014/main" val="20000"/>
                    </a:ext>
                  </a:extLst>
                </a:gridCol>
                <a:gridCol w="6768751">
                  <a:extLst>
                    <a:ext uri="{9D8B030D-6E8A-4147-A177-3AD203B41FA5}">
                      <a16:colId xmlns:a16="http://schemas.microsoft.com/office/drawing/2014/main" val="20001"/>
                    </a:ext>
                  </a:extLst>
                </a:gridCol>
              </a:tblGrid>
              <a:tr h="0">
                <a:tc>
                  <a:txBody>
                    <a:bodyPr/>
                    <a:lstStyle/>
                    <a:p>
                      <a:r>
                        <a:rPr lang="da-DK" sz="1000" dirty="0"/>
                        <a:t>Indsats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Beskrivelse/aktiviteter</a:t>
                      </a:r>
                      <a:endParaRPr lang="da-DK" sz="10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94149">
                <a:tc>
                  <a:txBody>
                    <a:bodyPr/>
                    <a:lstStyle/>
                    <a:p>
                      <a:r>
                        <a:rPr lang="da-DK" sz="800" kern="1200" noProof="1">
                          <a:solidFill>
                            <a:schemeClr val="dk1"/>
                          </a:solidFill>
                          <a:effectLst/>
                          <a:latin typeface="+mn-lt"/>
                          <a:ea typeface="+mn-ea"/>
                          <a:cs typeface="+mn-cs"/>
                        </a:rPr>
                        <a:t>Rapportering af kontraktopfølgning og udvikling</a:t>
                      </a:r>
                      <a:endParaRPr lang="da-DK" sz="800" b="0" noProof="1"/>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noProof="1">
                          <a:solidFill>
                            <a:schemeClr val="dk1"/>
                          </a:solidFill>
                          <a:effectLst/>
                          <a:latin typeface="+mn-lt"/>
                          <a:ea typeface="+mn-ea"/>
                          <a:cs typeface="+mn-cs"/>
                        </a:rPr>
                        <a:t>Design af rapportering for kontraktopfølgning og –udvilkling. Rapporteringen bør </a:t>
                      </a:r>
                      <a:r>
                        <a:rPr lang="da-DK" sz="800" kern="1200" baseline="0" noProof="1">
                          <a:solidFill>
                            <a:schemeClr val="dk1"/>
                          </a:solidFill>
                          <a:effectLst/>
                          <a:latin typeface="+mn-lt"/>
                          <a:ea typeface="+mn-ea"/>
                          <a:cs typeface="+mn-cs"/>
                        </a:rPr>
                        <a:t>indeholde</a:t>
                      </a:r>
                      <a:r>
                        <a:rPr lang="da-DK" sz="800" kern="1200" noProof="1">
                          <a:solidFill>
                            <a:schemeClr val="dk1"/>
                          </a:solidFill>
                          <a:effectLst/>
                          <a:latin typeface="+mn-lt"/>
                          <a:ea typeface="+mn-ea"/>
                          <a:cs typeface="+mn-cs"/>
                        </a:rPr>
                        <a:t> styringsrelevant data og informationer efterspurgt af programmets medarbejdere og ledelse</a:t>
                      </a:r>
                      <a:r>
                        <a:rPr lang="da-DK" sz="800" kern="1200" baseline="0" noProof="1">
                          <a:solidFill>
                            <a:schemeClr val="dk1"/>
                          </a:solidFill>
                          <a:effectLst/>
                          <a:latin typeface="+mn-lt"/>
                          <a:ea typeface="+mn-ea"/>
                          <a:cs typeface="+mn-cs"/>
                        </a:rPr>
                        <a:t>. </a:t>
                      </a:r>
                      <a:endParaRPr lang="da-DK" sz="800" strike="sngStrike" kern="1200" noProof="1">
                        <a:solidFill>
                          <a:schemeClr val="dk1"/>
                        </a:solidFill>
                        <a:effectLst/>
                        <a:latin typeface="+mn-lt"/>
                        <a:ea typeface="+mn-ea"/>
                        <a:cs typeface="+mn-cs"/>
                      </a:endParaRPr>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1460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61" name="think-cell Slide" r:id="rId6" imgW="264" imgH="265" progId="TCLayout.ActiveDocument.1">
                  <p:embed/>
                </p:oleObj>
              </mc:Choice>
              <mc:Fallback>
                <p:oleObj name="think-cell Slide" r:id="rId6" imgW="264" imgH="265"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403200" y="187199"/>
            <a:ext cx="8362950" cy="360000"/>
          </a:xfrm>
        </p:spPr>
        <p:txBody>
          <a:bodyPr vert="horz" lIns="0" tIns="45720" rIns="91440" bIns="45720" rtlCol="0" anchor="ctr">
            <a:noAutofit/>
          </a:bodyPr>
          <a:lstStyle/>
          <a:p>
            <a:r>
              <a:rPr lang="da-DK" sz="1800" dirty="0"/>
              <a:t>Indsatser til realisering af målbilledet (2/6) </a:t>
            </a:r>
          </a:p>
        </p:txBody>
      </p:sp>
      <p:sp>
        <p:nvSpPr>
          <p:cNvPr id="9" name="Rectangle 8"/>
          <p:cNvSpPr/>
          <p:nvPr/>
        </p:nvSpPr>
        <p:spPr>
          <a:xfrm rot="5400000">
            <a:off x="4144380" y="-2471226"/>
            <a:ext cx="862019" cy="8346145"/>
          </a:xfrm>
          <a:prstGeom prst="rect">
            <a:avLst/>
          </a:prstGeom>
          <a:solidFill>
            <a:srgbClr val="FFFFFF"/>
          </a:solidFill>
          <a:ln w="25400" cap="flat" cmpd="sng" algn="ctr">
            <a:solidFill>
              <a:srgbClr val="002776">
                <a:shade val="50000"/>
              </a:srgbClr>
            </a:solidFill>
            <a:prstDash val="solid"/>
          </a:ln>
          <a:effectLst/>
        </p:spPr>
        <p:txBody>
          <a:bodyPr vert="vert270" lIns="46800" rIns="46800" rtlCol="0" anchor="t"/>
          <a:lstStyle/>
          <a:p>
            <a:r>
              <a:rPr lang="da-DK" sz="800" b="1" dirty="0"/>
              <a:t>2. </a:t>
            </a:r>
            <a:r>
              <a:rPr lang="da-DK" sz="800" b="1" kern="0" dirty="0">
                <a:solidFill>
                  <a:srgbClr val="000000"/>
                </a:solidFill>
              </a:rPr>
              <a:t>Effektiv administration: </a:t>
            </a:r>
            <a:r>
              <a:rPr lang="da-DK" sz="800" dirty="0"/>
              <a:t>Processerne for kontraktadministration er integreret med de øvrige processer for styring af programmet. Aftaledokumenter underskrives altid af programmets autoriserede personer og arkiveres efter </a:t>
            </a:r>
            <a:r>
              <a:rPr lang="da-DK" sz="800" dirty="0" err="1"/>
              <a:t>BDK’s</a:t>
            </a:r>
            <a:r>
              <a:rPr lang="da-DK" sz="800" dirty="0"/>
              <a:t> regler.</a:t>
            </a:r>
          </a:p>
          <a:p>
            <a:r>
              <a:rPr lang="da-DK" sz="800" dirty="0"/>
              <a:t>For alle aftaledokumenter sikres dokumentation for leverandørens leverancer og opfyldelse af </a:t>
            </a:r>
            <a:r>
              <a:rPr lang="da-DK" sz="800" dirty="0" err="1"/>
              <a:t>acceptkriterier</a:t>
            </a:r>
            <a:r>
              <a:rPr lang="da-DK" sz="800" dirty="0"/>
              <a:t> samt for Signalprogrammets opfyldelse af deres forpligtelser i forbindelse med leverandørens leverancer.</a:t>
            </a:r>
          </a:p>
          <a:p>
            <a:pPr>
              <a:lnSpc>
                <a:spcPct val="106000"/>
              </a:lnSpc>
            </a:pPr>
            <a:endParaRPr lang="da-DK" sz="800" dirty="0"/>
          </a:p>
          <a:p>
            <a:pPr>
              <a:lnSpc>
                <a:spcPct val="106000"/>
              </a:lnSpc>
              <a:buFont typeface="Wingdings 2" pitchFamily="18" charset="2"/>
              <a:buNone/>
            </a:pPr>
            <a:endParaRPr lang="da-DK" sz="800" b="1" dirty="0"/>
          </a:p>
        </p:txBody>
      </p:sp>
      <p:sp>
        <p:nvSpPr>
          <p:cNvPr id="10" name="Rectangle 9"/>
          <p:cNvSpPr/>
          <p:nvPr/>
        </p:nvSpPr>
        <p:spPr bwMode="auto">
          <a:xfrm>
            <a:off x="402320" y="1126836"/>
            <a:ext cx="8352884" cy="144000"/>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Målbillede</a:t>
            </a:r>
          </a:p>
        </p:txBody>
      </p:sp>
      <p:sp>
        <p:nvSpPr>
          <p:cNvPr id="33" name="Text Placeholder 2"/>
          <p:cNvSpPr txBox="1">
            <a:spLocks/>
          </p:cNvSpPr>
          <p:nvPr/>
        </p:nvSpPr>
        <p:spPr>
          <a:xfrm>
            <a:off x="402320" y="507600"/>
            <a:ext cx="8274136" cy="360000"/>
          </a:xfrm>
          <a:prstGeom prst="rect">
            <a:avLst/>
          </a:prstGeom>
        </p:spPr>
        <p:txBody>
          <a:bodyPr vert="horz" lIns="0" tIns="45720" rIns="91440" bIns="45720" rtlCol="0" anchor="t">
            <a:noAutofit/>
          </a:bodyPr>
          <a:lstStyle>
            <a:defPPr>
              <a:defRPr lang="da-DK"/>
            </a:defPPr>
            <a:lvl1pPr>
              <a:spcBef>
                <a:spcPct val="0"/>
              </a:spcBef>
              <a:buNone/>
              <a:defRPr sz="1400">
                <a:solidFill>
                  <a:srgbClr val="575757"/>
                </a:solidFill>
                <a:latin typeface="+mj-lt"/>
                <a:ea typeface="+mj-ea"/>
                <a:cs typeface="+mj-cs"/>
              </a:defRPr>
            </a:lvl1pPr>
          </a:lstStyle>
          <a:p>
            <a:r>
              <a:rPr lang="da-DK" dirty="0"/>
              <a:t>Indsatser til område 2 – Effektiv administration</a:t>
            </a:r>
          </a:p>
        </p:txBody>
      </p:sp>
      <p:sp>
        <p:nvSpPr>
          <p:cNvPr id="22" name="Rectangle 21"/>
          <p:cNvSpPr/>
          <p:nvPr/>
        </p:nvSpPr>
        <p:spPr bwMode="auto">
          <a:xfrm>
            <a:off x="402319" y="2579935"/>
            <a:ext cx="8363831" cy="845213"/>
          </a:xfrm>
          <a:prstGeom prst="rect">
            <a:avLst/>
          </a:prstGeom>
          <a:no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171450" indent="-171450">
              <a:buFont typeface="Arial" panose="020B0604020202020204" pitchFamily="34" charset="0"/>
              <a:buChar char="•"/>
            </a:pPr>
            <a:r>
              <a:rPr lang="da-DK" sz="800" dirty="0"/>
              <a:t>Forretningsgange for administrationen af kontrakterne er under udarbejdelse </a:t>
            </a:r>
          </a:p>
          <a:p>
            <a:pPr marL="171450" indent="-171450">
              <a:buFont typeface="Arial" panose="020B0604020202020204" pitchFamily="34" charset="0"/>
              <a:buChar char="•"/>
            </a:pPr>
            <a:r>
              <a:rPr lang="da-DK" sz="800" dirty="0"/>
              <a:t>Projekterne følger op på leverandørens leverancer og sikrer dokumentation for leverancer i fx dokumentregisteret</a:t>
            </a:r>
          </a:p>
          <a:p>
            <a:pPr marL="171450" indent="-171450">
              <a:buFont typeface="Arial" panose="020B0604020202020204" pitchFamily="34" charset="0"/>
              <a:buChar char="•"/>
            </a:pPr>
            <a:r>
              <a:rPr lang="da-DK" sz="800" dirty="0"/>
              <a:t>Kontrakterne og ændringer administreres i SharePoint. BDK planlægger at vurdere et kontraktstyringssystem. </a:t>
            </a:r>
          </a:p>
          <a:p>
            <a:pPr marL="171450" indent="-171450">
              <a:buFont typeface="Arial" panose="020B0604020202020204" pitchFamily="34" charset="0"/>
              <a:buChar char="•"/>
            </a:pPr>
            <a:r>
              <a:rPr lang="da-DK" sz="800" dirty="0"/>
              <a:t>SP PMO er pt. ved at genbesøge kontrakternes non-funktionelle krav og forpligtelser med henblik på at styre disse i SharePoint eller andet relevant værktøj.</a:t>
            </a:r>
          </a:p>
          <a:p>
            <a:pPr marL="171450" indent="-171450">
              <a:buFont typeface="Arial" panose="020B0604020202020204" pitchFamily="34" charset="0"/>
              <a:buChar char="•"/>
            </a:pPr>
            <a:endParaRPr lang="da-DK" sz="800" dirty="0"/>
          </a:p>
        </p:txBody>
      </p:sp>
      <p:sp>
        <p:nvSpPr>
          <p:cNvPr id="23" name="Rectangle 22"/>
          <p:cNvSpPr/>
          <p:nvPr/>
        </p:nvSpPr>
        <p:spPr bwMode="auto">
          <a:xfrm>
            <a:off x="402320" y="2301109"/>
            <a:ext cx="8363830" cy="278826"/>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Udgangspunkt for realisering af målbilledet</a:t>
            </a:r>
          </a:p>
        </p:txBody>
      </p:sp>
      <p:sp>
        <p:nvSpPr>
          <p:cNvPr id="12" name="Rectangle 11"/>
          <p:cNvSpPr/>
          <p:nvPr/>
        </p:nvSpPr>
        <p:spPr>
          <a:xfrm>
            <a:off x="7452320" y="187199"/>
            <a:ext cx="1313830" cy="211675"/>
          </a:xfrm>
          <a:prstGeom prst="rect">
            <a:avLst/>
          </a:prstGeom>
          <a:solidFill>
            <a:srgbClr val="012169"/>
          </a:solidFill>
          <a:ln w="19050" cap="flat" cmpd="sng" algn="ctr">
            <a:solidFill>
              <a:srgbClr val="01216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600" b="1" dirty="0">
                <a:solidFill>
                  <a:schemeClr val="bg1"/>
                </a:solidFill>
                <a:latin typeface="+mj-lt"/>
              </a:rPr>
              <a:t>År 1</a:t>
            </a:r>
          </a:p>
        </p:txBody>
      </p:sp>
      <p:sp>
        <p:nvSpPr>
          <p:cNvPr id="13" name="TextBox 12"/>
          <p:cNvSpPr txBox="1"/>
          <p:nvPr/>
        </p:nvSpPr>
        <p:spPr>
          <a:xfrm>
            <a:off x="7095878" y="219247"/>
            <a:ext cx="500458" cy="153888"/>
          </a:xfrm>
          <a:prstGeom prst="rect">
            <a:avLst/>
          </a:prstGeom>
          <a:solidFill>
            <a:schemeClr val="tx2"/>
          </a:solidFill>
          <a:ln>
            <a:solidFill>
              <a:schemeClr val="bg1"/>
            </a:solidFill>
          </a:ln>
        </p:spPr>
        <p:txBody>
          <a:bodyPr wrap="none" rtlCol="0">
            <a:spAutoFit/>
          </a:bodyPr>
          <a:lstStyle/>
          <a:p>
            <a:pPr algn="ctr"/>
            <a:r>
              <a:rPr lang="da-DK" sz="400" dirty="0">
                <a:solidFill>
                  <a:schemeClr val="bg1"/>
                </a:solidFill>
              </a:rPr>
              <a:t>Tidshorisont</a:t>
            </a:r>
          </a:p>
        </p:txBody>
      </p:sp>
      <p:graphicFrame>
        <p:nvGraphicFramePr>
          <p:cNvPr id="14" name="Table 13"/>
          <p:cNvGraphicFramePr>
            <a:graphicFrameLocks noGrp="1"/>
          </p:cNvGraphicFramePr>
          <p:nvPr>
            <p:custDataLst>
              <p:tags r:id="rId4"/>
            </p:custDataLst>
            <p:extLst>
              <p:ext uri="{D42A27DB-BD31-4B8C-83A1-F6EECF244321}">
                <p14:modId xmlns:p14="http://schemas.microsoft.com/office/powerpoint/2010/main" val="354838820"/>
              </p:ext>
            </p:extLst>
          </p:nvPr>
        </p:nvGraphicFramePr>
        <p:xfrm>
          <a:off x="403200" y="3616816"/>
          <a:ext cx="8351999" cy="1032138"/>
        </p:xfrm>
        <a:graphic>
          <a:graphicData uri="http://schemas.openxmlformats.org/drawingml/2006/table">
            <a:tbl>
              <a:tblPr firstRow="1" bandRow="1">
                <a:tableStyleId>{91EBBBCC-DAD2-459C-BE2E-F6DE35CF9A28}</a:tableStyleId>
              </a:tblPr>
              <a:tblGrid>
                <a:gridCol w="1583248">
                  <a:extLst>
                    <a:ext uri="{9D8B030D-6E8A-4147-A177-3AD203B41FA5}">
                      <a16:colId xmlns:a16="http://schemas.microsoft.com/office/drawing/2014/main" val="20000"/>
                    </a:ext>
                  </a:extLst>
                </a:gridCol>
                <a:gridCol w="6768751">
                  <a:extLst>
                    <a:ext uri="{9D8B030D-6E8A-4147-A177-3AD203B41FA5}">
                      <a16:colId xmlns:a16="http://schemas.microsoft.com/office/drawing/2014/main" val="20001"/>
                    </a:ext>
                  </a:extLst>
                </a:gridCol>
              </a:tblGrid>
              <a:tr h="0">
                <a:tc>
                  <a:txBody>
                    <a:bodyPr/>
                    <a:lstStyle/>
                    <a:p>
                      <a:r>
                        <a:rPr lang="da-DK" sz="1000" dirty="0"/>
                        <a:t>Indsats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Beskrivelse/aktiviteter</a:t>
                      </a:r>
                      <a:endParaRPr lang="da-DK" sz="10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94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effectLst/>
                          <a:latin typeface="+mn-lt"/>
                          <a:ea typeface="+mn-ea"/>
                          <a:cs typeface="+mn-cs"/>
                        </a:rPr>
                        <a:t>Plan og proces for accept af leverancer</a:t>
                      </a:r>
                      <a:endParaRPr lang="da-DK" sz="800" b="0" dirty="0"/>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dirty="0">
                          <a:solidFill>
                            <a:schemeClr val="dk1"/>
                          </a:solidFill>
                          <a:effectLst/>
                          <a:latin typeface="+mn-lt"/>
                          <a:ea typeface="+mn-ea"/>
                          <a:cs typeface="+mn-cs"/>
                        </a:rPr>
                        <a:t>Proces for accept af leverandørens leverancer, samt standardisering af dokumentation modtagelse af leverancer udarbejdes.</a:t>
                      </a:r>
                      <a:endParaRPr lang="da-DK" sz="800" b="0" strike="sngStrike" dirty="0"/>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4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effectLst/>
                          <a:latin typeface="+mn-lt"/>
                          <a:ea typeface="+mn-ea"/>
                          <a:cs typeface="+mn-cs"/>
                        </a:rPr>
                        <a:t>Opdatering af SharePoint</a:t>
                      </a:r>
                      <a:endParaRPr lang="da-DK" sz="800" b="0" dirty="0"/>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dirty="0">
                          <a:solidFill>
                            <a:schemeClr val="dk1"/>
                          </a:solidFill>
                          <a:effectLst/>
                          <a:latin typeface="+mn-lt"/>
                          <a:ea typeface="+mn-ea"/>
                          <a:cs typeface="+mn-cs"/>
                        </a:rPr>
                        <a:t>Registrering af non-funktionelle krav</a:t>
                      </a:r>
                      <a:r>
                        <a:rPr lang="da-DK" sz="800" kern="1200" baseline="0" dirty="0">
                          <a:solidFill>
                            <a:schemeClr val="dk1"/>
                          </a:solidFill>
                          <a:effectLst/>
                          <a:latin typeface="+mn-lt"/>
                          <a:ea typeface="+mn-ea"/>
                          <a:cs typeface="+mn-cs"/>
                        </a:rPr>
                        <a:t> i SharePoint eller andet relevant system med henblik på at understøtte opfølgning og rapportering.</a:t>
                      </a:r>
                      <a:endParaRPr lang="da-DK" sz="800" b="0" strike="sngStrike" dirty="0"/>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181144"/>
                  </a:ext>
                </a:extLst>
              </a:tr>
            </a:tbl>
          </a:graphicData>
        </a:graphic>
      </p:graphicFrame>
    </p:spTree>
    <p:extLst>
      <p:ext uri="{BB962C8B-B14F-4D97-AF65-F5344CB8AC3E}">
        <p14:creationId xmlns:p14="http://schemas.microsoft.com/office/powerpoint/2010/main" val="414235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85" name="think-cell Slide" r:id="rId6" imgW="264" imgH="265" progId="TCLayout.ActiveDocument.1">
                  <p:embed/>
                </p:oleObj>
              </mc:Choice>
              <mc:Fallback>
                <p:oleObj name="think-cell Slide" r:id="rId6" imgW="264" imgH="265"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403200" y="187199"/>
            <a:ext cx="8362950" cy="360000"/>
          </a:xfrm>
        </p:spPr>
        <p:txBody>
          <a:bodyPr vert="horz" lIns="0" tIns="45720" rIns="91440" bIns="45720" rtlCol="0" anchor="ctr">
            <a:noAutofit/>
          </a:bodyPr>
          <a:lstStyle/>
          <a:p>
            <a:r>
              <a:rPr lang="da-DK" sz="1800" dirty="0"/>
              <a:t>Indsatser til realisering af målbilledet (3/6) </a:t>
            </a:r>
          </a:p>
        </p:txBody>
      </p:sp>
      <p:sp>
        <p:nvSpPr>
          <p:cNvPr id="9" name="Rectangle 8"/>
          <p:cNvSpPr/>
          <p:nvPr/>
        </p:nvSpPr>
        <p:spPr>
          <a:xfrm rot="5400000">
            <a:off x="4093036" y="-2450563"/>
            <a:ext cx="964712" cy="8346145"/>
          </a:xfrm>
          <a:prstGeom prst="rect">
            <a:avLst/>
          </a:prstGeom>
          <a:solidFill>
            <a:srgbClr val="FFFFFF"/>
          </a:solidFill>
          <a:ln w="25400" cap="flat" cmpd="sng" algn="ctr">
            <a:solidFill>
              <a:srgbClr val="002776">
                <a:shade val="50000"/>
              </a:srgbClr>
            </a:solidFill>
            <a:prstDash val="solid"/>
          </a:ln>
          <a:effectLst/>
        </p:spPr>
        <p:txBody>
          <a:bodyPr vert="vert270" lIns="46800" rIns="46800" rtlCol="0" anchor="t"/>
          <a:lstStyle/>
          <a:p>
            <a:r>
              <a:rPr lang="da-DK" sz="800" b="1" kern="0" dirty="0">
                <a:solidFill>
                  <a:srgbClr val="000000"/>
                </a:solidFill>
              </a:rPr>
              <a:t>3. Håndtering af ændringer og forhandlinger</a:t>
            </a:r>
            <a:r>
              <a:rPr lang="da-DK" sz="800" b="1" dirty="0"/>
              <a:t>: </a:t>
            </a:r>
            <a:r>
              <a:rPr lang="da-DK" sz="800" dirty="0"/>
              <a:t>Effektiv ændringskontrol på programniveau skal sikre den samlede overholdelse af integration, tidsplaner og budgetter på tværs af projekterne. En ændringsproces styrer håndteringen af de enkelte ændringer, herunder at ændringer rapporteres tidligst muligt. Ved større ændringsforslag udarbejdes en indstilling, der beskriver den konkrete anbefaling til CCB (Central Change Board) og ledelsen. Ændringer beskrives standardiseret og indeholder en vurdering af konsekvenser for plan, budget, løsning og risici, samt betalingsplan, afledte omkostninger eller gevinster, samt konsekvenser for kommende </a:t>
            </a:r>
            <a:r>
              <a:rPr lang="da-DK" sz="800" dirty="0" err="1"/>
              <a:t>rollout’s</a:t>
            </a:r>
            <a:r>
              <a:rPr lang="da-DK" sz="800" dirty="0"/>
              <a:t>. CCB kan godkende ændringer til kontrakter indenfor det godkendte budget.</a:t>
            </a:r>
          </a:p>
          <a:p>
            <a:r>
              <a:rPr lang="da-DK" sz="800" dirty="0"/>
              <a:t>Ændringsprocessen understøttes på passende vis af et database- og proces værktøj.</a:t>
            </a:r>
          </a:p>
          <a:p>
            <a:pPr>
              <a:lnSpc>
                <a:spcPct val="106000"/>
              </a:lnSpc>
            </a:pPr>
            <a:endParaRPr lang="da-DK" sz="800" dirty="0"/>
          </a:p>
        </p:txBody>
      </p:sp>
      <p:sp>
        <p:nvSpPr>
          <p:cNvPr id="10" name="Rectangle 9"/>
          <p:cNvSpPr/>
          <p:nvPr/>
        </p:nvSpPr>
        <p:spPr bwMode="auto">
          <a:xfrm>
            <a:off x="402320" y="1097891"/>
            <a:ext cx="8352884" cy="142262"/>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Målbillede</a:t>
            </a:r>
          </a:p>
        </p:txBody>
      </p:sp>
      <p:sp>
        <p:nvSpPr>
          <p:cNvPr id="33" name="Text Placeholder 2"/>
          <p:cNvSpPr txBox="1">
            <a:spLocks/>
          </p:cNvSpPr>
          <p:nvPr/>
        </p:nvSpPr>
        <p:spPr>
          <a:xfrm>
            <a:off x="402320" y="507600"/>
            <a:ext cx="8274136" cy="360000"/>
          </a:xfrm>
          <a:prstGeom prst="rect">
            <a:avLst/>
          </a:prstGeom>
        </p:spPr>
        <p:txBody>
          <a:bodyPr vert="horz" lIns="0" tIns="45720" rIns="91440" bIns="45720" rtlCol="0" anchor="t">
            <a:noAutofit/>
          </a:bodyPr>
          <a:lstStyle>
            <a:defPPr>
              <a:defRPr lang="da-DK"/>
            </a:defPPr>
            <a:lvl1pPr>
              <a:spcBef>
                <a:spcPct val="0"/>
              </a:spcBef>
              <a:buNone/>
              <a:defRPr sz="1400">
                <a:solidFill>
                  <a:srgbClr val="575757"/>
                </a:solidFill>
                <a:latin typeface="+mj-lt"/>
                <a:ea typeface="+mj-ea"/>
                <a:cs typeface="+mj-cs"/>
              </a:defRPr>
            </a:lvl1pPr>
          </a:lstStyle>
          <a:p>
            <a:pPr>
              <a:lnSpc>
                <a:spcPct val="106000"/>
              </a:lnSpc>
            </a:pPr>
            <a:r>
              <a:rPr lang="da-DK" dirty="0"/>
              <a:t>Indsatser til område 3 – Håndtering af ændringer og forhandlinger</a:t>
            </a:r>
          </a:p>
        </p:txBody>
      </p:sp>
      <p:sp>
        <p:nvSpPr>
          <p:cNvPr id="22" name="Rectangle 21"/>
          <p:cNvSpPr/>
          <p:nvPr/>
        </p:nvSpPr>
        <p:spPr bwMode="auto">
          <a:xfrm>
            <a:off x="402319" y="2701689"/>
            <a:ext cx="8363831" cy="1015344"/>
          </a:xfrm>
          <a:prstGeom prst="rect">
            <a:avLst/>
          </a:prstGeom>
          <a:no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171450" indent="-171450">
              <a:buFont typeface="Arial" panose="020B0604020202020204" pitchFamily="34" charset="0"/>
              <a:buChar char="•"/>
            </a:pPr>
            <a:r>
              <a:rPr lang="da-DK" sz="800" dirty="0"/>
              <a:t>Ændringer er registret i SharePoint med metadata tilknyttet den enkelte ændring</a:t>
            </a:r>
          </a:p>
          <a:p>
            <a:pPr marL="171450" indent="-171450">
              <a:buFont typeface="Arial" panose="020B0604020202020204" pitchFamily="34" charset="0"/>
              <a:buChar char="•"/>
            </a:pPr>
            <a:r>
              <a:rPr lang="da-DK" sz="800" dirty="0"/>
              <a:t>Der udarbejdes forhandlingsstrategier og -oplæg for de enkelte forhandlinger som godkendes i hht. mandat</a:t>
            </a:r>
          </a:p>
          <a:p>
            <a:pPr marL="171450" indent="-171450">
              <a:buFont typeface="Arial" panose="020B0604020202020204" pitchFamily="34" charset="0"/>
              <a:buChar char="•"/>
            </a:pPr>
            <a:r>
              <a:rPr lang="da-DK" sz="800" dirty="0"/>
              <a:t>Der udarbejdes indstillingsnotatet for væsentlige ændringer</a:t>
            </a:r>
          </a:p>
          <a:p>
            <a:pPr marL="171450" indent="-171450">
              <a:buFont typeface="Arial" panose="020B0604020202020204" pitchFamily="34" charset="0"/>
              <a:buChar char="•"/>
            </a:pPr>
            <a:r>
              <a:rPr lang="da-DK" sz="800" dirty="0"/>
              <a:t>Der arbejdes på en proces for overdragelse af aftaler og kontrakter til Teknik, Trafik og andre interessenter.</a:t>
            </a:r>
          </a:p>
          <a:p>
            <a:pPr marL="171450" indent="-171450">
              <a:buFont typeface="Arial" panose="020B0604020202020204" pitchFamily="34" charset="0"/>
              <a:buChar char="•"/>
            </a:pPr>
            <a:r>
              <a:rPr lang="da-DK" sz="800" dirty="0"/>
              <a:t>Der foretages pt. mindre justeringer til ændrings skabelonen og metadata der registreres for den enkelte ændring</a:t>
            </a:r>
          </a:p>
          <a:p>
            <a:pPr marL="171450" indent="-171450">
              <a:buFont typeface="Arial" panose="020B0604020202020204" pitchFamily="34" charset="0"/>
              <a:buChar char="•"/>
            </a:pPr>
            <a:r>
              <a:rPr lang="da-DK" sz="800" dirty="0"/>
              <a:t>Opdatering af metadata er afstemt med behov </a:t>
            </a:r>
            <a:r>
              <a:rPr lang="da-DK" sz="800" dirty="0" err="1"/>
              <a:t>ifht</a:t>
            </a:r>
            <a:r>
              <a:rPr lang="da-DK" sz="800" dirty="0"/>
              <a:t>. økonomistyring med henblik på, at erstatte NFS.’</a:t>
            </a:r>
          </a:p>
          <a:p>
            <a:pPr marL="171450" indent="-171450">
              <a:buFont typeface="Arial" panose="020B0604020202020204" pitchFamily="34" charset="0"/>
              <a:buChar char="•"/>
            </a:pPr>
            <a:r>
              <a:rPr lang="da-DK" sz="800" noProof="1"/>
              <a:t>Ændringer rapporteres til og godkendes af Central Change Board </a:t>
            </a:r>
          </a:p>
          <a:p>
            <a:pPr marL="171450" indent="-171450">
              <a:buFont typeface="Arial" panose="020B0604020202020204" pitchFamily="34" charset="0"/>
              <a:buChar char="•"/>
            </a:pPr>
            <a:endParaRPr lang="da-DK" sz="800" dirty="0"/>
          </a:p>
          <a:p>
            <a:pPr marL="171450" indent="-171450">
              <a:buFont typeface="Arial" panose="020B0604020202020204" pitchFamily="34" charset="0"/>
              <a:buChar char="•"/>
            </a:pPr>
            <a:endParaRPr lang="da-DK" sz="800" noProof="1"/>
          </a:p>
          <a:p>
            <a:pPr marL="171450" indent="-171450">
              <a:buFont typeface="Arial" panose="020B0604020202020204" pitchFamily="34" charset="0"/>
              <a:buChar char="•"/>
            </a:pPr>
            <a:endParaRPr lang="da-DK" sz="800" dirty="0"/>
          </a:p>
          <a:p>
            <a:pPr marL="171450" indent="-171450">
              <a:buFont typeface="Arial" panose="020B0604020202020204" pitchFamily="34" charset="0"/>
              <a:buChar char="•"/>
            </a:pPr>
            <a:endParaRPr lang="da-DK" sz="800" dirty="0"/>
          </a:p>
          <a:p>
            <a:pPr marL="171450" indent="-171450">
              <a:buFont typeface="Arial" panose="020B0604020202020204" pitchFamily="34" charset="0"/>
              <a:buChar char="•"/>
            </a:pPr>
            <a:endParaRPr lang="da-DK" sz="800" dirty="0"/>
          </a:p>
        </p:txBody>
      </p:sp>
      <p:sp>
        <p:nvSpPr>
          <p:cNvPr id="23" name="Rectangle 22"/>
          <p:cNvSpPr/>
          <p:nvPr/>
        </p:nvSpPr>
        <p:spPr bwMode="auto">
          <a:xfrm>
            <a:off x="402319" y="2420888"/>
            <a:ext cx="8352879" cy="280800"/>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Udgangspunkt for realisering af målbilledet</a:t>
            </a:r>
          </a:p>
        </p:txBody>
      </p:sp>
      <p:sp>
        <p:nvSpPr>
          <p:cNvPr id="12" name="Rectangle 11"/>
          <p:cNvSpPr/>
          <p:nvPr/>
        </p:nvSpPr>
        <p:spPr>
          <a:xfrm>
            <a:off x="7452320" y="187199"/>
            <a:ext cx="1313830" cy="211675"/>
          </a:xfrm>
          <a:prstGeom prst="rect">
            <a:avLst/>
          </a:prstGeom>
          <a:solidFill>
            <a:srgbClr val="012169"/>
          </a:solidFill>
          <a:ln w="19050" cap="flat" cmpd="sng" algn="ctr">
            <a:solidFill>
              <a:srgbClr val="01216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600" b="1" dirty="0">
                <a:solidFill>
                  <a:schemeClr val="bg1"/>
                </a:solidFill>
                <a:latin typeface="+mj-lt"/>
              </a:rPr>
              <a:t>År 1</a:t>
            </a:r>
          </a:p>
        </p:txBody>
      </p:sp>
      <p:sp>
        <p:nvSpPr>
          <p:cNvPr id="13" name="TextBox 12"/>
          <p:cNvSpPr txBox="1"/>
          <p:nvPr/>
        </p:nvSpPr>
        <p:spPr>
          <a:xfrm>
            <a:off x="7095878" y="219247"/>
            <a:ext cx="500458" cy="153888"/>
          </a:xfrm>
          <a:prstGeom prst="rect">
            <a:avLst/>
          </a:prstGeom>
          <a:solidFill>
            <a:schemeClr val="tx2"/>
          </a:solidFill>
          <a:ln>
            <a:solidFill>
              <a:schemeClr val="bg1"/>
            </a:solidFill>
          </a:ln>
        </p:spPr>
        <p:txBody>
          <a:bodyPr wrap="none" rtlCol="0">
            <a:spAutoFit/>
          </a:bodyPr>
          <a:lstStyle/>
          <a:p>
            <a:pPr algn="ctr"/>
            <a:r>
              <a:rPr lang="da-DK" sz="400" dirty="0">
                <a:solidFill>
                  <a:schemeClr val="bg1"/>
                </a:solidFill>
              </a:rPr>
              <a:t>Tidshorisont</a:t>
            </a:r>
          </a:p>
        </p:txBody>
      </p:sp>
      <p:graphicFrame>
        <p:nvGraphicFramePr>
          <p:cNvPr id="14" name="Table 13"/>
          <p:cNvGraphicFramePr>
            <a:graphicFrameLocks noGrp="1"/>
          </p:cNvGraphicFramePr>
          <p:nvPr>
            <p:custDataLst>
              <p:tags r:id="rId4"/>
            </p:custDataLst>
            <p:extLst>
              <p:ext uri="{D42A27DB-BD31-4B8C-83A1-F6EECF244321}">
                <p14:modId xmlns:p14="http://schemas.microsoft.com/office/powerpoint/2010/main" val="4160466772"/>
              </p:ext>
            </p:extLst>
          </p:nvPr>
        </p:nvGraphicFramePr>
        <p:xfrm>
          <a:off x="403200" y="3880088"/>
          <a:ext cx="8351999" cy="701040"/>
        </p:xfrm>
        <a:graphic>
          <a:graphicData uri="http://schemas.openxmlformats.org/drawingml/2006/table">
            <a:tbl>
              <a:tblPr firstRow="1" bandRow="1">
                <a:tableStyleId>{91EBBBCC-DAD2-459C-BE2E-F6DE35CF9A28}</a:tableStyleId>
              </a:tblPr>
              <a:tblGrid>
                <a:gridCol w="1583248">
                  <a:extLst>
                    <a:ext uri="{9D8B030D-6E8A-4147-A177-3AD203B41FA5}">
                      <a16:colId xmlns:a16="http://schemas.microsoft.com/office/drawing/2014/main" val="20000"/>
                    </a:ext>
                  </a:extLst>
                </a:gridCol>
                <a:gridCol w="6768751">
                  <a:extLst>
                    <a:ext uri="{9D8B030D-6E8A-4147-A177-3AD203B41FA5}">
                      <a16:colId xmlns:a16="http://schemas.microsoft.com/office/drawing/2014/main" val="20001"/>
                    </a:ext>
                  </a:extLst>
                </a:gridCol>
              </a:tblGrid>
              <a:tr h="0">
                <a:tc>
                  <a:txBody>
                    <a:bodyPr/>
                    <a:lstStyle/>
                    <a:p>
                      <a:r>
                        <a:rPr lang="da-DK" sz="1000" dirty="0"/>
                        <a:t>Indsats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Beskrivelse/aktiviteter</a:t>
                      </a:r>
                      <a:endParaRPr lang="da-DK" sz="10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94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effectLst/>
                          <a:latin typeface="+mn-lt"/>
                          <a:ea typeface="+mn-ea"/>
                          <a:cs typeface="+mn-cs"/>
                        </a:rPr>
                        <a:t>Opdatering af metadata i SharePoint</a:t>
                      </a:r>
                      <a:endParaRPr lang="da-DK" sz="800" b="0" dirty="0"/>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dirty="0">
                          <a:solidFill>
                            <a:schemeClr val="dk1"/>
                          </a:solidFill>
                          <a:effectLst/>
                          <a:latin typeface="+mn-lt"/>
                          <a:ea typeface="+mn-ea"/>
                          <a:cs typeface="+mn-cs"/>
                        </a:rPr>
                        <a:t>SharePoint opdateres på baggrund af den godkendte analyse af behov for metadata.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dirty="0">
                          <a:solidFill>
                            <a:schemeClr val="dk1"/>
                          </a:solidFill>
                          <a:effectLst/>
                          <a:latin typeface="+mn-lt"/>
                          <a:ea typeface="+mn-ea"/>
                          <a:cs typeface="+mn-cs"/>
                        </a:rPr>
                        <a:t>Behov for opdatering af metadata for tidligere</a:t>
                      </a:r>
                      <a:r>
                        <a:rPr lang="da-DK" sz="800" kern="1200" baseline="0" dirty="0">
                          <a:solidFill>
                            <a:schemeClr val="dk1"/>
                          </a:solidFill>
                          <a:effectLst/>
                          <a:latin typeface="+mn-lt"/>
                          <a:ea typeface="+mn-ea"/>
                          <a:cs typeface="+mn-cs"/>
                        </a:rPr>
                        <a:t> godkendte</a:t>
                      </a:r>
                      <a:r>
                        <a:rPr lang="da-DK" sz="800" kern="1200" dirty="0">
                          <a:solidFill>
                            <a:schemeClr val="dk1"/>
                          </a:solidFill>
                          <a:effectLst/>
                          <a:latin typeface="+mn-lt"/>
                          <a:ea typeface="+mn-ea"/>
                          <a:cs typeface="+mn-cs"/>
                        </a:rPr>
                        <a:t> ændringer </a:t>
                      </a:r>
                      <a:r>
                        <a:rPr lang="da-DK" sz="800" kern="1200" baseline="0" dirty="0">
                          <a:solidFill>
                            <a:schemeClr val="dk1"/>
                          </a:solidFill>
                          <a:effectLst/>
                          <a:latin typeface="+mn-lt"/>
                          <a:ea typeface="+mn-ea"/>
                          <a:cs typeface="+mn-cs"/>
                        </a:rPr>
                        <a:t>vurderes, når opdatering af de ændrede metadata er besluttet.</a:t>
                      </a:r>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7294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807" name="think-cell Slide" r:id="rId6" imgW="264" imgH="265" progId="TCLayout.ActiveDocument.1">
                  <p:embed/>
                </p:oleObj>
              </mc:Choice>
              <mc:Fallback>
                <p:oleObj name="think-cell Slide" r:id="rId6" imgW="264" imgH="265"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403200" y="187199"/>
            <a:ext cx="8362950" cy="360000"/>
          </a:xfrm>
        </p:spPr>
        <p:txBody>
          <a:bodyPr vert="horz" lIns="0" tIns="45720" rIns="91440" bIns="45720" rtlCol="0" anchor="ctr">
            <a:noAutofit/>
          </a:bodyPr>
          <a:lstStyle/>
          <a:p>
            <a:r>
              <a:rPr lang="da-DK" sz="1800" dirty="0"/>
              <a:t>Indsatser til realisering af målbilledet (4/6) </a:t>
            </a:r>
          </a:p>
        </p:txBody>
      </p:sp>
      <p:sp>
        <p:nvSpPr>
          <p:cNvPr id="9" name="Rectangle 8"/>
          <p:cNvSpPr/>
          <p:nvPr/>
        </p:nvSpPr>
        <p:spPr>
          <a:xfrm rot="5400000">
            <a:off x="3841008" y="-2198535"/>
            <a:ext cx="1468768" cy="8346145"/>
          </a:xfrm>
          <a:prstGeom prst="rect">
            <a:avLst/>
          </a:prstGeom>
          <a:solidFill>
            <a:srgbClr val="FFFFFF"/>
          </a:solidFill>
          <a:ln w="25400" cap="flat" cmpd="sng" algn="ctr">
            <a:solidFill>
              <a:srgbClr val="002776">
                <a:shade val="50000"/>
              </a:srgbClr>
            </a:solidFill>
            <a:prstDash val="solid"/>
          </a:ln>
          <a:effectLst/>
        </p:spPr>
        <p:txBody>
          <a:bodyPr vert="vert270" lIns="46800" rIns="46800" rtlCol="0" anchor="t"/>
          <a:lstStyle/>
          <a:p>
            <a:r>
              <a:rPr lang="da-DK" sz="800" b="1" dirty="0"/>
              <a:t>4. Fundament for forhandlings- og leverandørstrategier: </a:t>
            </a:r>
            <a:r>
              <a:rPr lang="da-DK" sz="800" dirty="0"/>
              <a:t>For at sikre et standardiseret fundament for forhandlinger og leverandørstrategier udarbejdes der på programniveau en strategisk ramme for programmets tilgang til leverandørerne, herunder en overordnet vægtning af programmets kommercielle og juridiske position i forhold til fremdrift og samarbejde. </a:t>
            </a:r>
          </a:p>
          <a:p>
            <a:endParaRPr lang="da-DK" sz="800" dirty="0"/>
          </a:p>
          <a:p>
            <a:r>
              <a:rPr lang="da-DK" sz="800" dirty="0"/>
              <a:t>Den strategiske ramme er afstemt med kontrakternes rammer for samarbejde og danner grundlag for retningslinjer for samarbejdet med leverandøren. </a:t>
            </a:r>
          </a:p>
          <a:p>
            <a:r>
              <a:rPr lang="da-DK" sz="800" dirty="0"/>
              <a:t>Retningslinjerne omfatter overordnede mål for samarbejdet med leverandøren, retningslinjer for organisering af samarbejdet og eskalation i forbindelse med den enkelte kontrakt. </a:t>
            </a:r>
          </a:p>
          <a:p>
            <a:endParaRPr lang="da-DK" sz="800" dirty="0"/>
          </a:p>
          <a:p>
            <a:r>
              <a:rPr lang="da-DK" sz="800" dirty="0"/>
              <a:t>Den strategiske ramme er afsæt for de konkrete forhandlingsstrategier. En forhandlingsstrategi beskriver de punkter, der er genstand for forhandling, kommercielle udestående samt juridiske og kommercielle konsekvensvurderinger, samt en godkendt forhandlingsramme og position for den konkrete forhandling. </a:t>
            </a:r>
          </a:p>
          <a:p>
            <a:pPr>
              <a:lnSpc>
                <a:spcPct val="106000"/>
              </a:lnSpc>
            </a:pPr>
            <a:endParaRPr lang="da-DK" sz="800" dirty="0"/>
          </a:p>
        </p:txBody>
      </p:sp>
      <p:sp>
        <p:nvSpPr>
          <p:cNvPr id="10" name="Rectangle 9"/>
          <p:cNvSpPr/>
          <p:nvPr/>
        </p:nvSpPr>
        <p:spPr bwMode="auto">
          <a:xfrm>
            <a:off x="402320" y="1097891"/>
            <a:ext cx="8352884" cy="142262"/>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Målbillede</a:t>
            </a:r>
          </a:p>
        </p:txBody>
      </p:sp>
      <p:sp>
        <p:nvSpPr>
          <p:cNvPr id="33" name="Text Placeholder 2"/>
          <p:cNvSpPr txBox="1">
            <a:spLocks/>
          </p:cNvSpPr>
          <p:nvPr/>
        </p:nvSpPr>
        <p:spPr>
          <a:xfrm>
            <a:off x="402320" y="507600"/>
            <a:ext cx="8274136" cy="360000"/>
          </a:xfrm>
          <a:prstGeom prst="rect">
            <a:avLst/>
          </a:prstGeom>
        </p:spPr>
        <p:txBody>
          <a:bodyPr vert="horz" lIns="0" tIns="45720" rIns="91440" bIns="45720" rtlCol="0" anchor="t">
            <a:noAutofit/>
          </a:bodyPr>
          <a:lstStyle>
            <a:defPPr>
              <a:defRPr lang="da-DK"/>
            </a:defPPr>
            <a:lvl1pPr>
              <a:spcBef>
                <a:spcPct val="0"/>
              </a:spcBef>
              <a:buNone/>
              <a:defRPr sz="1400">
                <a:solidFill>
                  <a:srgbClr val="575757"/>
                </a:solidFill>
                <a:latin typeface="+mj-lt"/>
                <a:ea typeface="+mj-ea"/>
                <a:cs typeface="+mj-cs"/>
              </a:defRPr>
            </a:lvl1pPr>
          </a:lstStyle>
          <a:p>
            <a:r>
              <a:rPr lang="da-DK" dirty="0"/>
              <a:t>Indsatser til område 4 – Fundament for forhandlings- og leverandørstrategier</a:t>
            </a:r>
          </a:p>
        </p:txBody>
      </p:sp>
      <p:sp>
        <p:nvSpPr>
          <p:cNvPr id="22" name="Rectangle 21"/>
          <p:cNvSpPr/>
          <p:nvPr/>
        </p:nvSpPr>
        <p:spPr bwMode="auto">
          <a:xfrm>
            <a:off x="402320" y="3205743"/>
            <a:ext cx="8363830" cy="799322"/>
          </a:xfrm>
          <a:prstGeom prst="rect">
            <a:avLst/>
          </a:prstGeom>
          <a:no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171450" indent="-171450">
              <a:buFont typeface="Arial" panose="020B0604020202020204" pitchFamily="34" charset="0"/>
              <a:buChar char="•"/>
            </a:pPr>
            <a:r>
              <a:rPr lang="da-DK" sz="800" dirty="0"/>
              <a:t>I hovedkontrakterne er rammerne for samarbejde med leverandørerne beskrevet og der er, ved kontrakternes indgåelse, udarbejdet konkrete aftaler vedr. samarbejdet mellem leverandøren og SP.</a:t>
            </a:r>
          </a:p>
          <a:p>
            <a:pPr marL="171450" indent="-171450">
              <a:buFont typeface="Arial" panose="020B0604020202020204" pitchFamily="34" charset="0"/>
              <a:buChar char="•"/>
            </a:pPr>
            <a:r>
              <a:rPr lang="da-DK" sz="800" dirty="0"/>
              <a:t>Forud for forhandlinger udarbejdes der en et forhandlingsoplæg, der beskriver fundamentet for den specifikke forhandling</a:t>
            </a:r>
          </a:p>
          <a:p>
            <a:pPr marL="171450" indent="-171450">
              <a:buFont typeface="Arial" panose="020B0604020202020204" pitchFamily="34" charset="0"/>
              <a:buChar char="•"/>
            </a:pPr>
            <a:r>
              <a:rPr lang="da-DK" sz="800" dirty="0"/>
              <a:t>Et standardiseret format for forhandlingsoplæg samt business case, er under udarbejdelse</a:t>
            </a:r>
          </a:p>
          <a:p>
            <a:pPr marL="171450" indent="-171450">
              <a:buFont typeface="Arial" panose="020B0604020202020204" pitchFamily="34" charset="0"/>
              <a:buChar char="•"/>
            </a:pPr>
            <a:r>
              <a:rPr lang="da-DK" sz="800" dirty="0"/>
              <a:t>Der udarbejdes pt. konkrete forretningsgange for forhandlingerne</a:t>
            </a:r>
          </a:p>
          <a:p>
            <a:pPr marL="171450" indent="-171450">
              <a:buFont typeface="Arial" panose="020B0604020202020204" pitchFamily="34" charset="0"/>
              <a:buChar char="•"/>
            </a:pPr>
            <a:endParaRPr lang="da-DK" sz="800" dirty="0"/>
          </a:p>
        </p:txBody>
      </p:sp>
      <p:sp>
        <p:nvSpPr>
          <p:cNvPr id="23" name="Rectangle 22"/>
          <p:cNvSpPr/>
          <p:nvPr/>
        </p:nvSpPr>
        <p:spPr bwMode="auto">
          <a:xfrm>
            <a:off x="402320" y="2924944"/>
            <a:ext cx="8363830" cy="280799"/>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1000" b="1" dirty="0">
                <a:solidFill>
                  <a:schemeClr val="bg1"/>
                </a:solidFill>
                <a:latin typeface="+mj-lt"/>
              </a:rPr>
              <a:t>Udgangspunkt for realisering af målbilledet</a:t>
            </a:r>
          </a:p>
        </p:txBody>
      </p:sp>
      <p:sp>
        <p:nvSpPr>
          <p:cNvPr id="12" name="Rectangle 11"/>
          <p:cNvSpPr/>
          <p:nvPr/>
        </p:nvSpPr>
        <p:spPr>
          <a:xfrm>
            <a:off x="7452320" y="187199"/>
            <a:ext cx="1313830" cy="211675"/>
          </a:xfrm>
          <a:prstGeom prst="rect">
            <a:avLst/>
          </a:prstGeom>
          <a:solidFill>
            <a:srgbClr val="012169"/>
          </a:solidFill>
          <a:ln w="19050" cap="flat" cmpd="sng" algn="ctr">
            <a:solidFill>
              <a:srgbClr val="01216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da-DK" sz="600" b="1" dirty="0">
                <a:solidFill>
                  <a:schemeClr val="bg1"/>
                </a:solidFill>
                <a:latin typeface="+mj-lt"/>
              </a:rPr>
              <a:t>År 1</a:t>
            </a:r>
          </a:p>
        </p:txBody>
      </p:sp>
      <p:sp>
        <p:nvSpPr>
          <p:cNvPr id="13" name="TextBox 12"/>
          <p:cNvSpPr txBox="1"/>
          <p:nvPr/>
        </p:nvSpPr>
        <p:spPr>
          <a:xfrm>
            <a:off x="7095878" y="219247"/>
            <a:ext cx="500458" cy="153888"/>
          </a:xfrm>
          <a:prstGeom prst="rect">
            <a:avLst/>
          </a:prstGeom>
          <a:solidFill>
            <a:schemeClr val="tx2"/>
          </a:solidFill>
          <a:ln>
            <a:solidFill>
              <a:schemeClr val="bg1"/>
            </a:solidFill>
          </a:ln>
        </p:spPr>
        <p:txBody>
          <a:bodyPr wrap="none" rtlCol="0">
            <a:spAutoFit/>
          </a:bodyPr>
          <a:lstStyle/>
          <a:p>
            <a:pPr algn="ctr"/>
            <a:r>
              <a:rPr lang="da-DK" sz="400" dirty="0">
                <a:solidFill>
                  <a:schemeClr val="bg1"/>
                </a:solidFill>
              </a:rPr>
              <a:t>Tidshorisont</a:t>
            </a:r>
          </a:p>
        </p:txBody>
      </p:sp>
      <p:graphicFrame>
        <p:nvGraphicFramePr>
          <p:cNvPr id="14" name="Table 13"/>
          <p:cNvGraphicFramePr>
            <a:graphicFrameLocks noGrp="1"/>
          </p:cNvGraphicFramePr>
          <p:nvPr>
            <p:custDataLst>
              <p:tags r:id="rId4"/>
            </p:custDataLst>
            <p:extLst>
              <p:ext uri="{D42A27DB-BD31-4B8C-83A1-F6EECF244321}">
                <p14:modId xmlns:p14="http://schemas.microsoft.com/office/powerpoint/2010/main" val="834579791"/>
              </p:ext>
            </p:extLst>
          </p:nvPr>
        </p:nvGraphicFramePr>
        <p:xfrm>
          <a:off x="403200" y="4221088"/>
          <a:ext cx="8351999" cy="701040"/>
        </p:xfrm>
        <a:graphic>
          <a:graphicData uri="http://schemas.openxmlformats.org/drawingml/2006/table">
            <a:tbl>
              <a:tblPr firstRow="1" bandRow="1">
                <a:tableStyleId>{91EBBBCC-DAD2-459C-BE2E-F6DE35CF9A28}</a:tableStyleId>
              </a:tblPr>
              <a:tblGrid>
                <a:gridCol w="1583248">
                  <a:extLst>
                    <a:ext uri="{9D8B030D-6E8A-4147-A177-3AD203B41FA5}">
                      <a16:colId xmlns:a16="http://schemas.microsoft.com/office/drawing/2014/main" val="20000"/>
                    </a:ext>
                  </a:extLst>
                </a:gridCol>
                <a:gridCol w="6768751">
                  <a:extLst>
                    <a:ext uri="{9D8B030D-6E8A-4147-A177-3AD203B41FA5}">
                      <a16:colId xmlns:a16="http://schemas.microsoft.com/office/drawing/2014/main" val="20001"/>
                    </a:ext>
                  </a:extLst>
                </a:gridCol>
              </a:tblGrid>
              <a:tr h="0">
                <a:tc>
                  <a:txBody>
                    <a:bodyPr/>
                    <a:lstStyle/>
                    <a:p>
                      <a:r>
                        <a:rPr lang="da-DK" sz="1000" dirty="0"/>
                        <a:t>Indsats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Beskrivelse/aktiviteter</a:t>
                      </a:r>
                      <a:endParaRPr lang="da-DK" sz="10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94149">
                <a:tc>
                  <a:txBody>
                    <a:bodyPr/>
                    <a:lstStyle/>
                    <a:p>
                      <a:r>
                        <a:rPr lang="da-DK" sz="800" b="0" dirty="0"/>
                        <a:t>Udarbejdelse af processer for styring af kontrakter </a:t>
                      </a:r>
                      <a:r>
                        <a:rPr lang="da-DK" sz="800" b="0" baseline="0" dirty="0"/>
                        <a:t> </a:t>
                      </a:r>
                      <a:endParaRPr lang="da-DK" sz="800" b="0" dirty="0"/>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dirty="0">
                          <a:solidFill>
                            <a:schemeClr val="dk1"/>
                          </a:solidFill>
                          <a:effectLst/>
                          <a:latin typeface="+mn-lt"/>
                          <a:ea typeface="+mn-ea"/>
                          <a:cs typeface="+mn-cs"/>
                        </a:rPr>
                        <a:t>Etablering af overordnede kommercielle principper, der udmøntes i strategier for de enkelte forhandlinger.</a:t>
                      </a:r>
                      <a:r>
                        <a:rPr lang="da-DK" sz="800" kern="1200" baseline="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baseline="0" dirty="0">
                          <a:solidFill>
                            <a:schemeClr val="dk1"/>
                          </a:solidFill>
                          <a:effectLst/>
                          <a:latin typeface="+mn-lt"/>
                          <a:ea typeface="+mn-ea"/>
                          <a:cs typeface="+mn-cs"/>
                        </a:rPr>
                        <a:t>Der u</a:t>
                      </a:r>
                      <a:r>
                        <a:rPr lang="da-DK" sz="800" kern="1200" dirty="0">
                          <a:solidFill>
                            <a:schemeClr val="dk1"/>
                          </a:solidFill>
                          <a:effectLst/>
                          <a:latin typeface="+mn-lt"/>
                          <a:ea typeface="+mn-ea"/>
                          <a:cs typeface="+mn-cs"/>
                        </a:rPr>
                        <a:t>darbejdes styringsprocesser, der bl.a. beskriver roller og ansvar for den konkrete </a:t>
                      </a:r>
                      <a:r>
                        <a:rPr lang="da-DK" sz="800" kern="1200" baseline="0" dirty="0">
                          <a:solidFill>
                            <a:schemeClr val="dk1"/>
                          </a:solidFill>
                          <a:effectLst/>
                          <a:latin typeface="+mn-lt"/>
                          <a:ea typeface="+mn-ea"/>
                          <a:cs typeface="+mn-cs"/>
                        </a:rPr>
                        <a:t>forhandling, samt standardiserer de forretningsgange, der</a:t>
                      </a:r>
                      <a:r>
                        <a:rPr lang="da-DK" sz="800" strike="noStrike" kern="1200" baseline="0" dirty="0">
                          <a:solidFill>
                            <a:schemeClr val="dk1"/>
                          </a:solidFill>
                          <a:effectLst/>
                          <a:latin typeface="+mn-lt"/>
                          <a:ea typeface="+mn-ea"/>
                          <a:cs typeface="+mn-cs"/>
                        </a:rPr>
                        <a:t> benyttes i dag og </a:t>
                      </a:r>
                      <a:r>
                        <a:rPr lang="da-DK" sz="800" kern="1200" baseline="0" dirty="0">
                          <a:solidFill>
                            <a:schemeClr val="dk1"/>
                          </a:solidFill>
                          <a:effectLst/>
                          <a:latin typeface="+mn-lt"/>
                          <a:ea typeface="+mn-ea"/>
                          <a:cs typeface="+mn-cs"/>
                        </a:rPr>
                        <a:t>fastlægger styringsprincipper for forhandlingen. </a:t>
                      </a:r>
                      <a:endParaRPr lang="da-DK" sz="800" strike="sngStrike" kern="1200" baseline="0" dirty="0">
                        <a:solidFill>
                          <a:schemeClr val="dk1"/>
                        </a:solidFill>
                        <a:effectLst/>
                        <a:latin typeface="+mn-lt"/>
                        <a:ea typeface="+mn-ea"/>
                        <a:cs typeface="+mn-cs"/>
                      </a:endParaRPr>
                    </a:p>
                  </a:txBody>
                  <a:tcPr marL="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23985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h3jFf2zhakSRPyCqjBr9l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j.ExzJg4jE.t3bGZLQBn9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4kL3kHhGkWltEwhTdO1GQ"/>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qL1b3vyCfUO1cQLTSmD1e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wjdTwwTmEkuI2gMePizXS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ObT8zuY2GU6lycj3Xw3TQ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_b9KpJ3xPk6pYlAN.nOGj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MYjufwRAUEWRQEoNAiaAh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VdzGcz4L1Eem0PONsdB7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ubjtjvYZEexcifzQ90NK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h_CvaguGD0Koo_9DpBCR_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n0kYTUE9EiUaC.obrQ0r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ieg8xVy_EEqXQWSAP2N8pQ"/>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Vu0_IINi5UKnhsyQYJ4qz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PD3LBJY8j0GoEzGkvfLLK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e4gjtSH7UKDzSyk541c8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D3LBJY8j0GoEzGkvfLLK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e4gjtSH7UKDzSyk541c8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PD3LBJY8j0GoEzGkvfLLKw"/>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e4gjtSH7UKDzSyk541c8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PD3LBJY8j0GoEzGkvfLLK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e4gjtSH7UKDzSyk541c8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PD3LBJY8j0GoEzGkvfLLK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e4gjtSH7UKDzSyk541c8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PD3LBJY8j0GoEzGkvfLLK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Re4gjtSH7UKDzSyk541c8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PD3LBJY8j0GoEzGkvfLLK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8gUIFScEzU2W2H1wLGjyc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ig3RK7.1qkuDhJf4_290n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ig3RK7.1qkuDhJf4_290n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qS95Il4R0GCrFDqbXPcn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99_xFYF66EG0fpBEcAroZ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zIMLnfUxjkefzRfndk6qo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uTBGC4hR9UK1r5ifBB.fC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PM5JsJW8UGwF19vupYL4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wnStRTOaE.WC_IIEPYAX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M5Ohvo5lpUi4nVdd7AgxP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kXHcIiHxxUqBAyWWUeech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ZmXuctERUehN7dTnLKNB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CBphHy4Jke8qOul6CZm4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PPo4EitTbk.w4kqdA1J1u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Sf6fDKna.0CI7J1sFACJf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EzZsA4jV4kKdPpdb03uTO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s0aySlibXE2KKEe5hHIhW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4k3C2PQEpkalJfrIPikx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Zse7Ax9rUeXMH9BXJ2mk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1PNTkVTkqUezjrGfqqf0n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Ld_rppBkrkWNAkSs9Mp6O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k.QvtGGcsE2knxQAtJtb.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ITpHKpD5xEieHExyewDi9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_YF0.MeX3kKSg_2l0NRz.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sKFT2JBKakqn712GcWoJS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ed0NuSWFTUyRgsgYQh_al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2PXGEv3VpUa_Xc21Oz57x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vy3m6Ncv_UGNHTTmjbBQ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0wnaWoUZ0mLykKEBUvs_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OHoNecpuqEabxaROlsl27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PM5JsJW8UGwF19vupYL4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PM5JsJW8UGwF19vupYL4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PM5JsJW8UGwF19vupYL4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2PXGEv3VpUa_Xc21Oz57x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VAngVR5P2Eu4ZjNnD4SmE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OHoNecpuqEabxaROlsl27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OHoNecpuqEabxaROlsl27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OHoNecpuqEabxaROlsl27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OqS95Il4R0GCrFDqbXPcn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qS95Il4R0GCrFDqbXPcn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OqS95Il4R0GCrFDqbXPcn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OqS95Il4R0GCrFDqbXPcn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OqS95Il4R0GCrFDqbXPcn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qS95Il4R0GCrFDqbXPcn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OqS95Il4R0GCrFDqbXPcn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Valcon_Standard_UK">
  <a:themeElements>
    <a:clrScheme name="Custom 5">
      <a:dk1>
        <a:srgbClr val="1E2F39"/>
      </a:dk1>
      <a:lt1>
        <a:srgbClr val="FFFFFF"/>
      </a:lt1>
      <a:dk2>
        <a:srgbClr val="677578"/>
      </a:dk2>
      <a:lt2>
        <a:srgbClr val="F69E00"/>
      </a:lt2>
      <a:accent1>
        <a:srgbClr val="008DB1"/>
      </a:accent1>
      <a:accent2>
        <a:srgbClr val="456A7F"/>
      </a:accent2>
      <a:accent3>
        <a:srgbClr val="30B0CF"/>
      </a:accent3>
      <a:accent4>
        <a:srgbClr val="69C1BC"/>
      </a:accent4>
      <a:accent5>
        <a:srgbClr val="92A888"/>
      </a:accent5>
      <a:accent6>
        <a:srgbClr val="6993A3"/>
      </a:accent6>
      <a:hlink>
        <a:srgbClr val="30B0CF"/>
      </a:hlink>
      <a:folHlink>
        <a:srgbClr val="82CFE2"/>
      </a:folHlink>
    </a:clrScheme>
    <a:fontScheme name="Arial Narrow">
      <a:majorFont>
        <a:latin typeface="Arial Narrow"/>
        <a:ea typeface=""/>
        <a:cs typeface=""/>
      </a:majorFont>
      <a:minorFont>
        <a:latin typeface="Arial Narrow"/>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2F39"/>
        </a:solidFill>
        <a:ln w="9525">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E2F3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defRPr sz="1600" kern="1200" dirty="0" err="1"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Valcon_Template (002).pptx  -  Read-Only" id="{7C27A5A3-A203-41CC-B94E-B59AC098BE31}" vid="{804529D7-D2D8-4D78-AF42-1BCEDB515DE2}"/>
    </a:ext>
  </a:extLst>
</a:theme>
</file>

<file path=ppt/theme/theme12.xml><?xml version="1.0" encoding="utf-8"?>
<a:theme xmlns:a="http://schemas.openxmlformats.org/drawingml/2006/main" name="8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Valcon_Project description_DK">
  <a:themeElements>
    <a:clrScheme name="Valcon">
      <a:dk1>
        <a:srgbClr val="1E2F39"/>
      </a:dk1>
      <a:lt1>
        <a:srgbClr val="FFFFFF"/>
      </a:lt1>
      <a:dk2>
        <a:srgbClr val="677578"/>
      </a:dk2>
      <a:lt2>
        <a:srgbClr val="F69E00"/>
      </a:lt2>
      <a:accent1>
        <a:srgbClr val="008DB1"/>
      </a:accent1>
      <a:accent2>
        <a:srgbClr val="456A7F"/>
      </a:accent2>
      <a:accent3>
        <a:srgbClr val="30B0CF"/>
      </a:accent3>
      <a:accent4>
        <a:srgbClr val="69C1BC"/>
      </a:accent4>
      <a:accent5>
        <a:srgbClr val="92A888"/>
      </a:accent5>
      <a:accent6>
        <a:srgbClr val="6993A3"/>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2F39"/>
        </a:solidFill>
        <a:ln w="9525">
          <a:solidFill>
            <a:srgbClr val="1E2F39"/>
          </a:solid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E2F3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defRPr sz="1600" kern="1200" dirty="0" err="1"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2" id="{D36646CC-1631-4A2E-B4B2-35F2426F5F89}" vid="{251B3005-482D-4970-99E9-CB61BAD30ADC}"/>
    </a:ext>
  </a:extLst>
</a:theme>
</file>

<file path=ppt/theme/theme16.xml><?xml version="1.0" encoding="utf-8"?>
<a:theme xmlns:a="http://schemas.openxmlformats.org/drawingml/2006/main" name="11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Valcon_Standard_UK">
  <a:themeElements>
    <a:clrScheme name="Valcon">
      <a:dk1>
        <a:srgbClr val="1E2F39"/>
      </a:dk1>
      <a:lt1>
        <a:srgbClr val="FFFFFF"/>
      </a:lt1>
      <a:dk2>
        <a:srgbClr val="677578"/>
      </a:dk2>
      <a:lt2>
        <a:srgbClr val="F69E00"/>
      </a:lt2>
      <a:accent1>
        <a:srgbClr val="008DB1"/>
      </a:accent1>
      <a:accent2>
        <a:srgbClr val="456A7F"/>
      </a:accent2>
      <a:accent3>
        <a:srgbClr val="30B0CF"/>
      </a:accent3>
      <a:accent4>
        <a:srgbClr val="69C1BC"/>
      </a:accent4>
      <a:accent5>
        <a:srgbClr val="92A888"/>
      </a:accent5>
      <a:accent6>
        <a:srgbClr val="6993A3"/>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2F39"/>
        </a:solidFill>
        <a:ln w="9525">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E2F3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defRPr sz="1600" kern="1200" dirty="0" err="1"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1" id="{F4446395-F585-4E5F-9763-345201F6F7FE}" vid="{E82AAB39-BB5B-4F06-875B-7D280EF9FD76}"/>
    </a:ext>
  </a:extLst>
</a:theme>
</file>

<file path=ppt/theme/theme19.xml><?xml version="1.0" encoding="utf-8"?>
<a:theme xmlns:a="http://schemas.openxmlformats.org/drawingml/2006/main" name="2_Valcon_Project description_DK">
  <a:themeElements>
    <a:clrScheme name="Valcon">
      <a:dk1>
        <a:srgbClr val="1E2F39"/>
      </a:dk1>
      <a:lt1>
        <a:srgbClr val="FFFFFF"/>
      </a:lt1>
      <a:dk2>
        <a:srgbClr val="677578"/>
      </a:dk2>
      <a:lt2>
        <a:srgbClr val="F69E00"/>
      </a:lt2>
      <a:accent1>
        <a:srgbClr val="008DB1"/>
      </a:accent1>
      <a:accent2>
        <a:srgbClr val="456A7F"/>
      </a:accent2>
      <a:accent3>
        <a:srgbClr val="30B0CF"/>
      </a:accent3>
      <a:accent4>
        <a:srgbClr val="69C1BC"/>
      </a:accent4>
      <a:accent5>
        <a:srgbClr val="92A888"/>
      </a:accent5>
      <a:accent6>
        <a:srgbClr val="6993A3"/>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2F39"/>
        </a:solidFill>
        <a:ln w="9525">
          <a:solidFill>
            <a:srgbClr val="1E2F39"/>
          </a:solid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E2F3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defRPr sz="1600" kern="1200" dirty="0" err="1"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2" id="{D36646CC-1631-4A2E-B4B2-35F2426F5F89}" vid="{251B3005-482D-4970-99E9-CB61BAD30ADC}"/>
    </a:ext>
  </a:extLst>
</a:theme>
</file>

<file path=ppt/theme/theme2.xml><?xml version="1.0" encoding="utf-8"?>
<a:theme xmlns:a="http://schemas.openxmlformats.org/drawingml/2006/main" name="Valcon_Standard_DK">
  <a:themeElements>
    <a:clrScheme name="Valcon">
      <a:dk1>
        <a:srgbClr val="1E2F39"/>
      </a:dk1>
      <a:lt1>
        <a:srgbClr val="FFFFFF"/>
      </a:lt1>
      <a:dk2>
        <a:srgbClr val="677578"/>
      </a:dk2>
      <a:lt2>
        <a:srgbClr val="F69E00"/>
      </a:lt2>
      <a:accent1>
        <a:srgbClr val="008DB1"/>
      </a:accent1>
      <a:accent2>
        <a:srgbClr val="456A7F"/>
      </a:accent2>
      <a:accent3>
        <a:srgbClr val="30B0CF"/>
      </a:accent3>
      <a:accent4>
        <a:srgbClr val="69C1BC"/>
      </a:accent4>
      <a:accent5>
        <a:srgbClr val="92A888"/>
      </a:accent5>
      <a:accent6>
        <a:srgbClr val="6993A3"/>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2F39"/>
        </a:solidFill>
        <a:ln w="9525">
          <a:solidFill>
            <a:srgbClr val="1E2F39"/>
          </a:solid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E2F3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defRPr sz="1600" kern="1200" dirty="0" err="1" smtClean="0">
            <a:solidFill>
              <a:schemeClr val="tx1"/>
            </a:solidFill>
            <a:effectLst/>
            <a:latin typeface="+mn-lt"/>
            <a:ea typeface="+mn-ea"/>
            <a:cs typeface="+mn-cs"/>
          </a:defRPr>
        </a:defPPr>
      </a:lstStyle>
    </a:txDef>
  </a:objectDefaults>
  <a:extraClrSchemeLst/>
</a:theme>
</file>

<file path=ppt/theme/theme20.xml><?xml version="1.0" encoding="utf-8"?>
<a:theme xmlns:a="http://schemas.openxmlformats.org/drawingml/2006/main" name="13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4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alcon_Standard_UK">
  <a:themeElements>
    <a:clrScheme name="Valcon">
      <a:dk1>
        <a:srgbClr val="1E2F39"/>
      </a:dk1>
      <a:lt1>
        <a:srgbClr val="FFFFFF"/>
      </a:lt1>
      <a:dk2>
        <a:srgbClr val="677578"/>
      </a:dk2>
      <a:lt2>
        <a:srgbClr val="F69E00"/>
      </a:lt2>
      <a:accent1>
        <a:srgbClr val="008DB1"/>
      </a:accent1>
      <a:accent2>
        <a:srgbClr val="456A7F"/>
      </a:accent2>
      <a:accent3>
        <a:srgbClr val="30B0CF"/>
      </a:accent3>
      <a:accent4>
        <a:srgbClr val="69C1BC"/>
      </a:accent4>
      <a:accent5>
        <a:srgbClr val="92A888"/>
      </a:accent5>
      <a:accent6>
        <a:srgbClr val="6993A3"/>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2F39"/>
        </a:solidFill>
        <a:ln w="9525">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E2F3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defRPr sz="1600" kern="1200" dirty="0" err="1"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Valcon_Templates_DK" id="{1629FEBD-4ECD-4A42-A4E3-2CCC77E1FC4F}" vid="{F2A9F34C-5FD6-4AC8-BA4D-7A5F6F203A1B}"/>
    </a:ext>
  </a:extLst>
</a:theme>
</file>

<file path=ppt/theme/theme5.xml><?xml version="1.0" encoding="utf-8"?>
<a:theme xmlns:a="http://schemas.openxmlformats.org/drawingml/2006/main" name="2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Designskabelon</Template>
  <TotalTime>0</TotalTime>
  <Words>1923</Words>
  <Application>Microsoft Office PowerPoint</Application>
  <PresentationFormat>Skærmshow (4:3)</PresentationFormat>
  <Paragraphs>189</Paragraphs>
  <Slides>12</Slides>
  <Notes>2</Notes>
  <HiddenSlides>0</HiddenSlides>
  <MMClips>0</MMClips>
  <ScaleCrop>false</ScaleCrop>
  <HeadingPairs>
    <vt:vector size="8" baseType="variant">
      <vt:variant>
        <vt:lpstr>Benyttede skrifttyper</vt:lpstr>
      </vt:variant>
      <vt:variant>
        <vt:i4>11</vt:i4>
      </vt:variant>
      <vt:variant>
        <vt:lpstr>Tema</vt:lpstr>
      </vt:variant>
      <vt:variant>
        <vt:i4>21</vt:i4>
      </vt:variant>
      <vt:variant>
        <vt:lpstr>Integrerede OLE-servere</vt:lpstr>
      </vt:variant>
      <vt:variant>
        <vt:i4>1</vt:i4>
      </vt:variant>
      <vt:variant>
        <vt:lpstr>Slidetitler</vt:lpstr>
      </vt:variant>
      <vt:variant>
        <vt:i4>12</vt:i4>
      </vt:variant>
    </vt:vector>
  </HeadingPairs>
  <TitlesOfParts>
    <vt:vector size="45" baseType="lpstr">
      <vt:lpstr>ＭＳ Ｐゴシック</vt:lpstr>
      <vt:lpstr>Agfa Rotis Sans Serif</vt:lpstr>
      <vt:lpstr>Arial</vt:lpstr>
      <vt:lpstr>Arial Narrow</vt:lpstr>
      <vt:lpstr>ArialNarrow</vt:lpstr>
      <vt:lpstr>Calibri</vt:lpstr>
      <vt:lpstr>Courier New</vt:lpstr>
      <vt:lpstr>Georgia</vt:lpstr>
      <vt:lpstr>HelveticaNeueLT Std Lt Cn</vt:lpstr>
      <vt:lpstr>Verdana</vt:lpstr>
      <vt:lpstr>Wingdings 2</vt:lpstr>
      <vt:lpstr>Designskabelon</vt:lpstr>
      <vt:lpstr>Valcon_Standard_DK</vt:lpstr>
      <vt:lpstr>1_Designskabelon</vt:lpstr>
      <vt:lpstr>Valcon_Standard_UK</vt:lpstr>
      <vt:lpstr>2_Designskabelon</vt:lpstr>
      <vt:lpstr>3_Designskabelon</vt:lpstr>
      <vt:lpstr>4_Designskabelon</vt:lpstr>
      <vt:lpstr>6_Designskabelon</vt:lpstr>
      <vt:lpstr>5_Designskabelon</vt:lpstr>
      <vt:lpstr>7_Designskabelon</vt:lpstr>
      <vt:lpstr>1_Valcon_Standard_UK</vt:lpstr>
      <vt:lpstr>8_Designskabelon</vt:lpstr>
      <vt:lpstr>9_Designskabelon</vt:lpstr>
      <vt:lpstr>10_Designskabelon</vt:lpstr>
      <vt:lpstr>Valcon_Project description_DK</vt:lpstr>
      <vt:lpstr>11_Designskabelon</vt:lpstr>
      <vt:lpstr>12_Designskabelon</vt:lpstr>
      <vt:lpstr>2_Valcon_Standard_UK</vt:lpstr>
      <vt:lpstr>2_Valcon_Project description_DK</vt:lpstr>
      <vt:lpstr>13_Designskabelon</vt:lpstr>
      <vt:lpstr>14_Designskabelon</vt:lpstr>
      <vt:lpstr>think-cell Slide</vt:lpstr>
      <vt:lpstr>Målbillede for kontraktstyring</vt:lpstr>
      <vt:lpstr>PowerPoint-præsentation</vt:lpstr>
      <vt:lpstr>PowerPoint-præsentation</vt:lpstr>
      <vt:lpstr>PowerPoint-præsentation</vt:lpstr>
      <vt:lpstr>Målbillede for kontraktstyring </vt:lpstr>
      <vt:lpstr>Indsatser til realisering af målbilledet (1/6) </vt:lpstr>
      <vt:lpstr>Indsatser til realisering af målbilledet (2/6) </vt:lpstr>
      <vt:lpstr>Indsatser til realisering af målbilledet (3/6) </vt:lpstr>
      <vt:lpstr>Indsatser til realisering af målbilledet (4/6) </vt:lpstr>
      <vt:lpstr>Indsatser til realisering af målbilledet (5/6) </vt:lpstr>
      <vt:lpstr>Indsatser til realisering af målbilledet (6/6) </vt:lpstr>
      <vt:lpstr>Forslag til tidshorisont for implementering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2018-05-08T18:50:31Z</dcterms:created>
  <dcterms:modified xsi:type="dcterms:W3CDTF">2018-07-05T08:41:15Z</dcterms:modified>
</cp:coreProperties>
</file>