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9"/>
  </p:notesMasterIdLst>
  <p:handoutMasterIdLst>
    <p:handoutMasterId r:id="rId10"/>
  </p:handoutMasterIdLst>
  <p:sldIdLst>
    <p:sldId id="275" r:id="rId2"/>
    <p:sldId id="257" r:id="rId3"/>
    <p:sldId id="276" r:id="rId4"/>
    <p:sldId id="277" r:id="rId5"/>
    <p:sldId id="278" r:id="rId6"/>
    <p:sldId id="274" r:id="rId7"/>
    <p:sldId id="273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32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C8403-AFD2-4FE6-A4FB-3BDE5843A164}" v="2" dt="2023-10-17T14:09:25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Flytkjær-Hansen (EFLH)" userId="5e1d4599-d056-4a27-b9af-8c1403a93fa5" providerId="ADAL" clId="{225C8403-AFD2-4FE6-A4FB-3BDE5843A164}"/>
    <pc:docChg chg="undo custSel addSld delSld modSld sldOrd">
      <pc:chgData name="Esther Flytkjær-Hansen (EFLH)" userId="5e1d4599-d056-4a27-b9af-8c1403a93fa5" providerId="ADAL" clId="{225C8403-AFD2-4FE6-A4FB-3BDE5843A164}" dt="2023-10-23T12:30:25.085" v="1128" actId="20577"/>
      <pc:docMkLst>
        <pc:docMk/>
      </pc:docMkLst>
      <pc:sldChg chg="modSp mod">
        <pc:chgData name="Esther Flytkjær-Hansen (EFLH)" userId="5e1d4599-d056-4a27-b9af-8c1403a93fa5" providerId="ADAL" clId="{225C8403-AFD2-4FE6-A4FB-3BDE5843A164}" dt="2023-10-17T14:01:18.834" v="1081" actId="20577"/>
        <pc:sldMkLst>
          <pc:docMk/>
          <pc:sldMk cId="1287207913" sldId="257"/>
        </pc:sldMkLst>
        <pc:spChg chg="mod">
          <ac:chgData name="Esther Flytkjær-Hansen (EFLH)" userId="5e1d4599-d056-4a27-b9af-8c1403a93fa5" providerId="ADAL" clId="{225C8403-AFD2-4FE6-A4FB-3BDE5843A164}" dt="2023-10-17T14:01:18.834" v="1081" actId="20577"/>
          <ac:spMkLst>
            <pc:docMk/>
            <pc:sldMk cId="1287207913" sldId="257"/>
            <ac:spMk id="22" creationId="{00000000-0000-0000-0000-000000000000}"/>
          </ac:spMkLst>
        </pc:spChg>
      </pc:sldChg>
      <pc:sldChg chg="addSp delSp modSp del mod">
        <pc:chgData name="Esther Flytkjær-Hansen (EFLH)" userId="5e1d4599-d056-4a27-b9af-8c1403a93fa5" providerId="ADAL" clId="{225C8403-AFD2-4FE6-A4FB-3BDE5843A164}" dt="2023-10-17T13:46:18.557" v="909" actId="47"/>
        <pc:sldMkLst>
          <pc:docMk/>
          <pc:sldMk cId="2719953159" sldId="259"/>
        </pc:sldMkLst>
        <pc:spChg chg="del">
          <ac:chgData name="Esther Flytkjær-Hansen (EFLH)" userId="5e1d4599-d056-4a27-b9af-8c1403a93fa5" providerId="ADAL" clId="{225C8403-AFD2-4FE6-A4FB-3BDE5843A164}" dt="2023-10-17T13:41:58.304" v="733" actId="478"/>
          <ac:spMkLst>
            <pc:docMk/>
            <pc:sldMk cId="2719953159" sldId="259"/>
            <ac:spMk id="3" creationId="{3A23045A-6AB3-74C9-F631-356C4C3E3471}"/>
          </ac:spMkLst>
        </pc:spChg>
        <pc:spChg chg="add del mod">
          <ac:chgData name="Esther Flytkjær-Hansen (EFLH)" userId="5e1d4599-d056-4a27-b9af-8c1403a93fa5" providerId="ADAL" clId="{225C8403-AFD2-4FE6-A4FB-3BDE5843A164}" dt="2023-10-17T13:41:45.417" v="716" actId="478"/>
          <ac:spMkLst>
            <pc:docMk/>
            <pc:sldMk cId="2719953159" sldId="259"/>
            <ac:spMk id="4" creationId="{0BE458EB-A07A-5A95-5AE4-BFBCB3D7A43C}"/>
          </ac:spMkLst>
        </pc:spChg>
        <pc:spChg chg="add del">
          <ac:chgData name="Esther Flytkjær-Hansen (EFLH)" userId="5e1d4599-d056-4a27-b9af-8c1403a93fa5" providerId="ADAL" clId="{225C8403-AFD2-4FE6-A4FB-3BDE5843A164}" dt="2023-10-17T13:43:42.241" v="755" actId="478"/>
          <ac:spMkLst>
            <pc:docMk/>
            <pc:sldMk cId="2719953159" sldId="259"/>
            <ac:spMk id="5" creationId="{5F83960A-76B5-EE46-FA2E-A8CA8DEA60AE}"/>
          </ac:spMkLst>
        </pc:spChg>
        <pc:spChg chg="mod">
          <ac:chgData name="Esther Flytkjær-Hansen (EFLH)" userId="5e1d4599-d056-4a27-b9af-8c1403a93fa5" providerId="ADAL" clId="{225C8403-AFD2-4FE6-A4FB-3BDE5843A164}" dt="2023-10-17T13:43:06.994" v="752" actId="21"/>
          <ac:spMkLst>
            <pc:docMk/>
            <pc:sldMk cId="2719953159" sldId="259"/>
            <ac:spMk id="30" creationId="{00000000-0000-0000-0000-000000000000}"/>
          </ac:spMkLst>
        </pc:spChg>
        <pc:spChg chg="mod">
          <ac:chgData name="Esther Flytkjær-Hansen (EFLH)" userId="5e1d4599-d056-4a27-b9af-8c1403a93fa5" providerId="ADAL" clId="{225C8403-AFD2-4FE6-A4FB-3BDE5843A164}" dt="2023-10-17T13:40:27.782" v="705" actId="207"/>
          <ac:spMkLst>
            <pc:docMk/>
            <pc:sldMk cId="2719953159" sldId="259"/>
            <ac:spMk id="31" creationId="{00000000-0000-0000-0000-000000000000}"/>
          </ac:spMkLst>
        </pc:spChg>
        <pc:spChg chg="del mod">
          <ac:chgData name="Esther Flytkjær-Hansen (EFLH)" userId="5e1d4599-d056-4a27-b9af-8c1403a93fa5" providerId="ADAL" clId="{225C8403-AFD2-4FE6-A4FB-3BDE5843A164}" dt="2023-10-17T13:41:42.028" v="715" actId="478"/>
          <ac:spMkLst>
            <pc:docMk/>
            <pc:sldMk cId="2719953159" sldId="259"/>
            <ac:spMk id="32" creationId="{00000000-0000-0000-0000-000000000000}"/>
          </ac:spMkLst>
        </pc:spChg>
        <pc:spChg chg="mod">
          <ac:chgData name="Esther Flytkjær-Hansen (EFLH)" userId="5e1d4599-d056-4a27-b9af-8c1403a93fa5" providerId="ADAL" clId="{225C8403-AFD2-4FE6-A4FB-3BDE5843A164}" dt="2023-10-17T13:44:03.925" v="797" actId="6549"/>
          <ac:spMkLst>
            <pc:docMk/>
            <pc:sldMk cId="2719953159" sldId="259"/>
            <ac:spMk id="33" creationId="{00000000-0000-0000-0000-000000000000}"/>
          </ac:spMkLst>
        </pc:spChg>
      </pc:sldChg>
      <pc:sldChg chg="del">
        <pc:chgData name="Esther Flytkjær-Hansen (EFLH)" userId="5e1d4599-d056-4a27-b9af-8c1403a93fa5" providerId="ADAL" clId="{225C8403-AFD2-4FE6-A4FB-3BDE5843A164}" dt="2023-10-17T13:38:32.737" v="637" actId="47"/>
        <pc:sldMkLst>
          <pc:docMk/>
          <pc:sldMk cId="1391497666" sldId="260"/>
        </pc:sldMkLst>
      </pc:sldChg>
      <pc:sldChg chg="del">
        <pc:chgData name="Esther Flytkjær-Hansen (EFLH)" userId="5e1d4599-d056-4a27-b9af-8c1403a93fa5" providerId="ADAL" clId="{225C8403-AFD2-4FE6-A4FB-3BDE5843A164}" dt="2023-10-17T13:38:38.252" v="640" actId="47"/>
        <pc:sldMkLst>
          <pc:docMk/>
          <pc:sldMk cId="2823946169" sldId="261"/>
        </pc:sldMkLst>
      </pc:sldChg>
      <pc:sldChg chg="del">
        <pc:chgData name="Esther Flytkjær-Hansen (EFLH)" userId="5e1d4599-d056-4a27-b9af-8c1403a93fa5" providerId="ADAL" clId="{225C8403-AFD2-4FE6-A4FB-3BDE5843A164}" dt="2023-10-17T13:38:49.701" v="644" actId="47"/>
        <pc:sldMkLst>
          <pc:docMk/>
          <pc:sldMk cId="3107920773" sldId="264"/>
        </pc:sldMkLst>
      </pc:sldChg>
      <pc:sldChg chg="del">
        <pc:chgData name="Esther Flytkjær-Hansen (EFLH)" userId="5e1d4599-d056-4a27-b9af-8c1403a93fa5" providerId="ADAL" clId="{225C8403-AFD2-4FE6-A4FB-3BDE5843A164}" dt="2023-10-17T13:38:47.906" v="643" actId="47"/>
        <pc:sldMkLst>
          <pc:docMk/>
          <pc:sldMk cId="2140615912" sldId="270"/>
        </pc:sldMkLst>
      </pc:sldChg>
      <pc:sldChg chg="modSp mod">
        <pc:chgData name="Esther Flytkjær-Hansen (EFLH)" userId="5e1d4599-d056-4a27-b9af-8c1403a93fa5" providerId="ADAL" clId="{225C8403-AFD2-4FE6-A4FB-3BDE5843A164}" dt="2023-10-17T13:47:24.091" v="961" actId="20577"/>
        <pc:sldMkLst>
          <pc:docMk/>
          <pc:sldMk cId="2675147524" sldId="273"/>
        </pc:sldMkLst>
        <pc:spChg chg="mod">
          <ac:chgData name="Esther Flytkjær-Hansen (EFLH)" userId="5e1d4599-d056-4a27-b9af-8c1403a93fa5" providerId="ADAL" clId="{225C8403-AFD2-4FE6-A4FB-3BDE5843A164}" dt="2023-10-17T13:47:24.091" v="961" actId="20577"/>
          <ac:spMkLst>
            <pc:docMk/>
            <pc:sldMk cId="2675147524" sldId="273"/>
            <ac:spMk id="5" creationId="{6DB3650F-5A87-98A1-940E-E42E0D5A6B2B}"/>
          </ac:spMkLst>
        </pc:spChg>
      </pc:sldChg>
      <pc:sldChg chg="addSp delSp modSp new mod modClrScheme chgLayout">
        <pc:chgData name="Esther Flytkjær-Hansen (EFLH)" userId="5e1d4599-d056-4a27-b9af-8c1403a93fa5" providerId="ADAL" clId="{225C8403-AFD2-4FE6-A4FB-3BDE5843A164}" dt="2023-10-17T13:39:39.410" v="652"/>
        <pc:sldMkLst>
          <pc:docMk/>
          <pc:sldMk cId="1694862365" sldId="274"/>
        </pc:sldMkLst>
        <pc:spChg chg="del">
          <ac:chgData name="Esther Flytkjær-Hansen (EFLH)" userId="5e1d4599-d056-4a27-b9af-8c1403a93fa5" providerId="ADAL" clId="{225C8403-AFD2-4FE6-A4FB-3BDE5843A164}" dt="2023-10-17T13:39:37.900" v="651" actId="700"/>
          <ac:spMkLst>
            <pc:docMk/>
            <pc:sldMk cId="1694862365" sldId="274"/>
            <ac:spMk id="2" creationId="{741594A3-C4D5-4456-F70D-8BEA97F0BC7F}"/>
          </ac:spMkLst>
        </pc:spChg>
        <pc:spChg chg="mod ord">
          <ac:chgData name="Esther Flytkjær-Hansen (EFLH)" userId="5e1d4599-d056-4a27-b9af-8c1403a93fa5" providerId="ADAL" clId="{225C8403-AFD2-4FE6-A4FB-3BDE5843A164}" dt="2023-10-17T13:39:37.900" v="651" actId="700"/>
          <ac:spMkLst>
            <pc:docMk/>
            <pc:sldMk cId="1694862365" sldId="274"/>
            <ac:spMk id="3" creationId="{4391D408-FD3F-13F4-8CBB-6E350314155C}"/>
          </ac:spMkLst>
        </pc:spChg>
        <pc:spChg chg="add mod ord">
          <ac:chgData name="Esther Flytkjær-Hansen (EFLH)" userId="5e1d4599-d056-4a27-b9af-8c1403a93fa5" providerId="ADAL" clId="{225C8403-AFD2-4FE6-A4FB-3BDE5843A164}" dt="2023-10-17T13:39:39.410" v="652"/>
          <ac:spMkLst>
            <pc:docMk/>
            <pc:sldMk cId="1694862365" sldId="274"/>
            <ac:spMk id="4" creationId="{5E34356F-0E35-1A37-DCE2-36C95414ACC4}"/>
          </ac:spMkLst>
        </pc:spChg>
      </pc:sldChg>
      <pc:sldChg chg="del">
        <pc:chgData name="Esther Flytkjær-Hansen (EFLH)" userId="5e1d4599-d056-4a27-b9af-8c1403a93fa5" providerId="ADAL" clId="{225C8403-AFD2-4FE6-A4FB-3BDE5843A164}" dt="2023-10-17T13:38:52.067" v="645" actId="47"/>
        <pc:sldMkLst>
          <pc:docMk/>
          <pc:sldMk cId="2450367721" sldId="274"/>
        </pc:sldMkLst>
      </pc:sldChg>
      <pc:sldChg chg="addSp delSp modSp new mod modClrScheme chgLayout">
        <pc:chgData name="Esther Flytkjær-Hansen (EFLH)" userId="5e1d4599-d056-4a27-b9af-8c1403a93fa5" providerId="ADAL" clId="{225C8403-AFD2-4FE6-A4FB-3BDE5843A164}" dt="2023-10-23T12:30:25.085" v="1128" actId="20577"/>
        <pc:sldMkLst>
          <pc:docMk/>
          <pc:sldMk cId="2974574963" sldId="275"/>
        </pc:sldMkLst>
        <pc:spChg chg="del mod ord">
          <ac:chgData name="Esther Flytkjær-Hansen (EFLH)" userId="5e1d4599-d056-4a27-b9af-8c1403a93fa5" providerId="ADAL" clId="{225C8403-AFD2-4FE6-A4FB-3BDE5843A164}" dt="2023-10-17T13:44:31.770" v="799" actId="700"/>
          <ac:spMkLst>
            <pc:docMk/>
            <pc:sldMk cId="2974574963" sldId="275"/>
            <ac:spMk id="2" creationId="{CC279AFA-45F8-C689-7DB3-32F4BA376FC1}"/>
          </ac:spMkLst>
        </pc:spChg>
        <pc:spChg chg="mod ord">
          <ac:chgData name="Esther Flytkjær-Hansen (EFLH)" userId="5e1d4599-d056-4a27-b9af-8c1403a93fa5" providerId="ADAL" clId="{225C8403-AFD2-4FE6-A4FB-3BDE5843A164}" dt="2023-10-17T13:44:31.770" v="799" actId="700"/>
          <ac:spMkLst>
            <pc:docMk/>
            <pc:sldMk cId="2974574963" sldId="275"/>
            <ac:spMk id="3" creationId="{BD5A3C14-82AB-DD28-984F-18AB2E6176C3}"/>
          </ac:spMkLst>
        </pc:spChg>
        <pc:spChg chg="add mod ord">
          <ac:chgData name="Esther Flytkjær-Hansen (EFLH)" userId="5e1d4599-d056-4a27-b9af-8c1403a93fa5" providerId="ADAL" clId="{225C8403-AFD2-4FE6-A4FB-3BDE5843A164}" dt="2023-10-23T12:30:25.085" v="1128" actId="20577"/>
          <ac:spMkLst>
            <pc:docMk/>
            <pc:sldMk cId="2974574963" sldId="275"/>
            <ac:spMk id="4" creationId="{7E8761BA-A210-A7C8-893C-5A5A3723A264}"/>
          </ac:spMkLst>
        </pc:spChg>
        <pc:spChg chg="add mod ord">
          <ac:chgData name="Esther Flytkjær-Hansen (EFLH)" userId="5e1d4599-d056-4a27-b9af-8c1403a93fa5" providerId="ADAL" clId="{225C8403-AFD2-4FE6-A4FB-3BDE5843A164}" dt="2023-10-17T13:46:25.034" v="915" actId="6549"/>
          <ac:spMkLst>
            <pc:docMk/>
            <pc:sldMk cId="2974574963" sldId="275"/>
            <ac:spMk id="5" creationId="{330EBAAB-66CD-4D57-F29F-50E5984AC8A6}"/>
          </ac:spMkLst>
        </pc:spChg>
        <pc:spChg chg="add mod ord">
          <ac:chgData name="Esther Flytkjær-Hansen (EFLH)" userId="5e1d4599-d056-4a27-b9af-8c1403a93fa5" providerId="ADAL" clId="{225C8403-AFD2-4FE6-A4FB-3BDE5843A164}" dt="2023-10-17T13:46:04.369" v="905" actId="255"/>
          <ac:spMkLst>
            <pc:docMk/>
            <pc:sldMk cId="2974574963" sldId="275"/>
            <ac:spMk id="6" creationId="{5C641789-D974-D9A8-3BA7-16E5BE7BA381}"/>
          </ac:spMkLst>
        </pc:spChg>
        <pc:spChg chg="add mod ord">
          <ac:chgData name="Esther Flytkjær-Hansen (EFLH)" userId="5e1d4599-d056-4a27-b9af-8c1403a93fa5" providerId="ADAL" clId="{225C8403-AFD2-4FE6-A4FB-3BDE5843A164}" dt="2023-10-17T13:45:56.040" v="904" actId="255"/>
          <ac:spMkLst>
            <pc:docMk/>
            <pc:sldMk cId="2974574963" sldId="275"/>
            <ac:spMk id="7" creationId="{D8D08948-BDB4-E6EE-C452-C58ED26D7522}"/>
          </ac:spMkLst>
        </pc:spChg>
        <pc:spChg chg="add mod ord">
          <ac:chgData name="Esther Flytkjær-Hansen (EFLH)" userId="5e1d4599-d056-4a27-b9af-8c1403a93fa5" providerId="ADAL" clId="{225C8403-AFD2-4FE6-A4FB-3BDE5843A164}" dt="2023-10-17T13:45:37.554" v="902" actId="14100"/>
          <ac:spMkLst>
            <pc:docMk/>
            <pc:sldMk cId="2974574963" sldId="275"/>
            <ac:spMk id="8" creationId="{A4E8EEE1-12B6-E576-4394-8BBFFD22F814}"/>
          </ac:spMkLst>
        </pc:spChg>
      </pc:sldChg>
      <pc:sldChg chg="addSp delSp modSp new del mod modClrScheme chgLayout">
        <pc:chgData name="Esther Flytkjær-Hansen (EFLH)" userId="5e1d4599-d056-4a27-b9af-8c1403a93fa5" providerId="ADAL" clId="{225C8403-AFD2-4FE6-A4FB-3BDE5843A164}" dt="2023-10-17T13:40:11.200" v="685" actId="47"/>
        <pc:sldMkLst>
          <pc:docMk/>
          <pc:sldMk cId="3249199940" sldId="275"/>
        </pc:sldMkLst>
        <pc:spChg chg="del mod ord">
          <ac:chgData name="Esther Flytkjær-Hansen (EFLH)" userId="5e1d4599-d056-4a27-b9af-8c1403a93fa5" providerId="ADAL" clId="{225C8403-AFD2-4FE6-A4FB-3BDE5843A164}" dt="2023-10-17T13:39:54.726" v="654" actId="700"/>
          <ac:spMkLst>
            <pc:docMk/>
            <pc:sldMk cId="3249199940" sldId="275"/>
            <ac:spMk id="2" creationId="{D1855C6E-7243-27FE-50CE-69D7E84BD0D8}"/>
          </ac:spMkLst>
        </pc:spChg>
        <pc:spChg chg="add mod ord">
          <ac:chgData name="Esther Flytkjær-Hansen (EFLH)" userId="5e1d4599-d056-4a27-b9af-8c1403a93fa5" providerId="ADAL" clId="{225C8403-AFD2-4FE6-A4FB-3BDE5843A164}" dt="2023-10-17T13:40:09.353" v="684" actId="20577"/>
          <ac:spMkLst>
            <pc:docMk/>
            <pc:sldMk cId="3249199940" sldId="275"/>
            <ac:spMk id="3" creationId="{5FC163EF-251E-1C8E-A0A9-3E4367D58EF1}"/>
          </ac:spMkLst>
        </pc:spChg>
      </pc:sldChg>
      <pc:sldChg chg="del">
        <pc:chgData name="Esther Flytkjær-Hansen (EFLH)" userId="5e1d4599-d056-4a27-b9af-8c1403a93fa5" providerId="ADAL" clId="{225C8403-AFD2-4FE6-A4FB-3BDE5843A164}" dt="2023-10-17T13:38:53.250" v="646" actId="47"/>
        <pc:sldMkLst>
          <pc:docMk/>
          <pc:sldMk cId="3631258303" sldId="275"/>
        </pc:sldMkLst>
      </pc:sldChg>
      <pc:sldChg chg="addSp delSp modSp new mod modClrScheme chgLayout">
        <pc:chgData name="Esther Flytkjær-Hansen (EFLH)" userId="5e1d4599-d056-4a27-b9af-8c1403a93fa5" providerId="ADAL" clId="{225C8403-AFD2-4FE6-A4FB-3BDE5843A164}" dt="2023-10-17T14:09:53.045" v="1111" actId="1076"/>
        <pc:sldMkLst>
          <pc:docMk/>
          <pc:sldMk cId="1310709894" sldId="276"/>
        </pc:sldMkLst>
        <pc:spChg chg="del">
          <ac:chgData name="Esther Flytkjær-Hansen (EFLH)" userId="5e1d4599-d056-4a27-b9af-8c1403a93fa5" providerId="ADAL" clId="{225C8403-AFD2-4FE6-A4FB-3BDE5843A164}" dt="2023-10-17T13:57:45.003" v="963" actId="700"/>
          <ac:spMkLst>
            <pc:docMk/>
            <pc:sldMk cId="1310709894" sldId="276"/>
            <ac:spMk id="2" creationId="{D2304DE7-9A8E-928D-00EA-22D4897FBB3D}"/>
          </ac:spMkLst>
        </pc:spChg>
        <pc:spChg chg="mod ord">
          <ac:chgData name="Esther Flytkjær-Hansen (EFLH)" userId="5e1d4599-d056-4a27-b9af-8c1403a93fa5" providerId="ADAL" clId="{225C8403-AFD2-4FE6-A4FB-3BDE5843A164}" dt="2023-10-17T13:57:45.003" v="963" actId="700"/>
          <ac:spMkLst>
            <pc:docMk/>
            <pc:sldMk cId="1310709894" sldId="276"/>
            <ac:spMk id="3" creationId="{9DFE5E1C-14D5-C829-CC64-6841C330C239}"/>
          </ac:spMkLst>
        </pc:spChg>
        <pc:spChg chg="add mod ord">
          <ac:chgData name="Esther Flytkjær-Hansen (EFLH)" userId="5e1d4599-d056-4a27-b9af-8c1403a93fa5" providerId="ADAL" clId="{225C8403-AFD2-4FE6-A4FB-3BDE5843A164}" dt="2023-10-17T13:59:08.300" v="974" actId="113"/>
          <ac:spMkLst>
            <pc:docMk/>
            <pc:sldMk cId="1310709894" sldId="276"/>
            <ac:spMk id="4" creationId="{C8685FCE-15BE-18FD-C147-E5EB0625B745}"/>
          </ac:spMkLst>
        </pc:spChg>
        <pc:spChg chg="add mod">
          <ac:chgData name="Esther Flytkjær-Hansen (EFLH)" userId="5e1d4599-d056-4a27-b9af-8c1403a93fa5" providerId="ADAL" clId="{225C8403-AFD2-4FE6-A4FB-3BDE5843A164}" dt="2023-10-17T14:09:53.045" v="1111" actId="1076"/>
          <ac:spMkLst>
            <pc:docMk/>
            <pc:sldMk cId="1310709894" sldId="276"/>
            <ac:spMk id="5" creationId="{CA60112F-920A-4E56-1801-53E7E11E2810}"/>
          </ac:spMkLst>
        </pc:spChg>
      </pc:sldChg>
      <pc:sldChg chg="del">
        <pc:chgData name="Esther Flytkjær-Hansen (EFLH)" userId="5e1d4599-d056-4a27-b9af-8c1403a93fa5" providerId="ADAL" clId="{225C8403-AFD2-4FE6-A4FB-3BDE5843A164}" dt="2023-10-17T13:38:58.921" v="648" actId="47"/>
        <pc:sldMkLst>
          <pc:docMk/>
          <pc:sldMk cId="2875979952" sldId="276"/>
        </pc:sldMkLst>
      </pc:sldChg>
      <pc:sldChg chg="del">
        <pc:chgData name="Esther Flytkjær-Hansen (EFLH)" userId="5e1d4599-d056-4a27-b9af-8c1403a93fa5" providerId="ADAL" clId="{225C8403-AFD2-4FE6-A4FB-3BDE5843A164}" dt="2023-10-17T13:39:00.651" v="649" actId="47"/>
        <pc:sldMkLst>
          <pc:docMk/>
          <pc:sldMk cId="2481393255" sldId="277"/>
        </pc:sldMkLst>
      </pc:sldChg>
      <pc:sldChg chg="addSp modSp new mod modClrScheme chgLayout">
        <pc:chgData name="Esther Flytkjær-Hansen (EFLH)" userId="5e1d4599-d056-4a27-b9af-8c1403a93fa5" providerId="ADAL" clId="{225C8403-AFD2-4FE6-A4FB-3BDE5843A164}" dt="2023-10-17T14:09:40.653" v="1109" actId="1076"/>
        <pc:sldMkLst>
          <pc:docMk/>
          <pc:sldMk cId="3574484121" sldId="277"/>
        </pc:sldMkLst>
        <pc:spChg chg="mod ord">
          <ac:chgData name="Esther Flytkjær-Hansen (EFLH)" userId="5e1d4599-d056-4a27-b9af-8c1403a93fa5" providerId="ADAL" clId="{225C8403-AFD2-4FE6-A4FB-3BDE5843A164}" dt="2023-10-17T14:09:10.009" v="1095" actId="1076"/>
          <ac:spMkLst>
            <pc:docMk/>
            <pc:sldMk cId="3574484121" sldId="277"/>
            <ac:spMk id="2" creationId="{1F35B4F4-7E34-A317-4933-16C4148BA851}"/>
          </ac:spMkLst>
        </pc:spChg>
        <pc:spChg chg="add mod">
          <ac:chgData name="Esther Flytkjær-Hansen (EFLH)" userId="5e1d4599-d056-4a27-b9af-8c1403a93fa5" providerId="ADAL" clId="{225C8403-AFD2-4FE6-A4FB-3BDE5843A164}" dt="2023-10-17T14:00:03.262" v="990" actId="1076"/>
          <ac:spMkLst>
            <pc:docMk/>
            <pc:sldMk cId="3574484121" sldId="277"/>
            <ac:spMk id="4" creationId="{F49746B4-6B27-7A78-251F-67FA0A7566D5}"/>
          </ac:spMkLst>
        </pc:spChg>
        <pc:spChg chg="add mod">
          <ac:chgData name="Esther Flytkjær-Hansen (EFLH)" userId="5e1d4599-d056-4a27-b9af-8c1403a93fa5" providerId="ADAL" clId="{225C8403-AFD2-4FE6-A4FB-3BDE5843A164}" dt="2023-10-17T14:09:40.653" v="1109" actId="1076"/>
          <ac:spMkLst>
            <pc:docMk/>
            <pc:sldMk cId="3574484121" sldId="277"/>
            <ac:spMk id="5" creationId="{4689000C-C7AE-1895-3190-AF422733A604}"/>
          </ac:spMkLst>
        </pc:spChg>
      </pc:sldChg>
      <pc:sldChg chg="del">
        <pc:chgData name="Esther Flytkjær-Hansen (EFLH)" userId="5e1d4599-d056-4a27-b9af-8c1403a93fa5" providerId="ADAL" clId="{225C8403-AFD2-4FE6-A4FB-3BDE5843A164}" dt="2023-10-17T13:38:58.188" v="647" actId="47"/>
        <pc:sldMkLst>
          <pc:docMk/>
          <pc:sldMk cId="915072913" sldId="278"/>
        </pc:sldMkLst>
      </pc:sldChg>
      <pc:sldChg chg="addSp delSp modSp new mod ord modClrScheme chgLayout">
        <pc:chgData name="Esther Flytkjær-Hansen (EFLH)" userId="5e1d4599-d056-4a27-b9af-8c1403a93fa5" providerId="ADAL" clId="{225C8403-AFD2-4FE6-A4FB-3BDE5843A164}" dt="2023-10-23T10:27:53.644" v="1125"/>
        <pc:sldMkLst>
          <pc:docMk/>
          <pc:sldMk cId="2079050505" sldId="278"/>
        </pc:sldMkLst>
        <pc:spChg chg="del">
          <ac:chgData name="Esther Flytkjær-Hansen (EFLH)" userId="5e1d4599-d056-4a27-b9af-8c1403a93fa5" providerId="ADAL" clId="{225C8403-AFD2-4FE6-A4FB-3BDE5843A164}" dt="2023-10-18T13:47:50.071" v="1113" actId="700"/>
          <ac:spMkLst>
            <pc:docMk/>
            <pc:sldMk cId="2079050505" sldId="278"/>
            <ac:spMk id="2" creationId="{8D424DA4-BEC2-5B9F-3A5B-421F5233C942}"/>
          </ac:spMkLst>
        </pc:spChg>
        <pc:picChg chg="add mod">
          <ac:chgData name="Esther Flytkjær-Hansen (EFLH)" userId="5e1d4599-d056-4a27-b9af-8c1403a93fa5" providerId="ADAL" clId="{225C8403-AFD2-4FE6-A4FB-3BDE5843A164}" dt="2023-10-18T13:47:59.579" v="1117" actId="14100"/>
          <ac:picMkLst>
            <pc:docMk/>
            <pc:sldMk cId="2079050505" sldId="278"/>
            <ac:picMk id="4" creationId="{B4F1A761-9C71-5B1B-B4C0-94667498B164}"/>
          </ac:picMkLst>
        </pc:picChg>
      </pc:sldChg>
      <pc:sldChg chg="new del">
        <pc:chgData name="Esther Flytkjær-Hansen (EFLH)" userId="5e1d4599-d056-4a27-b9af-8c1403a93fa5" providerId="ADAL" clId="{225C8403-AFD2-4FE6-A4FB-3BDE5843A164}" dt="2023-10-17T13:38:40.814" v="642" actId="47"/>
        <pc:sldMkLst>
          <pc:docMk/>
          <pc:sldMk cId="2447311595" sldId="279"/>
        </pc:sldMkLst>
      </pc:sldChg>
      <pc:sldChg chg="new del">
        <pc:chgData name="Esther Flytkjær-Hansen (EFLH)" userId="5e1d4599-d056-4a27-b9af-8c1403a93fa5" providerId="ADAL" clId="{225C8403-AFD2-4FE6-A4FB-3BDE5843A164}" dt="2023-10-17T13:38:39.491" v="641" actId="47"/>
        <pc:sldMkLst>
          <pc:docMk/>
          <pc:sldMk cId="9898367" sldId="2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CDA46-343E-4A18-ACEB-23D3D295384D}" type="datetimeFigureOut">
              <a:rPr lang="da-DK" smtClean="0"/>
              <a:t>23-10-2023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2AF6E-5CEA-4581-B42F-6748A6E058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5233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4D88-1D5B-4FCC-9562-B874470A89C3}" type="datetimeFigureOut">
              <a:rPr lang="da-DK" smtClean="0"/>
              <a:t>23-10-2023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65A7A-26CE-4C13-910E-9FFCA41ECD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379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65A7A-26CE-4C13-910E-9FFCA41ECDE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777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23" y="432000"/>
            <a:ext cx="1980000" cy="681098"/>
          </a:xfrm>
          <a:prstGeom prst="rect">
            <a:avLst/>
          </a:prstGeom>
        </p:spPr>
      </p:pic>
      <p:sp>
        <p:nvSpPr>
          <p:cNvPr id="13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NAME NAMESSON</a:t>
            </a:r>
            <a:endParaRPr lang="en-GB" noProof="0" dirty="0"/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TITLE, DEPARTMENT, BANEDANMARK</a:t>
            </a:r>
            <a:endParaRPr lang="en-GB" noProof="0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YYYY/MM/DD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790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44000" y="1188000"/>
            <a:ext cx="5256000" cy="756000"/>
          </a:xfrm>
        </p:spPr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444000" y="2520000"/>
            <a:ext cx="5256000" cy="3492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noProof="0"/>
              <a:t>Klik på ikonet for at tilføje et billede</a:t>
            </a:r>
            <a:endParaRPr lang="en-GB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2309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itle and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08000" y="1188000"/>
            <a:ext cx="4320000" cy="756000"/>
          </a:xfrm>
        </p:spPr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7308000" y="2520000"/>
            <a:ext cx="4320000" cy="3492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702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noProof="0"/>
              <a:t>Klik på ikonet for at tilføje et billede</a:t>
            </a:r>
            <a:endParaRPr lang="en-GB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0927671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itle and 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00" y="1188000"/>
            <a:ext cx="5220000" cy="756000"/>
          </a:xfrm>
        </p:spPr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434600" y="2520000"/>
            <a:ext cx="5220000" cy="3492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3"/>
          </p:nvPr>
        </p:nvSpPr>
        <p:spPr>
          <a:xfrm>
            <a:off x="540000" y="1188000"/>
            <a:ext cx="5220000" cy="48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noProof="0"/>
              <a:t>Klik på ikonet for at tilføje et billede</a:t>
            </a:r>
            <a:endParaRPr lang="en-GB" noProof="0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734034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picture + descri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40000" y="5895756"/>
            <a:ext cx="5580000" cy="360000"/>
          </a:xfrm>
        </p:spPr>
        <p:txBody>
          <a:bodyPr anchor="t">
            <a:normAutofit/>
          </a:bodyPr>
          <a:lstStyle>
            <a:lvl1pPr>
              <a:defRPr sz="1000" b="0"/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40000" y="1188000"/>
            <a:ext cx="11113200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noProof="0"/>
              <a:t>Klik på ikonet for at tilføje et billede</a:t>
            </a:r>
            <a:endParaRPr lang="en-GB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928287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+ descri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540000" y="5914600"/>
            <a:ext cx="6660000" cy="3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560000" y="5914600"/>
            <a:ext cx="3072504" cy="3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540000" y="1188000"/>
            <a:ext cx="6660000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noProof="0"/>
              <a:t>Klik på ikonet for at tilføje et billede</a:t>
            </a:r>
            <a:endParaRPr lang="en-GB" noProof="0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7"/>
          </p:nvPr>
        </p:nvSpPr>
        <p:spPr>
          <a:xfrm>
            <a:off x="7560000" y="1187449"/>
            <a:ext cx="4104000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noProof="0"/>
              <a:t>Klik på ikonet for at tilføje et billede</a:t>
            </a:r>
            <a:endParaRPr lang="en-GB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4182029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+ descriptio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7560000" y="5364000"/>
            <a:ext cx="4104000" cy="3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559675" y="5904000"/>
            <a:ext cx="3144512" cy="3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6"/>
          </p:nvPr>
        </p:nvSpPr>
        <p:spPr>
          <a:xfrm>
            <a:off x="540000" y="1188000"/>
            <a:ext cx="6624000" cy="507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noProof="0"/>
              <a:t>Klik på ikonet for at tilføje et billede</a:t>
            </a:r>
            <a:endParaRPr lang="en-GB" noProof="0" dirty="0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7"/>
          </p:nvPr>
        </p:nvSpPr>
        <p:spPr>
          <a:xfrm>
            <a:off x="7559675" y="1187449"/>
            <a:ext cx="41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noProof="0"/>
              <a:t>Klik på ikonet for at tilføje et billede</a:t>
            </a:r>
            <a:endParaRPr lang="en-GB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421143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60000" y="1980000"/>
            <a:ext cx="6120680" cy="288032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4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36000" y="1980000"/>
            <a:ext cx="7488152" cy="2591968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00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16000" y="2052000"/>
            <a:ext cx="7458918" cy="2736304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4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44000" y="2448000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rgbClr val="32323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9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3400" y="2196000"/>
            <a:ext cx="11124000" cy="3814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540000" y="1188000"/>
            <a:ext cx="11124000" cy="369332"/>
          </a:xfrm>
          <a:prstGeom prst="rect">
            <a:avLst/>
          </a:prstGeom>
          <a:noFill/>
        </p:spPr>
        <p:txBody>
          <a:bodyPr wrap="square" lIns="90000" tIns="0" rIns="90000" bIns="0" rtlCol="0">
            <a:spAutoFit/>
          </a:bodyPr>
          <a:lstStyle/>
          <a:p>
            <a:r>
              <a:rPr lang="en-GB" sz="2400" b="1" noProof="0" dirty="0"/>
              <a:t>Agenda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5" name="Tekstfelt 4"/>
          <p:cNvSpPr txBox="1"/>
          <p:nvPr userDrawn="1"/>
        </p:nvSpPr>
        <p:spPr>
          <a:xfrm>
            <a:off x="540000" y="1188000"/>
            <a:ext cx="11124000" cy="369332"/>
          </a:xfrm>
          <a:prstGeom prst="rect">
            <a:avLst/>
          </a:prstGeom>
          <a:noFill/>
        </p:spPr>
        <p:txBody>
          <a:bodyPr wrap="square" lIns="90000" tIns="0" rIns="90000" bIns="0" rtlCol="0">
            <a:spAutoFit/>
          </a:bodyPr>
          <a:lstStyle/>
          <a:p>
            <a:r>
              <a:rPr lang="en-GB" sz="2400" b="1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7541229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2000" y="2988000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1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44000" y="2448000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rgbClr val="323232"/>
                </a:solidFill>
              </a:defRPr>
            </a:lvl1pPr>
          </a:lstStyle>
          <a:p>
            <a:r>
              <a:rPr lang="en-GB" noProof="0" dirty="0"/>
              <a:t>”</a:t>
            </a:r>
            <a:r>
              <a:rPr lang="en-GB" noProof="0" dirty="0" err="1"/>
              <a:t>Citat</a:t>
            </a:r>
            <a:r>
              <a:rPr lang="en-GB" noProof="0" dirty="0"/>
              <a:t>”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50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91744" y="2204864"/>
            <a:ext cx="6624736" cy="2448272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rgbClr val="323232"/>
                </a:solidFill>
              </a:defRPr>
            </a:lvl1pPr>
          </a:lstStyle>
          <a:p>
            <a:r>
              <a:rPr lang="en-GB" noProof="0" dirty="0"/>
              <a:t>”</a:t>
            </a:r>
            <a:r>
              <a:rPr lang="en-GB" noProof="0" dirty="0" err="1"/>
              <a:t>Citat</a:t>
            </a:r>
            <a:r>
              <a:rPr lang="en-GB" noProof="0" dirty="0"/>
              <a:t>”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07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27648" y="1988840"/>
            <a:ext cx="6336704" cy="2952328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rgbClr val="323232"/>
                </a:solidFill>
              </a:defRPr>
            </a:lvl1pPr>
          </a:lstStyle>
          <a:p>
            <a:r>
              <a:rPr lang="en-GB" noProof="0" dirty="0"/>
              <a:t>”</a:t>
            </a:r>
            <a:r>
              <a:rPr lang="en-GB" noProof="0" dirty="0" err="1"/>
              <a:t>Citat</a:t>
            </a:r>
            <a:r>
              <a:rPr lang="en-GB" noProof="0" dirty="0"/>
              <a:t>”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73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44000" y="2448000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rgbClr val="323232"/>
                </a:solidFill>
              </a:defRPr>
            </a:lvl1pPr>
          </a:lstStyle>
          <a:p>
            <a:r>
              <a:rPr lang="en-GB" noProof="0" dirty="0"/>
              <a:t>”</a:t>
            </a:r>
            <a:r>
              <a:rPr lang="en-GB" noProof="0" dirty="0" err="1"/>
              <a:t>Citat</a:t>
            </a:r>
            <a:r>
              <a:rPr lang="en-GB" noProof="0" dirty="0"/>
              <a:t>”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67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49450" y="2448000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rgbClr val="323232"/>
                </a:solidFill>
              </a:defRPr>
            </a:lvl1pPr>
          </a:lstStyle>
          <a:p>
            <a:r>
              <a:rPr lang="en-GB" noProof="0" dirty="0"/>
              <a:t>”</a:t>
            </a:r>
            <a:r>
              <a:rPr lang="en-GB" noProof="0" dirty="0" err="1"/>
              <a:t>Citat</a:t>
            </a:r>
            <a:r>
              <a:rPr lang="en-GB" noProof="0" dirty="0"/>
              <a:t>”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75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869644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0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12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NAME NAMESSON</a:t>
            </a:r>
            <a:endParaRPr lang="en-GB" noProof="0" dirty="0"/>
          </a:p>
        </p:txBody>
      </p:sp>
      <p:sp>
        <p:nvSpPr>
          <p:cNvPr id="13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TITLE, DEPARTMENT, BANEDANMARK</a:t>
            </a:r>
            <a:endParaRPr lang="en-GB" noProof="0" dirty="0"/>
          </a:p>
        </p:txBody>
      </p:sp>
      <p:sp>
        <p:nvSpPr>
          <p:cNvPr id="11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YYYY/MM/DD</a:t>
            </a:r>
            <a:endParaRPr lang="en-GB" noProof="0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00" y="432000"/>
            <a:ext cx="1980000" cy="68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40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3 -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NAME NAMESSON</a:t>
            </a:r>
            <a:endParaRPr lang="en-GB" noProof="0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TITLE, DEPARTMENT, BANEDANMARK</a:t>
            </a:r>
            <a:endParaRPr lang="en-GB" noProof="0" dirty="0"/>
          </a:p>
        </p:txBody>
      </p:sp>
      <p:pic>
        <p:nvPicPr>
          <p:cNvPr id="12" name="Billede 11" descr="\\SOSA\GpåSOSA\Data\Informatique Sverige\Kunder\Banedanmark\Nyt design, efterår 2020\Grafik\EUlogoUK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400" y="5810400"/>
            <a:ext cx="784800" cy="6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YYYY/MM/DD</a:t>
            </a:r>
            <a:endParaRPr lang="en-GB" noProof="0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23" y="432000"/>
            <a:ext cx="1980000" cy="6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4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4 -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NAME NAMESSON</a:t>
            </a:r>
            <a:endParaRPr lang="en-GB" noProof="0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TITLE, DEPARTMENT, BANEDANMARK</a:t>
            </a:r>
            <a:endParaRPr lang="en-GB" noProof="0" dirty="0"/>
          </a:p>
        </p:txBody>
      </p:sp>
      <p:pic>
        <p:nvPicPr>
          <p:cNvPr id="12" name="Billede 11" descr="\\SOSA\GpåSOSA\Data\Informatique Sverige\Kunder\Banedanmark\Nyt design, efterår 2020\Grafik\EUlogoUK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400" y="5810400"/>
            <a:ext cx="784800" cy="6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YYYY/MM/DD</a:t>
            </a:r>
            <a:endParaRPr lang="en-GB" noProof="0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00" y="432000"/>
            <a:ext cx="1980000" cy="68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5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"/>
          <p:cNvSpPr>
            <a:spLocks noGrp="1"/>
          </p:cNvSpPr>
          <p:nvPr>
            <p:ph idx="13"/>
          </p:nvPr>
        </p:nvSpPr>
        <p:spPr>
          <a:xfrm>
            <a:off x="540000" y="2196000"/>
            <a:ext cx="11124000" cy="38140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540000" y="1188000"/>
            <a:ext cx="11124000" cy="369332"/>
          </a:xfrm>
          <a:prstGeom prst="rect">
            <a:avLst/>
          </a:prstGeom>
          <a:noFill/>
        </p:spPr>
        <p:txBody>
          <a:bodyPr wrap="square" lIns="90000" tIns="0" rIns="90000" bIns="0" rtlCol="0">
            <a:spAutoFit/>
          </a:bodyPr>
          <a:lstStyle/>
          <a:p>
            <a:r>
              <a:rPr lang="en-GB" sz="2400" b="1" noProof="0" dirty="0" err="1"/>
              <a:t>Introduktion</a:t>
            </a:r>
            <a:endParaRPr lang="en-GB" sz="2400" b="1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5" name="Tekstfelt 4"/>
          <p:cNvSpPr txBox="1"/>
          <p:nvPr userDrawn="1"/>
        </p:nvSpPr>
        <p:spPr>
          <a:xfrm>
            <a:off x="540000" y="1188000"/>
            <a:ext cx="11124000" cy="369332"/>
          </a:xfrm>
          <a:prstGeom prst="rect">
            <a:avLst/>
          </a:prstGeom>
          <a:noFill/>
        </p:spPr>
        <p:txBody>
          <a:bodyPr wrap="square" lIns="90000" tIns="0" rIns="90000" bIns="0" rtlCol="0">
            <a:spAutoFit/>
          </a:bodyPr>
          <a:lstStyle/>
          <a:p>
            <a:r>
              <a:rPr lang="en-GB" sz="2400" b="1" noProof="0" dirty="0" err="1"/>
              <a:t>Introduktion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21975952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13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NAME NAMESSON</a:t>
            </a:r>
            <a:endParaRPr lang="en-GB" noProof="0" dirty="0"/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TITLE, DEPARTMENT, BANEDANMARK</a:t>
            </a:r>
            <a:endParaRPr lang="en-GB" noProof="0" dirty="0"/>
          </a:p>
        </p:txBody>
      </p:sp>
      <p:sp>
        <p:nvSpPr>
          <p:cNvPr id="12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YYYY/MM/DD</a:t>
            </a:r>
            <a:endParaRPr lang="en-GB" noProof="0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23" y="432000"/>
            <a:ext cx="1980000" cy="6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55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YYYY/MM/DD</a:t>
            </a:r>
            <a:endParaRPr lang="en-GB" noProof="0" dirty="0"/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NAME NAMESSON</a:t>
            </a:r>
            <a:endParaRPr lang="en-GB" noProof="0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TITLE, DEPARTMENT, BANEDANMARK</a:t>
            </a:r>
            <a:endParaRPr lang="en-GB" noProof="0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23" y="432000"/>
            <a:ext cx="1980000" cy="6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49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7 -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NAME NAMESSON</a:t>
            </a:r>
            <a:endParaRPr lang="en-GB" noProof="0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TITLE, DEPARTMENT, BANEDANMARK</a:t>
            </a:r>
            <a:endParaRPr lang="en-GB" noProof="0" dirty="0"/>
          </a:p>
        </p:txBody>
      </p:sp>
      <p:pic>
        <p:nvPicPr>
          <p:cNvPr id="12" name="Billede 11" descr="\\SOSA\GpåSOSA\Data\Informatique Sverige\Kunder\Banedanmark\Nyt design, efterår 2020\Grafik\EUlogoUK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400" y="5810400"/>
            <a:ext cx="784800" cy="6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YYYY/MM/DD</a:t>
            </a:r>
            <a:endParaRPr lang="en-GB" noProof="0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00" y="432000"/>
            <a:ext cx="1980000" cy="68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85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13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NAME NAMESSON</a:t>
            </a:r>
            <a:endParaRPr lang="en-GB" noProof="0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TITLE, DEPARTMENT, BANEDANMARK</a:t>
            </a:r>
            <a:endParaRPr lang="en-GB" noProof="0" dirty="0"/>
          </a:p>
        </p:txBody>
      </p:sp>
      <p:sp>
        <p:nvSpPr>
          <p:cNvPr id="12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YYYY/MM/DD</a:t>
            </a:r>
            <a:endParaRPr lang="en-GB" noProof="0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00" y="432000"/>
            <a:ext cx="1980000" cy="68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3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13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NAME NAMESSON</a:t>
            </a:r>
            <a:endParaRPr lang="en-GB" noProof="0" dirty="0"/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TITLE, DEPARTMENT, BANEDANMARK</a:t>
            </a:r>
            <a:endParaRPr lang="en-GB" noProof="0" dirty="0"/>
          </a:p>
        </p:txBody>
      </p:sp>
      <p:sp>
        <p:nvSpPr>
          <p:cNvPr id="12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YYYY/MM/DD</a:t>
            </a:r>
            <a:endParaRPr lang="en-GB" noProof="0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23" y="432000"/>
            <a:ext cx="1980000" cy="6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52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00" y="432000"/>
            <a:ext cx="1980000" cy="680208"/>
          </a:xfrm>
          <a:prstGeom prst="rect">
            <a:avLst/>
          </a:prstGeom>
        </p:spPr>
      </p:pic>
      <p:sp>
        <p:nvSpPr>
          <p:cNvPr id="13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NAME NAMESSON</a:t>
            </a:r>
            <a:endParaRPr lang="en-GB" noProof="0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TITLE, DEPARTMENT, BANEDANMARK</a:t>
            </a:r>
            <a:endParaRPr lang="en-GB" noProof="0" dirty="0"/>
          </a:p>
        </p:txBody>
      </p:sp>
      <p:sp>
        <p:nvSpPr>
          <p:cNvPr id="12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YYYY/MM/DD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9452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6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12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NAME NAMESSON</a:t>
            </a:r>
            <a:endParaRPr lang="en-GB" noProof="0" dirty="0"/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TITLE, DEPARTMENT, BANEDANMARK</a:t>
            </a:r>
            <a:endParaRPr lang="en-GB" noProof="0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YYYY/MM/DD</a:t>
            </a:r>
            <a:endParaRPr lang="en-GB" noProof="0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23" y="432000"/>
            <a:ext cx="1980000" cy="6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67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13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NAME NAMESSON</a:t>
            </a:r>
            <a:endParaRPr lang="en-GB" noProof="0" dirty="0"/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TITLE, DEPARTMENT, BANEDANMARK</a:t>
            </a:r>
            <a:endParaRPr lang="en-GB" noProof="0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sz="800" cap="all" baseline="0" noProof="0" dirty="0">
                <a:solidFill>
                  <a:schemeClr val="bg1"/>
                </a:solidFill>
                <a:latin typeface="Segoe UI" panose="020B0502040204020203" pitchFamily="34" charset="0"/>
              </a:rPr>
              <a:t>YYYY/MM/DD</a:t>
            </a:r>
            <a:endParaRPr lang="en-GB" noProof="0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23" y="432000"/>
            <a:ext cx="1980000" cy="6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7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11124000" cy="756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0000" y="2520000"/>
            <a:ext cx="11124000" cy="34746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572015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11124000" cy="756000"/>
          </a:xfrm>
        </p:spPr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40000" y="2520000"/>
            <a:ext cx="5220000" cy="3492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472136" y="2520000"/>
            <a:ext cx="5220000" cy="3492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474856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11124000" cy="756000"/>
          </a:xfrm>
        </p:spPr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40000" y="2520000"/>
            <a:ext cx="3420000" cy="3492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0"/>
          </p:nvPr>
        </p:nvSpPr>
        <p:spPr>
          <a:xfrm>
            <a:off x="4390124" y="2521032"/>
            <a:ext cx="3420000" cy="3492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8" name="Pladsholder til indhold 2"/>
          <p:cNvSpPr>
            <a:spLocks noGrp="1"/>
          </p:cNvSpPr>
          <p:nvPr>
            <p:ph sz="half" idx="11"/>
          </p:nvPr>
        </p:nvSpPr>
        <p:spPr>
          <a:xfrm>
            <a:off x="8264488" y="2520000"/>
            <a:ext cx="3420000" cy="3492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7711773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5220000" cy="756000"/>
          </a:xfrm>
        </p:spPr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40000" y="2520000"/>
            <a:ext cx="5220000" cy="3492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noProof="0"/>
              <a:t>Klik på ikonet for at tilføje et billede</a:t>
            </a:r>
            <a:endParaRPr lang="en-GB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52079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4320000" cy="756000"/>
          </a:xfrm>
        </p:spPr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" name="Pladsholder til indhold 2"/>
          <p:cNvSpPr>
            <a:spLocks noGrp="1"/>
          </p:cNvSpPr>
          <p:nvPr>
            <p:ph sz="half" idx="1"/>
          </p:nvPr>
        </p:nvSpPr>
        <p:spPr>
          <a:xfrm>
            <a:off x="540000" y="2520000"/>
            <a:ext cx="4320000" cy="3492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5334000" y="-1200"/>
            <a:ext cx="6858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noProof="0"/>
              <a:t>Klik på ikonet for at tilføje et billede</a:t>
            </a:r>
            <a:endParaRPr lang="en-GB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698108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5220000" cy="756000"/>
          </a:xfrm>
        </p:spPr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40000" y="2520000"/>
            <a:ext cx="5220000" cy="3492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3"/>
          </p:nvPr>
        </p:nvSpPr>
        <p:spPr>
          <a:xfrm>
            <a:off x="6444000" y="1188000"/>
            <a:ext cx="5220000" cy="48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noProof="0"/>
              <a:t>Klik på ikonet for at tilføje et billede</a:t>
            </a:r>
            <a:endParaRPr lang="en-GB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075626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11124000" cy="75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3400" y="2520000"/>
            <a:ext cx="11124000" cy="347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master</a:t>
            </a:r>
          </a:p>
          <a:p>
            <a:pPr lvl="1"/>
            <a:r>
              <a:rPr lang="en-GB" noProof="0" dirty="0" err="1"/>
              <a:t>Andet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>
          <a:xfrm>
            <a:off x="540000" y="6300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fld id="{48B90412-FB5A-4F66-BFB7-963B605F1F6D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9" y="216000"/>
            <a:ext cx="1098000" cy="1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0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3232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32323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23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2323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2323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232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igst.dk/digital-service/webtilgaengelighed/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8761BA-A210-A7C8-893C-5A5A3723A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Banedanmark</a:t>
            </a:r>
            <a:r>
              <a:rPr lang="da-DK"/>
              <a:t>.dk for </a:t>
            </a:r>
            <a:r>
              <a:rPr lang="da-DK" dirty="0"/>
              <a:t>alle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330EBAAB-66CD-4D57-F29F-50E5984AC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Om webtilgængelighed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C641789-D974-D9A8-3BA7-16E5BE7BA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sz="1200" dirty="0"/>
              <a:t>Esther Flytkjær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8D08948-BDB4-E6EE-C452-C58ED26D75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a-DK" sz="1200" dirty="0" err="1"/>
              <a:t>Konernkommunikation</a:t>
            </a:r>
            <a:endParaRPr lang="da-DK" sz="1200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4E8EEE1-12B6-E576-4394-8BBFFD22F8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8722" y="6059487"/>
            <a:ext cx="1761414" cy="241301"/>
          </a:xfrm>
        </p:spPr>
        <p:txBody>
          <a:bodyPr>
            <a:noAutofit/>
          </a:bodyPr>
          <a:lstStyle/>
          <a:p>
            <a:r>
              <a:rPr lang="da-DK" sz="2000" dirty="0"/>
              <a:t>24/10/2023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D5A3C14-82AB-DD28-984F-18AB2E6176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0788"/>
            <a:ext cx="539750" cy="358775"/>
          </a:xfrm>
        </p:spPr>
        <p:txBody>
          <a:bodyPr/>
          <a:lstStyle/>
          <a:p>
            <a:fld id="{48B90412-FB5A-4F66-BFB7-963B605F1F6D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457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indhold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</a:rPr>
              <a:t>Hvad er webtilgængelighed? Hvorfor webtilgængelighed?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</a:rPr>
              <a:t>Chefer i det offentlige agerer slutbrugere – tre eksperimenter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Opgave – hvad gør vi godt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hvad mangler vi?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</a:rPr>
              <a:t>Runde med opsamling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" name="Pladsholder til slidenumm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0412-FB5A-4F66-BFB7-963B605F1F6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20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8685FCE-15BE-18FD-C147-E5EB0625B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7768" y="1196752"/>
            <a:ext cx="7488152" cy="2591968"/>
          </a:xfrm>
        </p:spPr>
        <p:txBody>
          <a:bodyPr>
            <a:normAutofit fontScale="90000"/>
          </a:bodyPr>
          <a:lstStyle/>
          <a:p>
            <a:r>
              <a:rPr lang="da-DK" b="0" i="0" dirty="0">
                <a:effectLst/>
                <a:latin typeface="Open Sans" panose="020B0606030504020204" pitchFamily="34" charset="0"/>
              </a:rPr>
              <a:t>Webtilgængelighed handler om, at alle borgere uanset handicap eller funktionsnedsættelse kan benytte myndigheders og offentligretlige organers websteder og mobilapplikationer og deltage i samfundslivet på lige fod med andre borgere.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DFE5E1C-14D5-C829-CC64-6841C330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0412-FB5A-4F66-BFB7-963B605F1F6D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A60112F-920A-4E56-1801-53E7E11E2810}"/>
              </a:ext>
            </a:extLst>
          </p:cNvPr>
          <p:cNvSpPr txBox="1"/>
          <p:nvPr/>
        </p:nvSpPr>
        <p:spPr>
          <a:xfrm>
            <a:off x="4439816" y="529191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Digst.dk</a:t>
            </a:r>
          </a:p>
        </p:txBody>
      </p:sp>
    </p:spTree>
    <p:extLst>
      <p:ext uri="{BB962C8B-B14F-4D97-AF65-F5344CB8AC3E}">
        <p14:creationId xmlns:p14="http://schemas.microsoft.com/office/powerpoint/2010/main" val="131070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5B4F4-7E34-A317-4933-16C4148BA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412" y="476672"/>
            <a:ext cx="7488832" cy="5112568"/>
          </a:xfrm>
        </p:spPr>
        <p:txBody>
          <a:bodyPr>
            <a:normAutofit/>
          </a:bodyPr>
          <a:lstStyle/>
          <a:p>
            <a:r>
              <a:rPr lang="da-DK" b="1" i="0" dirty="0">
                <a:effectLst/>
                <a:latin typeface="Open Sans" panose="020B0606030504020204" pitchFamily="34" charset="0"/>
              </a:rPr>
              <a:t>Loven om webtilgængelighed</a:t>
            </a:r>
            <a:br>
              <a:rPr lang="da-DK" b="1" i="0" dirty="0">
                <a:effectLst/>
                <a:latin typeface="Open Sans" panose="020B0606030504020204" pitchFamily="34" charset="0"/>
              </a:rPr>
            </a:br>
            <a:r>
              <a:rPr lang="da-DK" b="0" i="0" dirty="0">
                <a:effectLst/>
                <a:latin typeface="Open Sans" panose="020B0606030504020204" pitchFamily="34" charset="0"/>
              </a:rPr>
              <a:t>Loven stiller krav til myndigheders og offentligretlige organers websteder og mobilapplikationer, som skal sikre, at de er tilgængelige for borgere med funktionsnedsættelser og handicap</a:t>
            </a:r>
            <a:br>
              <a:rPr lang="da-DK" b="0" i="0" dirty="0">
                <a:effectLst/>
                <a:latin typeface="Open Sans" panose="020B0606030504020204" pitchFamily="34" charset="0"/>
              </a:rPr>
            </a:b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49746B4-6B27-7A78-251F-67FA0A7566D5}"/>
              </a:ext>
            </a:extLst>
          </p:cNvPr>
          <p:cNvSpPr txBox="1"/>
          <p:nvPr/>
        </p:nvSpPr>
        <p:spPr>
          <a:xfrm>
            <a:off x="4559828" y="42210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Digst.dk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689000C-C7AE-1895-3190-AF422733A604}"/>
              </a:ext>
            </a:extLst>
          </p:cNvPr>
          <p:cNvSpPr txBox="1"/>
          <p:nvPr/>
        </p:nvSpPr>
        <p:spPr>
          <a:xfrm>
            <a:off x="4295800" y="521990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Digst.dk</a:t>
            </a:r>
          </a:p>
        </p:txBody>
      </p:sp>
    </p:spTree>
    <p:extLst>
      <p:ext uri="{BB962C8B-B14F-4D97-AF65-F5344CB8AC3E}">
        <p14:creationId xmlns:p14="http://schemas.microsoft.com/office/powerpoint/2010/main" val="357448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4F1A761-9C71-5B1B-B4C0-94667498B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430256"/>
            <a:ext cx="10729192" cy="58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5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E34356F-0E35-1A37-DCE2-36C95414AC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Om tilgængelig web i det offentlige (digst.dk)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391D408-FD3F-13F4-8CBB-6E350314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0412-FB5A-4F66-BFB7-963B605F1F6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486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FD8375B-BAEE-6E5D-2AA2-772F8CD67F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0412-FB5A-4F66-BFB7-963B605F1F6D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DB3650F-5A87-98A1-940E-E42E0D5A6B2B}"/>
              </a:ext>
            </a:extLst>
          </p:cNvPr>
          <p:cNvSpPr txBox="1"/>
          <p:nvPr/>
        </p:nvSpPr>
        <p:spPr>
          <a:xfrm>
            <a:off x="2927648" y="1412776"/>
            <a:ext cx="68407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Webtilgængelighed på banedanmark.dk</a:t>
            </a:r>
          </a:p>
          <a:p>
            <a:pPr marL="0" indent="0">
              <a:buNone/>
            </a:pPr>
            <a:endParaRPr lang="da-DK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Hvad gør vi godt ud fra den viden, I har i dag?</a:t>
            </a:r>
            <a:br>
              <a:rPr lang="da-DK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da-DK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Hvad skal vi gøre bedre/gøre mere af? </a:t>
            </a:r>
            <a:endParaRPr lang="da-DK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a-DK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 minutters snak med din sideperson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 tager en runde </a:t>
            </a:r>
            <a:endParaRPr lang="da-DK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47524"/>
      </p:ext>
    </p:extLst>
  </p:cSld>
  <p:clrMapOvr>
    <a:masterClrMapping/>
  </p:clrMapOvr>
</p:sld>
</file>

<file path=ppt/theme/theme1.xml><?xml version="1.0" encoding="utf-8"?>
<a:theme xmlns:a="http://schemas.openxmlformats.org/drawingml/2006/main" name="Banedanmark PP">
  <a:themeElements>
    <a:clrScheme name="Banedanmark">
      <a:dk1>
        <a:srgbClr val="323232"/>
      </a:dk1>
      <a:lt1>
        <a:srgbClr val="FFFFFF"/>
      </a:lt1>
      <a:dk2>
        <a:srgbClr val="F6F6F6"/>
      </a:dk2>
      <a:lt2>
        <a:srgbClr val="FFFFFF"/>
      </a:lt2>
      <a:accent1>
        <a:srgbClr val="004E51"/>
      </a:accent1>
      <a:accent2>
        <a:srgbClr val="43FFC8"/>
      </a:accent2>
      <a:accent3>
        <a:srgbClr val="FAAAB9"/>
      </a:accent3>
      <a:accent4>
        <a:srgbClr val="FFE650"/>
      </a:accent4>
      <a:accent5>
        <a:srgbClr val="323232"/>
      </a:accent5>
      <a:accent6>
        <a:srgbClr val="ADADAD"/>
      </a:accent6>
      <a:hlink>
        <a:srgbClr val="0032C8"/>
      </a:hlink>
      <a:folHlink>
        <a:srgbClr val="9673B4"/>
      </a:folHlink>
    </a:clrScheme>
    <a:fontScheme name="Banedanmark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DK PowerPoint (UK) xx.11.2021.potx" id="{3163F8DA-33DE-4E57-B333-BBD6AD40824E}" vid="{64F83472-48A3-4FC8-813A-1E978CADBBD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BDK PowerPoint (UK) 10.11.2021</Template>
  <TotalTime>27744</TotalTime>
  <Words>169</Words>
  <Application>Microsoft Office PowerPoint</Application>
  <PresentationFormat>Widescreen</PresentationFormat>
  <Paragraphs>29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Segoe UI</vt:lpstr>
      <vt:lpstr>Banedanmark PP</vt:lpstr>
      <vt:lpstr>Banedanmark.dk for alle</vt:lpstr>
      <vt:lpstr>PowerPoint-præsentation</vt:lpstr>
      <vt:lpstr>Webtilgængelighed handler om, at alle borgere uanset handicap eller funktionsnedsættelse kan benytte myndigheders og offentligretlige organers websteder og mobilapplikationer og deltage i samfundslivet på lige fod med andre borgere.</vt:lpstr>
      <vt:lpstr>Loven om webtilgængelighed Loven stiller krav til myndigheders og offentligretlige organers websteder og mobilapplikationer, som skal sikre, at de er tilgængelige for borgere med funktionsnedsættelser og handicap </vt:lpstr>
      <vt:lpstr>PowerPoint-præsentation</vt:lpstr>
      <vt:lpstr>Om tilgængelig web i det offentlige (digst.dk)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Esther Flytkjær-Hansen (EFLH)</dc:creator>
  <cp:lastModifiedBy>Esther Flytkjær-Hansen (EFLH)</cp:lastModifiedBy>
  <cp:revision>14</cp:revision>
  <dcterms:created xsi:type="dcterms:W3CDTF">2023-06-30T09:46:56Z</dcterms:created>
  <dcterms:modified xsi:type="dcterms:W3CDTF">2023-10-23T12:30:34Z</dcterms:modified>
  <cp:version>10-11-2021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kabelonversion">
    <vt:lpwstr>Banedanmark PowerPoint Designskabelon DK 2.0</vt:lpwstr>
  </property>
</Properties>
</file>