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 id="2147483708" r:id="rId2"/>
    <p:sldMasterId id="2147483722" r:id="rId3"/>
  </p:sldMasterIdLst>
  <p:notesMasterIdLst>
    <p:notesMasterId r:id="rId71"/>
  </p:notesMasterIdLst>
  <p:sldIdLst>
    <p:sldId id="323" r:id="rId4"/>
    <p:sldId id="302" r:id="rId5"/>
    <p:sldId id="360" r:id="rId6"/>
    <p:sldId id="377" r:id="rId7"/>
    <p:sldId id="291" r:id="rId8"/>
    <p:sldId id="378" r:id="rId9"/>
    <p:sldId id="379" r:id="rId10"/>
    <p:sldId id="380" r:id="rId11"/>
    <p:sldId id="381" r:id="rId12"/>
    <p:sldId id="382" r:id="rId13"/>
    <p:sldId id="383" r:id="rId14"/>
    <p:sldId id="384" r:id="rId15"/>
    <p:sldId id="385" r:id="rId16"/>
    <p:sldId id="386" r:id="rId17"/>
    <p:sldId id="387" r:id="rId18"/>
    <p:sldId id="388" r:id="rId19"/>
    <p:sldId id="389" r:id="rId20"/>
    <p:sldId id="390" r:id="rId21"/>
    <p:sldId id="391" r:id="rId22"/>
    <p:sldId id="392" r:id="rId23"/>
    <p:sldId id="393" r:id="rId24"/>
    <p:sldId id="394" r:id="rId25"/>
    <p:sldId id="395" r:id="rId26"/>
    <p:sldId id="326" r:id="rId27"/>
    <p:sldId id="303" r:id="rId28"/>
    <p:sldId id="330" r:id="rId29"/>
    <p:sldId id="331" r:id="rId30"/>
    <p:sldId id="332" r:id="rId31"/>
    <p:sldId id="333" r:id="rId32"/>
    <p:sldId id="334" r:id="rId33"/>
    <p:sldId id="335" r:id="rId34"/>
    <p:sldId id="336" r:id="rId35"/>
    <p:sldId id="337" r:id="rId36"/>
    <p:sldId id="338" r:id="rId37"/>
    <p:sldId id="347" r:id="rId38"/>
    <p:sldId id="340" r:id="rId39"/>
    <p:sldId id="341" r:id="rId40"/>
    <p:sldId id="342" r:id="rId41"/>
    <p:sldId id="343" r:id="rId42"/>
    <p:sldId id="344" r:id="rId43"/>
    <p:sldId id="345" r:id="rId44"/>
    <p:sldId id="346" r:id="rId45"/>
    <p:sldId id="304" r:id="rId46"/>
    <p:sldId id="349" r:id="rId47"/>
    <p:sldId id="350" r:id="rId48"/>
    <p:sldId id="351" r:id="rId49"/>
    <p:sldId id="352" r:id="rId50"/>
    <p:sldId id="353" r:id="rId51"/>
    <p:sldId id="354" r:id="rId52"/>
    <p:sldId id="355" r:id="rId53"/>
    <p:sldId id="356" r:id="rId54"/>
    <p:sldId id="357" r:id="rId55"/>
    <p:sldId id="306" r:id="rId56"/>
    <p:sldId id="364" r:id="rId57"/>
    <p:sldId id="365" r:id="rId58"/>
    <p:sldId id="366" r:id="rId59"/>
    <p:sldId id="367" r:id="rId60"/>
    <p:sldId id="368" r:id="rId61"/>
    <p:sldId id="369" r:id="rId62"/>
    <p:sldId id="370" r:id="rId63"/>
    <p:sldId id="371" r:id="rId64"/>
    <p:sldId id="372" r:id="rId65"/>
    <p:sldId id="307" r:id="rId66"/>
    <p:sldId id="374" r:id="rId67"/>
    <p:sldId id="375" r:id="rId68"/>
    <p:sldId id="376" r:id="rId69"/>
    <p:sldId id="309" r:id="rId70"/>
  </p:sldIdLst>
  <p:sldSz cx="9144000" cy="6858000" type="screen4x3"/>
  <p:notesSz cx="6808788" cy="9940925"/>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87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3" autoAdjust="0"/>
    <p:restoredTop sz="94629" autoAdjust="0"/>
  </p:normalViewPr>
  <p:slideViewPr>
    <p:cSldViewPr>
      <p:cViewPr varScale="1">
        <p:scale>
          <a:sx n="140" d="100"/>
          <a:sy n="140" d="100"/>
        </p:scale>
        <p:origin x="77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microsoft.com/office/2015/10/relationships/revisionInfo" Target="revisionInfo.xml"/><Relationship Id="rId7" Type="http://schemas.openxmlformats.org/officeDocument/2006/relationships/slide" Target="slides/slide4.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a:pPr>
            <a:r>
              <a:rPr lang="da-DK" sz="1800" dirty="0"/>
              <a:t>Antal anmeldte ulykker pr. 10.000 beskæftigede </a:t>
            </a:r>
          </a:p>
        </c:rich>
      </c:tx>
      <c:layout>
        <c:manualLayout>
          <c:xMode val="edge"/>
          <c:yMode val="edge"/>
          <c:x val="7.6309473693347285E-2"/>
          <c:y val="2.8204776721803829E-2"/>
        </c:manualLayout>
      </c:layout>
      <c:overlay val="0"/>
    </c:title>
    <c:autoTitleDeleted val="0"/>
    <c:plotArea>
      <c:layout>
        <c:manualLayout>
          <c:layoutTarget val="inner"/>
          <c:xMode val="edge"/>
          <c:yMode val="edge"/>
          <c:x val="6.2635633077806174E-2"/>
          <c:y val="0.12267632335270096"/>
          <c:w val="0.69308724650429121"/>
          <c:h val="0.78335410526181404"/>
        </c:manualLayout>
      </c:layout>
      <c:lineChart>
        <c:grouping val="standard"/>
        <c:varyColors val="0"/>
        <c:ser>
          <c:idx val="0"/>
          <c:order val="0"/>
          <c:tx>
            <c:strRef>
              <c:f>'Ark1'!$B$1</c:f>
              <c:strCache>
                <c:ptCount val="1"/>
                <c:pt idx="0">
                  <c:v>BA-brancherne</c:v>
                </c:pt>
              </c:strCache>
            </c:strRef>
          </c:tx>
          <c:spPr>
            <a:ln w="44450">
              <a:solidFill>
                <a:srgbClr val="C0504D"/>
              </a:solidFill>
            </a:ln>
          </c:spPr>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'Ark1'!$A$2:$A$8</c:f>
              <c:numCache>
                <c:formatCode>General</c:formatCode>
                <c:ptCount val="7"/>
                <c:pt idx="0">
                  <c:v>2011</c:v>
                </c:pt>
                <c:pt idx="1">
                  <c:v>2012</c:v>
                </c:pt>
                <c:pt idx="2">
                  <c:v>2013</c:v>
                </c:pt>
                <c:pt idx="3">
                  <c:v>2014</c:v>
                </c:pt>
                <c:pt idx="4">
                  <c:v>2015</c:v>
                </c:pt>
                <c:pt idx="5">
                  <c:v>2016</c:v>
                </c:pt>
                <c:pt idx="6">
                  <c:v>2017</c:v>
                </c:pt>
              </c:numCache>
            </c:numRef>
          </c:cat>
          <c:val>
            <c:numRef>
              <c:f>'Ark1'!$B$2:$B$8</c:f>
              <c:numCache>
                <c:formatCode>General</c:formatCode>
                <c:ptCount val="7"/>
                <c:pt idx="0">
                  <c:v>296</c:v>
                </c:pt>
                <c:pt idx="1">
                  <c:v>301</c:v>
                </c:pt>
                <c:pt idx="2">
                  <c:v>298</c:v>
                </c:pt>
                <c:pt idx="3">
                  <c:v>294</c:v>
                </c:pt>
                <c:pt idx="4">
                  <c:v>314</c:v>
                </c:pt>
                <c:pt idx="5">
                  <c:v>321</c:v>
                </c:pt>
                <c:pt idx="6">
                  <c:v>319</c:v>
                </c:pt>
              </c:numCache>
            </c:numRef>
          </c:val>
          <c:smooth val="0"/>
          <c:extLst>
            <c:ext xmlns:c16="http://schemas.microsoft.com/office/drawing/2014/chart" uri="{C3380CC4-5D6E-409C-BE32-E72D297353CC}">
              <c16:uniqueId val="{00000000-C662-473A-B942-8580866A8C0E}"/>
            </c:ext>
          </c:extLst>
        </c:ser>
        <c:ser>
          <c:idx val="1"/>
          <c:order val="1"/>
          <c:tx>
            <c:strRef>
              <c:f>'Ark1'!$C$1</c:f>
              <c:strCache>
                <c:ptCount val="1"/>
                <c:pt idx="0">
                  <c:v>Alle brancher tilsammen</c:v>
                </c:pt>
              </c:strCache>
            </c:strRef>
          </c:tx>
          <c:spPr>
            <a:ln w="44450">
              <a:solidFill>
                <a:srgbClr val="4F81BD"/>
              </a:solidFill>
            </a:ln>
          </c:spPr>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'Ark1'!$A$2:$A$8</c:f>
              <c:numCache>
                <c:formatCode>General</c:formatCode>
                <c:ptCount val="7"/>
                <c:pt idx="0">
                  <c:v>2011</c:v>
                </c:pt>
                <c:pt idx="1">
                  <c:v>2012</c:v>
                </c:pt>
                <c:pt idx="2">
                  <c:v>2013</c:v>
                </c:pt>
                <c:pt idx="3">
                  <c:v>2014</c:v>
                </c:pt>
                <c:pt idx="4">
                  <c:v>2015</c:v>
                </c:pt>
                <c:pt idx="5">
                  <c:v>2016</c:v>
                </c:pt>
                <c:pt idx="6">
                  <c:v>2017</c:v>
                </c:pt>
              </c:numCache>
            </c:numRef>
          </c:cat>
          <c:val>
            <c:numRef>
              <c:f>'Ark1'!$C$2:$C$8</c:f>
              <c:numCache>
                <c:formatCode>General</c:formatCode>
                <c:ptCount val="7"/>
                <c:pt idx="0">
                  <c:v>157</c:v>
                </c:pt>
                <c:pt idx="1">
                  <c:v>155</c:v>
                </c:pt>
                <c:pt idx="2">
                  <c:v>154</c:v>
                </c:pt>
                <c:pt idx="3">
                  <c:v>151</c:v>
                </c:pt>
                <c:pt idx="4">
                  <c:v>156</c:v>
                </c:pt>
                <c:pt idx="5">
                  <c:v>152</c:v>
                </c:pt>
                <c:pt idx="6">
                  <c:v>151</c:v>
                </c:pt>
              </c:numCache>
            </c:numRef>
          </c:val>
          <c:smooth val="0"/>
          <c:extLst>
            <c:ext xmlns:c16="http://schemas.microsoft.com/office/drawing/2014/chart" uri="{C3380CC4-5D6E-409C-BE32-E72D297353CC}">
              <c16:uniqueId val="{00000001-C662-473A-B942-8580866A8C0E}"/>
            </c:ext>
          </c:extLst>
        </c:ser>
        <c:dLbls>
          <c:showLegendKey val="0"/>
          <c:showVal val="1"/>
          <c:showCatName val="0"/>
          <c:showSerName val="0"/>
          <c:showPercent val="0"/>
          <c:showBubbleSize val="0"/>
        </c:dLbls>
        <c:smooth val="0"/>
        <c:axId val="170882944"/>
        <c:axId val="170884480"/>
      </c:lineChart>
      <c:catAx>
        <c:axId val="170882944"/>
        <c:scaling>
          <c:orientation val="minMax"/>
        </c:scaling>
        <c:delete val="0"/>
        <c:axPos val="b"/>
        <c:numFmt formatCode="General" sourceLinked="1"/>
        <c:majorTickMark val="none"/>
        <c:minorTickMark val="none"/>
        <c:tickLblPos val="nextTo"/>
        <c:crossAx val="170884480"/>
        <c:crossesAt val="0"/>
        <c:auto val="1"/>
        <c:lblAlgn val="ctr"/>
        <c:lblOffset val="100"/>
        <c:noMultiLvlLbl val="0"/>
      </c:catAx>
      <c:valAx>
        <c:axId val="170884480"/>
        <c:scaling>
          <c:orientation val="minMax"/>
          <c:max val="500"/>
        </c:scaling>
        <c:delete val="0"/>
        <c:axPos val="l"/>
        <c:majorGridlines/>
        <c:numFmt formatCode="0_ ;[Red]\-0\ " sourceLinked="0"/>
        <c:majorTickMark val="none"/>
        <c:minorTickMark val="none"/>
        <c:tickLblPos val="nextTo"/>
        <c:crossAx val="170882944"/>
        <c:crosses val="autoZero"/>
        <c:crossBetween val="between"/>
        <c:majorUnit val="50"/>
        <c:minorUnit val="10"/>
      </c:valAx>
    </c:plotArea>
    <c:legend>
      <c:legendPos val="r"/>
      <c:layout>
        <c:manualLayout>
          <c:xMode val="edge"/>
          <c:yMode val="edge"/>
          <c:x val="0.80007034342171512"/>
          <c:y val="0.2963271187765999"/>
          <c:w val="0.19001802829988584"/>
          <c:h val="0.53223864472342486"/>
        </c:manualLayout>
      </c:layout>
      <c:overlay val="0"/>
    </c:legend>
    <c:plotVisOnly val="1"/>
    <c:dispBlanksAs val="gap"/>
    <c:showDLblsOverMax val="0"/>
  </c:chart>
  <c:txPr>
    <a:bodyPr/>
    <a:lstStyle/>
    <a:p>
      <a:pPr>
        <a:defRPr sz="1800"/>
      </a:pPr>
      <a:endParaRPr lang="da-DK"/>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6.2635633077806174E-2"/>
          <c:y val="0.12267632335270096"/>
          <c:w val="0.69308724650429121"/>
          <c:h val="0.78335410526181404"/>
        </c:manualLayout>
      </c:layout>
      <c:lineChart>
        <c:grouping val="standard"/>
        <c:varyColors val="0"/>
        <c:ser>
          <c:idx val="0"/>
          <c:order val="0"/>
          <c:tx>
            <c:strRef>
              <c:f>'Ark1'!$B$1</c:f>
              <c:strCache>
                <c:ptCount val="1"/>
                <c:pt idx="0">
                  <c:v>BA-brancherne</c:v>
                </c:pt>
              </c:strCache>
            </c:strRef>
          </c:tx>
          <c:spPr>
            <a:ln w="44450">
              <a:solidFill>
                <a:schemeClr val="accent1"/>
              </a:solidFill>
            </a:ln>
          </c:spPr>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'Ark1'!$A$2:$A$8</c:f>
              <c:numCache>
                <c:formatCode>General</c:formatCode>
                <c:ptCount val="7"/>
                <c:pt idx="0">
                  <c:v>2011</c:v>
                </c:pt>
                <c:pt idx="1">
                  <c:v>2012</c:v>
                </c:pt>
                <c:pt idx="2">
                  <c:v>2013</c:v>
                </c:pt>
                <c:pt idx="3">
                  <c:v>2014</c:v>
                </c:pt>
                <c:pt idx="4">
                  <c:v>2015</c:v>
                </c:pt>
                <c:pt idx="5">
                  <c:v>2016</c:v>
                </c:pt>
                <c:pt idx="6">
                  <c:v>2017</c:v>
                </c:pt>
              </c:numCache>
            </c:numRef>
          </c:cat>
          <c:val>
            <c:numRef>
              <c:f>'Ark1'!$B$2:$B$8</c:f>
              <c:numCache>
                <c:formatCode>General</c:formatCode>
                <c:ptCount val="7"/>
                <c:pt idx="0">
                  <c:v>77</c:v>
                </c:pt>
                <c:pt idx="1">
                  <c:v>79</c:v>
                </c:pt>
                <c:pt idx="2">
                  <c:v>77</c:v>
                </c:pt>
                <c:pt idx="3">
                  <c:v>74</c:v>
                </c:pt>
                <c:pt idx="4">
                  <c:v>73</c:v>
                </c:pt>
                <c:pt idx="5">
                  <c:v>76</c:v>
                </c:pt>
                <c:pt idx="6">
                  <c:v>69</c:v>
                </c:pt>
              </c:numCache>
            </c:numRef>
          </c:val>
          <c:smooth val="0"/>
          <c:extLst>
            <c:ext xmlns:c16="http://schemas.microsoft.com/office/drawing/2014/chart" uri="{C3380CC4-5D6E-409C-BE32-E72D297353CC}">
              <c16:uniqueId val="{00000000-25C3-49DA-810F-2663CE1FE97C}"/>
            </c:ext>
          </c:extLst>
        </c:ser>
        <c:ser>
          <c:idx val="1"/>
          <c:order val="1"/>
          <c:tx>
            <c:strRef>
              <c:f>'Ark1'!$C$1</c:f>
              <c:strCache>
                <c:ptCount val="1"/>
                <c:pt idx="0">
                  <c:v>Alle brancher tilsammen</c:v>
                </c:pt>
              </c:strCache>
            </c:strRef>
          </c:tx>
          <c:spPr>
            <a:ln w="44450">
              <a:solidFill>
                <a:schemeClr val="accent3"/>
              </a:solidFill>
            </a:ln>
          </c:spPr>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'Ark1'!$A$2:$A$8</c:f>
              <c:numCache>
                <c:formatCode>General</c:formatCode>
                <c:ptCount val="7"/>
                <c:pt idx="0">
                  <c:v>2011</c:v>
                </c:pt>
                <c:pt idx="1">
                  <c:v>2012</c:v>
                </c:pt>
                <c:pt idx="2">
                  <c:v>2013</c:v>
                </c:pt>
                <c:pt idx="3">
                  <c:v>2014</c:v>
                </c:pt>
                <c:pt idx="4">
                  <c:v>2015</c:v>
                </c:pt>
                <c:pt idx="5">
                  <c:v>2016</c:v>
                </c:pt>
                <c:pt idx="6">
                  <c:v>2017</c:v>
                </c:pt>
              </c:numCache>
            </c:numRef>
          </c:cat>
          <c:val>
            <c:numRef>
              <c:f>'Ark1'!$C$2:$C$8</c:f>
              <c:numCache>
                <c:formatCode>General</c:formatCode>
                <c:ptCount val="7"/>
                <c:pt idx="0">
                  <c:v>32</c:v>
                </c:pt>
                <c:pt idx="1">
                  <c:v>32</c:v>
                </c:pt>
                <c:pt idx="2">
                  <c:v>32</c:v>
                </c:pt>
                <c:pt idx="3">
                  <c:v>31</c:v>
                </c:pt>
                <c:pt idx="4">
                  <c:v>32</c:v>
                </c:pt>
                <c:pt idx="5">
                  <c:v>32</c:v>
                </c:pt>
                <c:pt idx="6">
                  <c:v>29</c:v>
                </c:pt>
              </c:numCache>
            </c:numRef>
          </c:val>
          <c:smooth val="0"/>
          <c:extLst>
            <c:ext xmlns:c16="http://schemas.microsoft.com/office/drawing/2014/chart" uri="{C3380CC4-5D6E-409C-BE32-E72D297353CC}">
              <c16:uniqueId val="{00000001-25C3-49DA-810F-2663CE1FE97C}"/>
            </c:ext>
          </c:extLst>
        </c:ser>
        <c:ser>
          <c:idx val="2"/>
          <c:order val="2"/>
          <c:tx>
            <c:strRef>
              <c:f>'Ark1'!$D$1</c:f>
              <c:strCache>
                <c:ptCount val="1"/>
                <c:pt idx="0">
                  <c:v>BA uoplyst fravær</c:v>
                </c:pt>
              </c:strCache>
            </c:strRef>
          </c:tx>
          <c:spPr>
            <a:ln w="44450">
              <a:solidFill>
                <a:schemeClr val="accent2"/>
              </a:solidFill>
            </a:ln>
          </c:spPr>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'Ark1'!$A$2:$A$8</c:f>
              <c:numCache>
                <c:formatCode>General</c:formatCode>
                <c:ptCount val="7"/>
                <c:pt idx="0">
                  <c:v>2011</c:v>
                </c:pt>
                <c:pt idx="1">
                  <c:v>2012</c:v>
                </c:pt>
                <c:pt idx="2">
                  <c:v>2013</c:v>
                </c:pt>
                <c:pt idx="3">
                  <c:v>2014</c:v>
                </c:pt>
                <c:pt idx="4">
                  <c:v>2015</c:v>
                </c:pt>
                <c:pt idx="5">
                  <c:v>2016</c:v>
                </c:pt>
                <c:pt idx="6">
                  <c:v>2017</c:v>
                </c:pt>
              </c:numCache>
            </c:numRef>
          </c:cat>
          <c:val>
            <c:numRef>
              <c:f>'Ark1'!$D$2:$D$8</c:f>
              <c:numCache>
                <c:formatCode>General</c:formatCode>
                <c:ptCount val="7"/>
                <c:pt idx="0">
                  <c:v>1</c:v>
                </c:pt>
                <c:pt idx="1">
                  <c:v>0</c:v>
                </c:pt>
                <c:pt idx="2">
                  <c:v>1</c:v>
                </c:pt>
                <c:pt idx="3">
                  <c:v>0</c:v>
                </c:pt>
                <c:pt idx="4">
                  <c:v>1</c:v>
                </c:pt>
                <c:pt idx="5">
                  <c:v>5</c:v>
                </c:pt>
                <c:pt idx="6">
                  <c:v>15</c:v>
                </c:pt>
              </c:numCache>
            </c:numRef>
          </c:val>
          <c:smooth val="0"/>
          <c:extLst>
            <c:ext xmlns:c16="http://schemas.microsoft.com/office/drawing/2014/chart" uri="{C3380CC4-5D6E-409C-BE32-E72D297353CC}">
              <c16:uniqueId val="{00000002-25C3-49DA-810F-2663CE1FE97C}"/>
            </c:ext>
          </c:extLst>
        </c:ser>
        <c:dLbls>
          <c:showLegendKey val="0"/>
          <c:showVal val="1"/>
          <c:showCatName val="0"/>
          <c:showSerName val="0"/>
          <c:showPercent val="0"/>
          <c:showBubbleSize val="0"/>
        </c:dLbls>
        <c:smooth val="0"/>
        <c:axId val="42749952"/>
        <c:axId val="42751488"/>
      </c:lineChart>
      <c:catAx>
        <c:axId val="42749952"/>
        <c:scaling>
          <c:orientation val="minMax"/>
        </c:scaling>
        <c:delete val="0"/>
        <c:axPos val="b"/>
        <c:numFmt formatCode="General" sourceLinked="1"/>
        <c:majorTickMark val="none"/>
        <c:minorTickMark val="none"/>
        <c:tickLblPos val="nextTo"/>
        <c:crossAx val="42751488"/>
        <c:crossesAt val="0"/>
        <c:auto val="1"/>
        <c:lblAlgn val="ctr"/>
        <c:lblOffset val="100"/>
        <c:noMultiLvlLbl val="0"/>
      </c:catAx>
      <c:valAx>
        <c:axId val="42751488"/>
        <c:scaling>
          <c:orientation val="minMax"/>
          <c:max val="100"/>
        </c:scaling>
        <c:delete val="0"/>
        <c:axPos val="l"/>
        <c:majorGridlines/>
        <c:numFmt formatCode="0_ ;[Red]\-0\ " sourceLinked="0"/>
        <c:majorTickMark val="none"/>
        <c:minorTickMark val="none"/>
        <c:tickLblPos val="nextTo"/>
        <c:crossAx val="42749952"/>
        <c:crosses val="autoZero"/>
        <c:crossBetween val="between"/>
        <c:majorUnit val="10"/>
        <c:minorUnit val="10"/>
      </c:valAx>
    </c:plotArea>
    <c:legend>
      <c:legendPos val="r"/>
      <c:layout>
        <c:manualLayout>
          <c:xMode val="edge"/>
          <c:yMode val="edge"/>
          <c:x val="0.78476557056201823"/>
          <c:y val="0.28112717367193968"/>
          <c:w val="0.20867524106954022"/>
          <c:h val="0.66111822126332687"/>
        </c:manualLayout>
      </c:layout>
      <c:overlay val="0"/>
    </c:legend>
    <c:plotVisOnly val="1"/>
    <c:dispBlanksAs val="gap"/>
    <c:showDLblsOverMax val="0"/>
  </c:chart>
  <c:txPr>
    <a:bodyPr/>
    <a:lstStyle/>
    <a:p>
      <a:pPr>
        <a:defRPr sz="1800"/>
      </a:pPr>
      <a:endParaRPr lang="da-DK"/>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9249481539088248E-2"/>
          <c:y val="4.4459874828722733E-2"/>
          <c:w val="0.70646675832314931"/>
          <c:h val="0.846504555049439"/>
        </c:manualLayout>
      </c:layout>
      <c:lineChart>
        <c:grouping val="standard"/>
        <c:varyColors val="0"/>
        <c:ser>
          <c:idx val="0"/>
          <c:order val="0"/>
          <c:tx>
            <c:strRef>
              <c:f>'Ark1'!$B$1</c:f>
              <c:strCache>
                <c:ptCount val="1"/>
                <c:pt idx="0">
                  <c:v>BA-brancherne</c:v>
                </c:pt>
              </c:strCache>
            </c:strRef>
          </c:tx>
          <c:spPr>
            <a:ln w="44450">
              <a:solidFill>
                <a:srgbClr val="C0504D"/>
              </a:solidFill>
            </a:ln>
          </c:spPr>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'Ark1'!$A$2:$A$5</c:f>
              <c:numCache>
                <c:formatCode>General</c:formatCode>
                <c:ptCount val="4"/>
                <c:pt idx="0">
                  <c:v>2013</c:v>
                </c:pt>
                <c:pt idx="1">
                  <c:v>2014</c:v>
                </c:pt>
                <c:pt idx="2">
                  <c:v>2015</c:v>
                </c:pt>
                <c:pt idx="3">
                  <c:v>2016</c:v>
                </c:pt>
              </c:numCache>
            </c:numRef>
          </c:cat>
          <c:val>
            <c:numRef>
              <c:f>'Ark1'!$B$2:$B$5</c:f>
              <c:numCache>
                <c:formatCode>General</c:formatCode>
                <c:ptCount val="4"/>
                <c:pt idx="0" formatCode="0">
                  <c:v>54.8</c:v>
                </c:pt>
                <c:pt idx="1">
                  <c:v>55</c:v>
                </c:pt>
                <c:pt idx="2" formatCode="0">
                  <c:v>48.9</c:v>
                </c:pt>
                <c:pt idx="3">
                  <c:v>54</c:v>
                </c:pt>
              </c:numCache>
            </c:numRef>
          </c:val>
          <c:smooth val="0"/>
          <c:extLst>
            <c:ext xmlns:c16="http://schemas.microsoft.com/office/drawing/2014/chart" uri="{C3380CC4-5D6E-409C-BE32-E72D297353CC}">
              <c16:uniqueId val="{00000000-E383-4994-9E49-76267226BB6B}"/>
            </c:ext>
          </c:extLst>
        </c:ser>
        <c:ser>
          <c:idx val="1"/>
          <c:order val="1"/>
          <c:tx>
            <c:strRef>
              <c:f>'Ark1'!$C$1</c:f>
              <c:strCache>
                <c:ptCount val="1"/>
                <c:pt idx="0">
                  <c:v>Alle brancher tilsammen</c:v>
                </c:pt>
              </c:strCache>
            </c:strRef>
          </c:tx>
          <c:spPr>
            <a:ln w="44450">
              <a:solidFill>
                <a:srgbClr val="4F81BD"/>
              </a:solidFill>
            </a:ln>
          </c:spPr>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'Ark1'!$A$2:$A$5</c:f>
              <c:numCache>
                <c:formatCode>General</c:formatCode>
                <c:ptCount val="4"/>
                <c:pt idx="0">
                  <c:v>2013</c:v>
                </c:pt>
                <c:pt idx="1">
                  <c:v>2014</c:v>
                </c:pt>
                <c:pt idx="2">
                  <c:v>2015</c:v>
                </c:pt>
                <c:pt idx="3">
                  <c:v>2016</c:v>
                </c:pt>
              </c:numCache>
            </c:numRef>
          </c:cat>
          <c:val>
            <c:numRef>
              <c:f>'Ark1'!$C$2:$C$5</c:f>
              <c:numCache>
                <c:formatCode>0</c:formatCode>
                <c:ptCount val="4"/>
                <c:pt idx="0">
                  <c:v>27.1</c:v>
                </c:pt>
                <c:pt idx="1">
                  <c:v>26.7</c:v>
                </c:pt>
                <c:pt idx="2">
                  <c:v>26.3</c:v>
                </c:pt>
                <c:pt idx="3" formatCode="General">
                  <c:v>25</c:v>
                </c:pt>
              </c:numCache>
            </c:numRef>
          </c:val>
          <c:smooth val="0"/>
          <c:extLst>
            <c:ext xmlns:c16="http://schemas.microsoft.com/office/drawing/2014/chart" uri="{C3380CC4-5D6E-409C-BE32-E72D297353CC}">
              <c16:uniqueId val="{00000001-E383-4994-9E49-76267226BB6B}"/>
            </c:ext>
          </c:extLst>
        </c:ser>
        <c:dLbls>
          <c:showLegendKey val="0"/>
          <c:showVal val="0"/>
          <c:showCatName val="0"/>
          <c:showSerName val="0"/>
          <c:showPercent val="0"/>
          <c:showBubbleSize val="0"/>
        </c:dLbls>
        <c:smooth val="0"/>
        <c:axId val="41470208"/>
        <c:axId val="41476096"/>
      </c:lineChart>
      <c:catAx>
        <c:axId val="41470208"/>
        <c:scaling>
          <c:orientation val="minMax"/>
        </c:scaling>
        <c:delete val="0"/>
        <c:axPos val="b"/>
        <c:numFmt formatCode="General" sourceLinked="1"/>
        <c:majorTickMark val="out"/>
        <c:minorTickMark val="none"/>
        <c:tickLblPos val="nextTo"/>
        <c:crossAx val="41476096"/>
        <c:crosses val="autoZero"/>
        <c:auto val="1"/>
        <c:lblAlgn val="ctr"/>
        <c:lblOffset val="100"/>
        <c:noMultiLvlLbl val="0"/>
      </c:catAx>
      <c:valAx>
        <c:axId val="41476096"/>
        <c:scaling>
          <c:orientation val="minMax"/>
          <c:max val="100"/>
          <c:min val="0"/>
        </c:scaling>
        <c:delete val="0"/>
        <c:axPos val="l"/>
        <c:majorGridlines/>
        <c:numFmt formatCode="0" sourceLinked="1"/>
        <c:majorTickMark val="out"/>
        <c:minorTickMark val="none"/>
        <c:tickLblPos val="nextTo"/>
        <c:crossAx val="41470208"/>
        <c:crosses val="autoZero"/>
        <c:crossBetween val="between"/>
        <c:majorUnit val="10"/>
      </c:valAx>
    </c:plotArea>
    <c:legend>
      <c:legendPos val="r"/>
      <c:layout>
        <c:manualLayout>
          <c:xMode val="edge"/>
          <c:yMode val="edge"/>
          <c:x val="0.78086037315298296"/>
          <c:y val="0.32937011628337592"/>
          <c:w val="0.21032116223197422"/>
          <c:h val="0.50881059511906079"/>
        </c:manualLayout>
      </c:layout>
      <c:overlay val="0"/>
    </c:legend>
    <c:plotVisOnly val="1"/>
    <c:dispBlanksAs val="gap"/>
    <c:showDLblsOverMax val="0"/>
  </c:chart>
  <c:txPr>
    <a:bodyPr/>
    <a:lstStyle/>
    <a:p>
      <a:pPr>
        <a:defRPr sz="1800"/>
      </a:pPr>
      <a:endParaRPr lang="da-DK"/>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77E53D-E7DE-425A-A3A1-256176F3C055}" type="doc">
      <dgm:prSet loTypeId="urn:microsoft.com/office/officeart/2005/8/layout/hProcess9" loCatId="process" qsTypeId="urn:microsoft.com/office/officeart/2005/8/quickstyle/simple1" qsCatId="simple" csTypeId="urn:microsoft.com/office/officeart/2005/8/colors/accent1_2" csCatId="accent1" phldr="1"/>
      <dgm:spPr/>
    </dgm:pt>
    <dgm:pt modelId="{9238E6B9-3E8A-44A2-A66B-EEE0AC514948}">
      <dgm:prSet phldrT="[Tekst]"/>
      <dgm:spPr/>
      <dgm:t>
        <a:bodyPr/>
        <a:lstStyle/>
        <a:p>
          <a:r>
            <a:rPr lang="da-DK" dirty="0"/>
            <a:t>Varsel</a:t>
          </a:r>
        </a:p>
      </dgm:t>
    </dgm:pt>
    <dgm:pt modelId="{79339464-794E-471A-BE4D-8588F84B0435}" type="parTrans" cxnId="{B37A4400-D958-4C86-909D-B733FC3439B2}">
      <dgm:prSet/>
      <dgm:spPr/>
      <dgm:t>
        <a:bodyPr/>
        <a:lstStyle/>
        <a:p>
          <a:endParaRPr lang="da-DK"/>
        </a:p>
      </dgm:t>
    </dgm:pt>
    <dgm:pt modelId="{1E0B86DC-DD6D-45A8-B825-5CF127561121}" type="sibTrans" cxnId="{B37A4400-D958-4C86-909D-B733FC3439B2}">
      <dgm:prSet/>
      <dgm:spPr/>
      <dgm:t>
        <a:bodyPr/>
        <a:lstStyle/>
        <a:p>
          <a:endParaRPr lang="da-DK"/>
        </a:p>
      </dgm:t>
    </dgm:pt>
    <dgm:pt modelId="{A443F0FD-EFAE-4A95-BE36-58E9158AF83F}">
      <dgm:prSet phldrT="[Tekst]"/>
      <dgm:spPr/>
      <dgm:t>
        <a:bodyPr/>
        <a:lstStyle/>
        <a:p>
          <a:r>
            <a:rPr lang="da-DK" dirty="0"/>
            <a:t>Audit</a:t>
          </a:r>
        </a:p>
      </dgm:t>
    </dgm:pt>
    <dgm:pt modelId="{78423B8F-583A-4D59-92E4-89D8997A7B38}" type="parTrans" cxnId="{01A72B04-2B6B-4019-94EC-590D249E566F}">
      <dgm:prSet/>
      <dgm:spPr/>
      <dgm:t>
        <a:bodyPr/>
        <a:lstStyle/>
        <a:p>
          <a:endParaRPr lang="da-DK"/>
        </a:p>
      </dgm:t>
    </dgm:pt>
    <dgm:pt modelId="{C7B1DBA5-A487-465C-AE66-172891726BC3}" type="sibTrans" cxnId="{01A72B04-2B6B-4019-94EC-590D249E566F}">
      <dgm:prSet/>
      <dgm:spPr/>
      <dgm:t>
        <a:bodyPr/>
        <a:lstStyle/>
        <a:p>
          <a:endParaRPr lang="da-DK"/>
        </a:p>
      </dgm:t>
    </dgm:pt>
    <dgm:pt modelId="{025066A4-D0FA-4907-8EBC-1741CEE36CDB}">
      <dgm:prSet phldrT="[Tekst]"/>
      <dgm:spPr/>
      <dgm:t>
        <a:bodyPr/>
        <a:lstStyle/>
        <a:p>
          <a:r>
            <a:rPr lang="da-DK" dirty="0"/>
            <a:t>Rapport</a:t>
          </a:r>
        </a:p>
      </dgm:t>
    </dgm:pt>
    <dgm:pt modelId="{7B3F0F42-CE70-4514-BC3C-435D9A6D75B9}" type="parTrans" cxnId="{AA30C03A-8807-4916-91CF-A033ADF7B980}">
      <dgm:prSet/>
      <dgm:spPr/>
      <dgm:t>
        <a:bodyPr/>
        <a:lstStyle/>
        <a:p>
          <a:endParaRPr lang="da-DK"/>
        </a:p>
      </dgm:t>
    </dgm:pt>
    <dgm:pt modelId="{B8074E49-32BC-4239-A359-6C2CF05F8FC4}" type="sibTrans" cxnId="{AA30C03A-8807-4916-91CF-A033ADF7B980}">
      <dgm:prSet/>
      <dgm:spPr/>
      <dgm:t>
        <a:bodyPr/>
        <a:lstStyle/>
        <a:p>
          <a:endParaRPr lang="da-DK"/>
        </a:p>
      </dgm:t>
    </dgm:pt>
    <dgm:pt modelId="{8EA6AAC4-584B-49E0-A2B0-AA369AA97E11}" type="pres">
      <dgm:prSet presAssocID="{6377E53D-E7DE-425A-A3A1-256176F3C055}" presName="CompostProcess" presStyleCnt="0">
        <dgm:presLayoutVars>
          <dgm:dir/>
          <dgm:resizeHandles val="exact"/>
        </dgm:presLayoutVars>
      </dgm:prSet>
      <dgm:spPr/>
    </dgm:pt>
    <dgm:pt modelId="{91778AC8-DA6F-42DC-BBDD-784A0093D595}" type="pres">
      <dgm:prSet presAssocID="{6377E53D-E7DE-425A-A3A1-256176F3C055}" presName="arrow" presStyleLbl="bgShp" presStyleIdx="0" presStyleCnt="1"/>
      <dgm:spPr/>
    </dgm:pt>
    <dgm:pt modelId="{E82AE786-BBC4-4108-9711-B3AC5FBE4E50}" type="pres">
      <dgm:prSet presAssocID="{6377E53D-E7DE-425A-A3A1-256176F3C055}" presName="linearProcess" presStyleCnt="0"/>
      <dgm:spPr/>
    </dgm:pt>
    <dgm:pt modelId="{4729E9D9-B680-4C43-A8FF-B4E548BE1533}" type="pres">
      <dgm:prSet presAssocID="{9238E6B9-3E8A-44A2-A66B-EEE0AC514948}" presName="textNode" presStyleLbl="node1" presStyleIdx="0" presStyleCnt="3">
        <dgm:presLayoutVars>
          <dgm:bulletEnabled val="1"/>
        </dgm:presLayoutVars>
      </dgm:prSet>
      <dgm:spPr/>
    </dgm:pt>
    <dgm:pt modelId="{402A2B26-2711-467C-A435-F2A564D36086}" type="pres">
      <dgm:prSet presAssocID="{1E0B86DC-DD6D-45A8-B825-5CF127561121}" presName="sibTrans" presStyleCnt="0"/>
      <dgm:spPr/>
    </dgm:pt>
    <dgm:pt modelId="{9174B5E0-128C-4377-8A67-B8B451B6BC8D}" type="pres">
      <dgm:prSet presAssocID="{A443F0FD-EFAE-4A95-BE36-58E9158AF83F}" presName="textNode" presStyleLbl="node1" presStyleIdx="1" presStyleCnt="3">
        <dgm:presLayoutVars>
          <dgm:bulletEnabled val="1"/>
        </dgm:presLayoutVars>
      </dgm:prSet>
      <dgm:spPr/>
    </dgm:pt>
    <dgm:pt modelId="{B734E679-7C53-4F8F-BDD4-6B4CD083A0A7}" type="pres">
      <dgm:prSet presAssocID="{C7B1DBA5-A487-465C-AE66-172891726BC3}" presName="sibTrans" presStyleCnt="0"/>
      <dgm:spPr/>
    </dgm:pt>
    <dgm:pt modelId="{5AD757D2-4597-498A-B56E-8E923386F259}" type="pres">
      <dgm:prSet presAssocID="{025066A4-D0FA-4907-8EBC-1741CEE36CDB}" presName="textNode" presStyleLbl="node1" presStyleIdx="2" presStyleCnt="3">
        <dgm:presLayoutVars>
          <dgm:bulletEnabled val="1"/>
        </dgm:presLayoutVars>
      </dgm:prSet>
      <dgm:spPr/>
    </dgm:pt>
  </dgm:ptLst>
  <dgm:cxnLst>
    <dgm:cxn modelId="{B37A4400-D958-4C86-909D-B733FC3439B2}" srcId="{6377E53D-E7DE-425A-A3A1-256176F3C055}" destId="{9238E6B9-3E8A-44A2-A66B-EEE0AC514948}" srcOrd="0" destOrd="0" parTransId="{79339464-794E-471A-BE4D-8588F84B0435}" sibTransId="{1E0B86DC-DD6D-45A8-B825-5CF127561121}"/>
    <dgm:cxn modelId="{01A72B04-2B6B-4019-94EC-590D249E566F}" srcId="{6377E53D-E7DE-425A-A3A1-256176F3C055}" destId="{A443F0FD-EFAE-4A95-BE36-58E9158AF83F}" srcOrd="1" destOrd="0" parTransId="{78423B8F-583A-4D59-92E4-89D8997A7B38}" sibTransId="{C7B1DBA5-A487-465C-AE66-172891726BC3}"/>
    <dgm:cxn modelId="{EF77E22E-552C-48B1-88B4-24E183215B3B}" type="presOf" srcId="{025066A4-D0FA-4907-8EBC-1741CEE36CDB}" destId="{5AD757D2-4597-498A-B56E-8E923386F259}" srcOrd="0" destOrd="0" presId="urn:microsoft.com/office/officeart/2005/8/layout/hProcess9"/>
    <dgm:cxn modelId="{AA30C03A-8807-4916-91CF-A033ADF7B980}" srcId="{6377E53D-E7DE-425A-A3A1-256176F3C055}" destId="{025066A4-D0FA-4907-8EBC-1741CEE36CDB}" srcOrd="2" destOrd="0" parTransId="{7B3F0F42-CE70-4514-BC3C-435D9A6D75B9}" sibTransId="{B8074E49-32BC-4239-A359-6C2CF05F8FC4}"/>
    <dgm:cxn modelId="{4A4CAA5C-9132-4923-B309-86FA94D10F6A}" type="presOf" srcId="{6377E53D-E7DE-425A-A3A1-256176F3C055}" destId="{8EA6AAC4-584B-49E0-A2B0-AA369AA97E11}" srcOrd="0" destOrd="0" presId="urn:microsoft.com/office/officeart/2005/8/layout/hProcess9"/>
    <dgm:cxn modelId="{01493B75-C363-43B8-828B-EDCD8A9A8B59}" type="presOf" srcId="{A443F0FD-EFAE-4A95-BE36-58E9158AF83F}" destId="{9174B5E0-128C-4377-8A67-B8B451B6BC8D}" srcOrd="0" destOrd="0" presId="urn:microsoft.com/office/officeart/2005/8/layout/hProcess9"/>
    <dgm:cxn modelId="{772FE8B9-A59B-4B8E-9714-B9DE287DF4BA}" type="presOf" srcId="{9238E6B9-3E8A-44A2-A66B-EEE0AC514948}" destId="{4729E9D9-B680-4C43-A8FF-B4E548BE1533}" srcOrd="0" destOrd="0" presId="urn:microsoft.com/office/officeart/2005/8/layout/hProcess9"/>
    <dgm:cxn modelId="{2EC182FD-84DC-4F9C-82E0-39EC0DD43D34}" type="presParOf" srcId="{8EA6AAC4-584B-49E0-A2B0-AA369AA97E11}" destId="{91778AC8-DA6F-42DC-BBDD-784A0093D595}" srcOrd="0" destOrd="0" presId="urn:microsoft.com/office/officeart/2005/8/layout/hProcess9"/>
    <dgm:cxn modelId="{BAA79AD3-A072-4C98-8E29-1603D2F24869}" type="presParOf" srcId="{8EA6AAC4-584B-49E0-A2B0-AA369AA97E11}" destId="{E82AE786-BBC4-4108-9711-B3AC5FBE4E50}" srcOrd="1" destOrd="0" presId="urn:microsoft.com/office/officeart/2005/8/layout/hProcess9"/>
    <dgm:cxn modelId="{2C519518-551C-4F24-8146-1DCA9B321C31}" type="presParOf" srcId="{E82AE786-BBC4-4108-9711-B3AC5FBE4E50}" destId="{4729E9D9-B680-4C43-A8FF-B4E548BE1533}" srcOrd="0" destOrd="0" presId="urn:microsoft.com/office/officeart/2005/8/layout/hProcess9"/>
    <dgm:cxn modelId="{2722B42A-DF60-4500-AD77-D73D331F84B8}" type="presParOf" srcId="{E82AE786-BBC4-4108-9711-B3AC5FBE4E50}" destId="{402A2B26-2711-467C-A435-F2A564D36086}" srcOrd="1" destOrd="0" presId="urn:microsoft.com/office/officeart/2005/8/layout/hProcess9"/>
    <dgm:cxn modelId="{06A176A7-E480-4B62-ADBA-438C9F7E28CD}" type="presParOf" srcId="{E82AE786-BBC4-4108-9711-B3AC5FBE4E50}" destId="{9174B5E0-128C-4377-8A67-B8B451B6BC8D}" srcOrd="2" destOrd="0" presId="urn:microsoft.com/office/officeart/2005/8/layout/hProcess9"/>
    <dgm:cxn modelId="{9BED6CCA-E266-4E64-83B5-FC78C882B995}" type="presParOf" srcId="{E82AE786-BBC4-4108-9711-B3AC5FBE4E50}" destId="{B734E679-7C53-4F8F-BDD4-6B4CD083A0A7}" srcOrd="3" destOrd="0" presId="urn:microsoft.com/office/officeart/2005/8/layout/hProcess9"/>
    <dgm:cxn modelId="{DB3A75DC-8082-4812-A622-49E0F754BC08}" type="presParOf" srcId="{E82AE786-BBC4-4108-9711-B3AC5FBE4E50}" destId="{5AD757D2-4597-498A-B56E-8E923386F25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F0D723-D2B9-4F62-AE9F-D5618E8C9617}"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da-DK"/>
        </a:p>
      </dgm:t>
    </dgm:pt>
    <dgm:pt modelId="{83ECCE90-551A-4CCB-868D-DD6E2F236CEC}">
      <dgm:prSet phldrT="[Tekst]"/>
      <dgm:spPr/>
      <dgm:t>
        <a:bodyPr/>
        <a:lstStyle/>
        <a:p>
          <a:r>
            <a:rPr lang="da-DK" dirty="0"/>
            <a:t>Åbningsmøde</a:t>
          </a:r>
        </a:p>
      </dgm:t>
    </dgm:pt>
    <dgm:pt modelId="{433263B4-8CF3-4BC6-965C-1156016AE18A}" type="parTrans" cxnId="{92C5212D-77BD-4EFF-B5DF-D0A8B22677B8}">
      <dgm:prSet/>
      <dgm:spPr/>
      <dgm:t>
        <a:bodyPr/>
        <a:lstStyle/>
        <a:p>
          <a:endParaRPr lang="da-DK"/>
        </a:p>
      </dgm:t>
    </dgm:pt>
    <dgm:pt modelId="{8EEA789E-CDB4-4343-A949-B74417E81451}" type="sibTrans" cxnId="{92C5212D-77BD-4EFF-B5DF-D0A8B22677B8}">
      <dgm:prSet/>
      <dgm:spPr/>
      <dgm:t>
        <a:bodyPr/>
        <a:lstStyle/>
        <a:p>
          <a:endParaRPr lang="da-DK"/>
        </a:p>
      </dgm:t>
    </dgm:pt>
    <dgm:pt modelId="{BAE33782-BA2A-447B-88D0-B88207148E9F}">
      <dgm:prSet phldrT="[Tekst]"/>
      <dgm:spPr/>
      <dgm:t>
        <a:bodyPr/>
        <a:lstStyle/>
        <a:p>
          <a:r>
            <a:rPr lang="da-DK" dirty="0"/>
            <a:t>Interview</a:t>
          </a:r>
        </a:p>
      </dgm:t>
    </dgm:pt>
    <dgm:pt modelId="{8CDBB0C5-BEFC-413C-9DF1-26714BF1E19D}" type="parTrans" cxnId="{3D667F7E-5970-4BFC-93A4-A426A606D80D}">
      <dgm:prSet/>
      <dgm:spPr/>
      <dgm:t>
        <a:bodyPr/>
        <a:lstStyle/>
        <a:p>
          <a:endParaRPr lang="da-DK"/>
        </a:p>
      </dgm:t>
    </dgm:pt>
    <dgm:pt modelId="{D61FC027-948A-4682-8A10-C69E69FA5332}" type="sibTrans" cxnId="{3D667F7E-5970-4BFC-93A4-A426A606D80D}">
      <dgm:prSet/>
      <dgm:spPr/>
      <dgm:t>
        <a:bodyPr/>
        <a:lstStyle/>
        <a:p>
          <a:endParaRPr lang="da-DK"/>
        </a:p>
      </dgm:t>
    </dgm:pt>
    <dgm:pt modelId="{02900319-730A-45D8-9DAD-4097FE97E1B0}">
      <dgm:prSet phldrT="[Tekst]"/>
      <dgm:spPr/>
      <dgm:t>
        <a:bodyPr/>
        <a:lstStyle/>
        <a:p>
          <a:r>
            <a:rPr lang="da-DK" dirty="0"/>
            <a:t>Afslutningsmøde</a:t>
          </a:r>
        </a:p>
      </dgm:t>
    </dgm:pt>
    <dgm:pt modelId="{48F35A6A-A58B-44F6-919A-87AA260F95BD}" type="parTrans" cxnId="{A1DDF90B-91FC-4EA0-856A-6AFF5B469899}">
      <dgm:prSet/>
      <dgm:spPr/>
      <dgm:t>
        <a:bodyPr/>
        <a:lstStyle/>
        <a:p>
          <a:endParaRPr lang="da-DK"/>
        </a:p>
      </dgm:t>
    </dgm:pt>
    <dgm:pt modelId="{41A9F3BD-FC5D-4217-A680-B36C7B6462CD}" type="sibTrans" cxnId="{A1DDF90B-91FC-4EA0-856A-6AFF5B469899}">
      <dgm:prSet/>
      <dgm:spPr/>
      <dgm:t>
        <a:bodyPr/>
        <a:lstStyle/>
        <a:p>
          <a:endParaRPr lang="da-DK"/>
        </a:p>
      </dgm:t>
    </dgm:pt>
    <dgm:pt modelId="{C11E2550-A33E-401C-B6F8-9D0DD6F1DD3A}" type="pres">
      <dgm:prSet presAssocID="{BFF0D723-D2B9-4F62-AE9F-D5618E8C9617}" presName="Name0" presStyleCnt="0">
        <dgm:presLayoutVars>
          <dgm:chMax val="7"/>
          <dgm:chPref val="7"/>
          <dgm:dir/>
          <dgm:animLvl val="lvl"/>
        </dgm:presLayoutVars>
      </dgm:prSet>
      <dgm:spPr/>
    </dgm:pt>
    <dgm:pt modelId="{F48F691E-5324-48D3-8236-E3523122A3B9}" type="pres">
      <dgm:prSet presAssocID="{83ECCE90-551A-4CCB-868D-DD6E2F236CEC}" presName="Accent1" presStyleCnt="0"/>
      <dgm:spPr/>
    </dgm:pt>
    <dgm:pt modelId="{91DCFED6-F09C-4138-AA61-9DB40EB18CD7}" type="pres">
      <dgm:prSet presAssocID="{83ECCE90-551A-4CCB-868D-DD6E2F236CEC}" presName="Accent" presStyleLbl="node1" presStyleIdx="0" presStyleCnt="3"/>
      <dgm:spPr/>
    </dgm:pt>
    <dgm:pt modelId="{942B238E-2375-459C-89D2-CAAAE39D2B81}" type="pres">
      <dgm:prSet presAssocID="{83ECCE90-551A-4CCB-868D-DD6E2F236CEC}" presName="Parent1" presStyleLbl="revTx" presStyleIdx="0" presStyleCnt="3">
        <dgm:presLayoutVars>
          <dgm:chMax val="1"/>
          <dgm:chPref val="1"/>
          <dgm:bulletEnabled val="1"/>
        </dgm:presLayoutVars>
      </dgm:prSet>
      <dgm:spPr/>
    </dgm:pt>
    <dgm:pt modelId="{B19B69A9-955C-4B88-9203-785211A07AF5}" type="pres">
      <dgm:prSet presAssocID="{BAE33782-BA2A-447B-88D0-B88207148E9F}" presName="Accent2" presStyleCnt="0"/>
      <dgm:spPr/>
    </dgm:pt>
    <dgm:pt modelId="{2C7A93DE-44D5-407E-8736-38F823C7AA94}" type="pres">
      <dgm:prSet presAssocID="{BAE33782-BA2A-447B-88D0-B88207148E9F}" presName="Accent" presStyleLbl="node1" presStyleIdx="1" presStyleCnt="3"/>
      <dgm:spPr/>
    </dgm:pt>
    <dgm:pt modelId="{FC46FD53-FCBC-44D5-AE27-751418F942D9}" type="pres">
      <dgm:prSet presAssocID="{BAE33782-BA2A-447B-88D0-B88207148E9F}" presName="Parent2" presStyleLbl="revTx" presStyleIdx="1" presStyleCnt="3">
        <dgm:presLayoutVars>
          <dgm:chMax val="1"/>
          <dgm:chPref val="1"/>
          <dgm:bulletEnabled val="1"/>
        </dgm:presLayoutVars>
      </dgm:prSet>
      <dgm:spPr/>
    </dgm:pt>
    <dgm:pt modelId="{823014DF-59CD-4250-97CC-CB543B8F87DC}" type="pres">
      <dgm:prSet presAssocID="{02900319-730A-45D8-9DAD-4097FE97E1B0}" presName="Accent3" presStyleCnt="0"/>
      <dgm:spPr/>
    </dgm:pt>
    <dgm:pt modelId="{2EC6059D-851E-43B7-97BE-E57F58ABD313}" type="pres">
      <dgm:prSet presAssocID="{02900319-730A-45D8-9DAD-4097FE97E1B0}" presName="Accent" presStyleLbl="node1" presStyleIdx="2" presStyleCnt="3"/>
      <dgm:spPr/>
    </dgm:pt>
    <dgm:pt modelId="{889BC724-49C4-4600-A610-08DAC36EA92C}" type="pres">
      <dgm:prSet presAssocID="{02900319-730A-45D8-9DAD-4097FE97E1B0}" presName="Parent3" presStyleLbl="revTx" presStyleIdx="2" presStyleCnt="3">
        <dgm:presLayoutVars>
          <dgm:chMax val="1"/>
          <dgm:chPref val="1"/>
          <dgm:bulletEnabled val="1"/>
        </dgm:presLayoutVars>
      </dgm:prSet>
      <dgm:spPr/>
    </dgm:pt>
  </dgm:ptLst>
  <dgm:cxnLst>
    <dgm:cxn modelId="{A1DDF90B-91FC-4EA0-856A-6AFF5B469899}" srcId="{BFF0D723-D2B9-4F62-AE9F-D5618E8C9617}" destId="{02900319-730A-45D8-9DAD-4097FE97E1B0}" srcOrd="2" destOrd="0" parTransId="{48F35A6A-A58B-44F6-919A-87AA260F95BD}" sibTransId="{41A9F3BD-FC5D-4217-A680-B36C7B6462CD}"/>
    <dgm:cxn modelId="{92C5212D-77BD-4EFF-B5DF-D0A8B22677B8}" srcId="{BFF0D723-D2B9-4F62-AE9F-D5618E8C9617}" destId="{83ECCE90-551A-4CCB-868D-DD6E2F236CEC}" srcOrd="0" destOrd="0" parTransId="{433263B4-8CF3-4BC6-965C-1156016AE18A}" sibTransId="{8EEA789E-CDB4-4343-A949-B74417E81451}"/>
    <dgm:cxn modelId="{D721EA5F-11D0-4ECB-AC28-ADFB24C9D63F}" type="presOf" srcId="{BFF0D723-D2B9-4F62-AE9F-D5618E8C9617}" destId="{C11E2550-A33E-401C-B6F8-9D0DD6F1DD3A}" srcOrd="0" destOrd="0" presId="urn:microsoft.com/office/officeart/2009/layout/CircleArrowProcess"/>
    <dgm:cxn modelId="{3D667F7E-5970-4BFC-93A4-A426A606D80D}" srcId="{BFF0D723-D2B9-4F62-AE9F-D5618E8C9617}" destId="{BAE33782-BA2A-447B-88D0-B88207148E9F}" srcOrd="1" destOrd="0" parTransId="{8CDBB0C5-BEFC-413C-9DF1-26714BF1E19D}" sibTransId="{D61FC027-948A-4682-8A10-C69E69FA5332}"/>
    <dgm:cxn modelId="{9F3DB29F-0141-4478-BD41-AD7A953F8174}" type="presOf" srcId="{83ECCE90-551A-4CCB-868D-DD6E2F236CEC}" destId="{942B238E-2375-459C-89D2-CAAAE39D2B81}" srcOrd="0" destOrd="0" presId="urn:microsoft.com/office/officeart/2009/layout/CircleArrowProcess"/>
    <dgm:cxn modelId="{3309FCC2-BD5F-4F31-A2BB-830B29B7E976}" type="presOf" srcId="{02900319-730A-45D8-9DAD-4097FE97E1B0}" destId="{889BC724-49C4-4600-A610-08DAC36EA92C}" srcOrd="0" destOrd="0" presId="urn:microsoft.com/office/officeart/2009/layout/CircleArrowProcess"/>
    <dgm:cxn modelId="{E97FFDE6-AAAB-44CD-98E9-0BCCA43AF625}" type="presOf" srcId="{BAE33782-BA2A-447B-88D0-B88207148E9F}" destId="{FC46FD53-FCBC-44D5-AE27-751418F942D9}" srcOrd="0" destOrd="0" presId="urn:microsoft.com/office/officeart/2009/layout/CircleArrowProcess"/>
    <dgm:cxn modelId="{ABCD21B6-6B40-46DD-8BDD-89FDD45F4BBC}" type="presParOf" srcId="{C11E2550-A33E-401C-B6F8-9D0DD6F1DD3A}" destId="{F48F691E-5324-48D3-8236-E3523122A3B9}" srcOrd="0" destOrd="0" presId="urn:microsoft.com/office/officeart/2009/layout/CircleArrowProcess"/>
    <dgm:cxn modelId="{A435CDC3-2548-4196-BEC2-897CD9413B64}" type="presParOf" srcId="{F48F691E-5324-48D3-8236-E3523122A3B9}" destId="{91DCFED6-F09C-4138-AA61-9DB40EB18CD7}" srcOrd="0" destOrd="0" presId="urn:microsoft.com/office/officeart/2009/layout/CircleArrowProcess"/>
    <dgm:cxn modelId="{F801AADB-8A00-4F7D-B91D-B30A67AEBF7B}" type="presParOf" srcId="{C11E2550-A33E-401C-B6F8-9D0DD6F1DD3A}" destId="{942B238E-2375-459C-89D2-CAAAE39D2B81}" srcOrd="1" destOrd="0" presId="urn:microsoft.com/office/officeart/2009/layout/CircleArrowProcess"/>
    <dgm:cxn modelId="{B2A00ADE-37BA-4696-98E9-1DBADE48D63E}" type="presParOf" srcId="{C11E2550-A33E-401C-B6F8-9D0DD6F1DD3A}" destId="{B19B69A9-955C-4B88-9203-785211A07AF5}" srcOrd="2" destOrd="0" presId="urn:microsoft.com/office/officeart/2009/layout/CircleArrowProcess"/>
    <dgm:cxn modelId="{DC93C76C-CC7F-4875-90EA-C3BE749E4111}" type="presParOf" srcId="{B19B69A9-955C-4B88-9203-785211A07AF5}" destId="{2C7A93DE-44D5-407E-8736-38F823C7AA94}" srcOrd="0" destOrd="0" presId="urn:microsoft.com/office/officeart/2009/layout/CircleArrowProcess"/>
    <dgm:cxn modelId="{F81AA4DE-E82B-4BA8-89B3-04A889B01EBA}" type="presParOf" srcId="{C11E2550-A33E-401C-B6F8-9D0DD6F1DD3A}" destId="{FC46FD53-FCBC-44D5-AE27-751418F942D9}" srcOrd="3" destOrd="0" presId="urn:microsoft.com/office/officeart/2009/layout/CircleArrowProcess"/>
    <dgm:cxn modelId="{741BC83E-2ED3-4159-878D-3F12F374B4A4}" type="presParOf" srcId="{C11E2550-A33E-401C-B6F8-9D0DD6F1DD3A}" destId="{823014DF-59CD-4250-97CC-CB543B8F87DC}" srcOrd="4" destOrd="0" presId="urn:microsoft.com/office/officeart/2009/layout/CircleArrowProcess"/>
    <dgm:cxn modelId="{EC79E843-881F-4003-818D-C0615E138BAF}" type="presParOf" srcId="{823014DF-59CD-4250-97CC-CB543B8F87DC}" destId="{2EC6059D-851E-43B7-97BE-E57F58ABD313}" srcOrd="0" destOrd="0" presId="urn:microsoft.com/office/officeart/2009/layout/CircleArrowProcess"/>
    <dgm:cxn modelId="{27577C4D-32F7-4AF7-8906-81266DD9BB7F}" type="presParOf" srcId="{C11E2550-A33E-401C-B6F8-9D0DD6F1DD3A}" destId="{889BC724-49C4-4600-A610-08DAC36EA92C}"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D34E03-30B5-4F51-9AC9-0FE2D412B557}" type="doc">
      <dgm:prSet loTypeId="urn:microsoft.com/office/officeart/2005/8/layout/chevron1" loCatId="process" qsTypeId="urn:microsoft.com/office/officeart/2005/8/quickstyle/3d1" qsCatId="3D" csTypeId="urn:microsoft.com/office/officeart/2005/8/colors/colorful4" csCatId="colorful" phldr="1"/>
      <dgm:spPr/>
    </dgm:pt>
    <dgm:pt modelId="{A53ECCA8-F42F-4EB5-BDBD-B4448BEA16F0}">
      <dgm:prSet phldrT="[Tekst]"/>
      <dgm:spPr>
        <a:gradFill rotWithShape="0">
          <a:gsLst>
            <a:gs pos="0">
              <a:srgbClr val="5E9EFF"/>
            </a:gs>
            <a:gs pos="39999">
              <a:srgbClr val="85C2FF"/>
            </a:gs>
            <a:gs pos="70000">
              <a:srgbClr val="C4D6EB"/>
            </a:gs>
            <a:gs pos="100000">
              <a:srgbClr val="FFEBFA"/>
            </a:gs>
          </a:gsLst>
          <a:lin ang="16200000" scaled="0"/>
        </a:gradFill>
        <a:scene3d>
          <a:camera prst="orthographicFront"/>
          <a:lightRig rig="flat" dir="t"/>
        </a:scene3d>
        <a:sp3d contourW="12700" prstMaterial="plastic">
          <a:bevelT w="120900" h="88900"/>
          <a:bevelB w="88900" h="31750" prst="angle"/>
          <a:contourClr>
            <a:srgbClr val="00B050"/>
          </a:contourClr>
        </a:sp3d>
      </dgm:spPr>
      <dgm:t>
        <a:bodyPr/>
        <a:lstStyle/>
        <a:p>
          <a:r>
            <a:rPr lang="da-DK" dirty="0"/>
            <a:t>Program</a:t>
          </a:r>
        </a:p>
      </dgm:t>
    </dgm:pt>
    <dgm:pt modelId="{0EE44AD3-E167-4339-A9E6-30090B6146C2}" type="parTrans" cxnId="{41291EE6-1860-4B3F-B8CA-9BBFBE852192}">
      <dgm:prSet/>
      <dgm:spPr/>
      <dgm:t>
        <a:bodyPr/>
        <a:lstStyle/>
        <a:p>
          <a:endParaRPr lang="da-DK"/>
        </a:p>
      </dgm:t>
    </dgm:pt>
    <dgm:pt modelId="{8853F811-9579-4CD0-AF5D-74CABBE96A14}" type="sibTrans" cxnId="{41291EE6-1860-4B3F-B8CA-9BBFBE852192}">
      <dgm:prSet/>
      <dgm:spPr/>
      <dgm:t>
        <a:bodyPr/>
        <a:lstStyle/>
        <a:p>
          <a:endParaRPr lang="da-DK"/>
        </a:p>
      </dgm:t>
    </dgm:pt>
    <dgm:pt modelId="{92ADBCAA-8CAD-49E0-8DC0-E4CBA7C43EBC}">
      <dgm:prSet phldrT="[Tekst]"/>
      <dgm:spPr>
        <a:gradFill rotWithShape="0">
          <a:gsLst>
            <a:gs pos="0">
              <a:srgbClr val="5E9EFF"/>
            </a:gs>
            <a:gs pos="39999">
              <a:srgbClr val="85C2FF"/>
            </a:gs>
            <a:gs pos="70000">
              <a:srgbClr val="C4D6EB"/>
            </a:gs>
            <a:gs pos="100000">
              <a:srgbClr val="FFEBFA"/>
            </a:gs>
          </a:gsLst>
          <a:lin ang="16200000" scaled="0"/>
        </a:gradFill>
        <a:scene3d>
          <a:camera prst="orthographicFront"/>
          <a:lightRig rig="flat" dir="t"/>
        </a:scene3d>
        <a:sp3d contourW="12700" prstMaterial="plastic">
          <a:bevelT w="120900" h="88900"/>
          <a:bevelB w="88900" h="31750" prst="angle"/>
          <a:contourClr>
            <a:srgbClr val="00B050"/>
          </a:contourClr>
        </a:sp3d>
      </dgm:spPr>
      <dgm:t>
        <a:bodyPr/>
        <a:lstStyle/>
        <a:p>
          <a:r>
            <a:rPr lang="da-DK" dirty="0"/>
            <a:t>Udførelse</a:t>
          </a:r>
        </a:p>
      </dgm:t>
    </dgm:pt>
    <dgm:pt modelId="{4EC7E30A-AA8C-4903-8DB7-51C1AF3DDC17}" type="parTrans" cxnId="{BF2DA070-0704-4FB6-BD92-38780E00A3A6}">
      <dgm:prSet/>
      <dgm:spPr/>
      <dgm:t>
        <a:bodyPr/>
        <a:lstStyle/>
        <a:p>
          <a:endParaRPr lang="da-DK"/>
        </a:p>
      </dgm:t>
    </dgm:pt>
    <dgm:pt modelId="{97C0E825-7B00-4C12-BE92-A5BAB88B99A5}" type="sibTrans" cxnId="{BF2DA070-0704-4FB6-BD92-38780E00A3A6}">
      <dgm:prSet/>
      <dgm:spPr/>
      <dgm:t>
        <a:bodyPr/>
        <a:lstStyle/>
        <a:p>
          <a:endParaRPr lang="da-DK"/>
        </a:p>
      </dgm:t>
    </dgm:pt>
    <dgm:pt modelId="{88B5805D-93DA-4484-B0FE-06A1161AF9CF}">
      <dgm:prSet/>
      <dgm:spPr>
        <a:gradFill rotWithShape="0">
          <a:gsLst>
            <a:gs pos="0">
              <a:srgbClr val="5E9EFF"/>
            </a:gs>
            <a:gs pos="39999">
              <a:srgbClr val="85C2FF"/>
            </a:gs>
            <a:gs pos="70000">
              <a:srgbClr val="C4D6EB"/>
            </a:gs>
            <a:gs pos="100000">
              <a:srgbClr val="FFEBFA"/>
            </a:gs>
          </a:gsLst>
          <a:lin ang="16200000" scaled="0"/>
        </a:gradFill>
        <a:scene3d>
          <a:camera prst="orthographicFront"/>
          <a:lightRig rig="flat" dir="t"/>
        </a:scene3d>
        <a:sp3d contourW="12700" prstMaterial="plastic">
          <a:bevelT w="120900" h="88900"/>
          <a:bevelB w="88900" h="31750" prst="angle"/>
          <a:contourClr>
            <a:srgbClr val="00B050"/>
          </a:contourClr>
        </a:sp3d>
      </dgm:spPr>
      <dgm:t>
        <a:bodyPr/>
        <a:lstStyle/>
        <a:p>
          <a:r>
            <a:rPr lang="da-DK" dirty="0"/>
            <a:t>Definition</a:t>
          </a:r>
        </a:p>
      </dgm:t>
    </dgm:pt>
    <dgm:pt modelId="{897231D5-0298-45EF-A6B8-BA1582162025}" type="parTrans" cxnId="{7E05FA72-AC80-4F5C-AD5A-9D52C5410625}">
      <dgm:prSet/>
      <dgm:spPr/>
      <dgm:t>
        <a:bodyPr/>
        <a:lstStyle/>
        <a:p>
          <a:endParaRPr lang="da-DK"/>
        </a:p>
      </dgm:t>
    </dgm:pt>
    <dgm:pt modelId="{D04ADCD7-4DF5-4B1E-9C54-8F12AE43E1C4}" type="sibTrans" cxnId="{7E05FA72-AC80-4F5C-AD5A-9D52C5410625}">
      <dgm:prSet/>
      <dgm:spPr/>
      <dgm:t>
        <a:bodyPr/>
        <a:lstStyle/>
        <a:p>
          <a:endParaRPr lang="da-DK"/>
        </a:p>
      </dgm:t>
    </dgm:pt>
    <dgm:pt modelId="{98AEA09C-371E-4C93-9DB0-94FEB996D314}">
      <dgm:prSet/>
      <dgm:spPr>
        <a:gradFill rotWithShape="0">
          <a:gsLst>
            <a:gs pos="0">
              <a:srgbClr val="5E9EFF"/>
            </a:gs>
            <a:gs pos="39999">
              <a:srgbClr val="85C2FF"/>
            </a:gs>
            <a:gs pos="70000">
              <a:srgbClr val="C4D6EB"/>
            </a:gs>
            <a:gs pos="100000">
              <a:srgbClr val="FFEBFA"/>
            </a:gs>
          </a:gsLst>
          <a:lin ang="16200000" scaled="0"/>
        </a:gradFill>
        <a:scene3d>
          <a:camera prst="orthographicFront"/>
          <a:lightRig rig="flat" dir="t"/>
        </a:scene3d>
        <a:sp3d contourW="12700" prstMaterial="plastic">
          <a:bevelT w="120900" h="88900"/>
          <a:bevelB w="88900" h="31750" prst="angle"/>
          <a:contourClr>
            <a:srgbClr val="00B050"/>
          </a:contourClr>
        </a:sp3d>
      </dgm:spPr>
      <dgm:t>
        <a:bodyPr/>
        <a:lstStyle/>
        <a:p>
          <a:r>
            <a:rPr lang="da-DK" dirty="0"/>
            <a:t>Projektering</a:t>
          </a:r>
        </a:p>
      </dgm:t>
    </dgm:pt>
    <dgm:pt modelId="{CDCF79D1-EF73-44F3-B2DD-B46D89429791}" type="parTrans" cxnId="{3434D61B-DBBC-48A3-A749-4B2539F29BF2}">
      <dgm:prSet/>
      <dgm:spPr/>
      <dgm:t>
        <a:bodyPr/>
        <a:lstStyle/>
        <a:p>
          <a:endParaRPr lang="da-DK"/>
        </a:p>
      </dgm:t>
    </dgm:pt>
    <dgm:pt modelId="{EB9902CA-22CB-4041-A214-E890A7B7AE16}" type="sibTrans" cxnId="{3434D61B-DBBC-48A3-A749-4B2539F29BF2}">
      <dgm:prSet/>
      <dgm:spPr/>
      <dgm:t>
        <a:bodyPr/>
        <a:lstStyle/>
        <a:p>
          <a:endParaRPr lang="da-DK"/>
        </a:p>
      </dgm:t>
    </dgm:pt>
    <dgm:pt modelId="{B8C0C3CB-03DA-4C56-A10D-5867E2B4FE0D}">
      <dgm:prSet/>
      <dgm:spPr>
        <a:gradFill rotWithShape="0">
          <a:gsLst>
            <a:gs pos="0">
              <a:srgbClr val="5E9EFF"/>
            </a:gs>
            <a:gs pos="39999">
              <a:srgbClr val="85C2FF"/>
            </a:gs>
            <a:gs pos="70000">
              <a:srgbClr val="C4D6EB"/>
            </a:gs>
            <a:gs pos="100000">
              <a:srgbClr val="FFEBFA"/>
            </a:gs>
          </a:gsLst>
          <a:lin ang="16200000" scaled="0"/>
        </a:gradFill>
        <a:scene3d>
          <a:camera prst="orthographicFront"/>
          <a:lightRig rig="flat" dir="t"/>
        </a:scene3d>
        <a:sp3d contourW="12700" prstMaterial="plastic">
          <a:bevelT w="120900" h="88900"/>
          <a:bevelB w="88900" h="31750" prst="angle"/>
          <a:contourClr>
            <a:srgbClr val="00B050"/>
          </a:contourClr>
        </a:sp3d>
      </dgm:spPr>
      <dgm:t>
        <a:bodyPr/>
        <a:lstStyle/>
        <a:p>
          <a:r>
            <a:rPr lang="da-DK" dirty="0"/>
            <a:t>Ibrugtagning</a:t>
          </a:r>
        </a:p>
      </dgm:t>
    </dgm:pt>
    <dgm:pt modelId="{41DD656F-9BBF-4F52-BF39-3AD67D4FA4BA}" type="parTrans" cxnId="{A777EA26-6056-4C15-87E6-556FF1523050}">
      <dgm:prSet/>
      <dgm:spPr/>
      <dgm:t>
        <a:bodyPr/>
        <a:lstStyle/>
        <a:p>
          <a:endParaRPr lang="da-DK"/>
        </a:p>
      </dgm:t>
    </dgm:pt>
    <dgm:pt modelId="{22E469AB-863C-4607-B4D6-02EA994FAC41}" type="sibTrans" cxnId="{A777EA26-6056-4C15-87E6-556FF1523050}">
      <dgm:prSet/>
      <dgm:spPr/>
      <dgm:t>
        <a:bodyPr/>
        <a:lstStyle/>
        <a:p>
          <a:endParaRPr lang="da-DK"/>
        </a:p>
      </dgm:t>
    </dgm:pt>
    <dgm:pt modelId="{FA9B4909-CE83-4164-A258-A9CCA80258B8}">
      <dgm:prSet/>
      <dgm:spPr>
        <a:gradFill rotWithShape="0">
          <a:gsLst>
            <a:gs pos="0">
              <a:srgbClr val="5E9EFF"/>
            </a:gs>
            <a:gs pos="39999">
              <a:srgbClr val="85C2FF"/>
            </a:gs>
            <a:gs pos="70000">
              <a:srgbClr val="C4D6EB"/>
            </a:gs>
            <a:gs pos="100000">
              <a:srgbClr val="FFEBFA"/>
            </a:gs>
          </a:gsLst>
          <a:lin ang="16200000" scaled="0"/>
        </a:gradFill>
        <a:scene3d>
          <a:camera prst="orthographicFront"/>
          <a:lightRig rig="flat" dir="t"/>
        </a:scene3d>
        <a:sp3d contourW="12700" prstMaterial="plastic">
          <a:bevelT w="120900" h="88900"/>
          <a:bevelB w="88900" h="31750" prst="angle"/>
          <a:contourClr>
            <a:srgbClr val="00B050"/>
          </a:contourClr>
        </a:sp3d>
      </dgm:spPr>
      <dgm:t>
        <a:bodyPr/>
        <a:lstStyle/>
        <a:p>
          <a:r>
            <a:rPr lang="da-DK" dirty="0"/>
            <a:t>Afslutning</a:t>
          </a:r>
        </a:p>
      </dgm:t>
    </dgm:pt>
    <dgm:pt modelId="{F3CF5F86-5C60-4996-9EA7-B331A4E91D85}" type="parTrans" cxnId="{16E95C34-9FD3-49B0-935A-7605B43C8EFB}">
      <dgm:prSet/>
      <dgm:spPr/>
      <dgm:t>
        <a:bodyPr/>
        <a:lstStyle/>
        <a:p>
          <a:endParaRPr lang="da-DK"/>
        </a:p>
      </dgm:t>
    </dgm:pt>
    <dgm:pt modelId="{42977F04-BEAE-4E06-95D5-528CEDE92AE1}" type="sibTrans" cxnId="{16E95C34-9FD3-49B0-935A-7605B43C8EFB}">
      <dgm:prSet/>
      <dgm:spPr/>
      <dgm:t>
        <a:bodyPr/>
        <a:lstStyle/>
        <a:p>
          <a:endParaRPr lang="da-DK"/>
        </a:p>
      </dgm:t>
    </dgm:pt>
    <dgm:pt modelId="{F83BDF82-6E57-4032-A4C0-792221ABAA34}" type="pres">
      <dgm:prSet presAssocID="{FFD34E03-30B5-4F51-9AC9-0FE2D412B557}" presName="Name0" presStyleCnt="0">
        <dgm:presLayoutVars>
          <dgm:dir/>
          <dgm:animLvl val="lvl"/>
          <dgm:resizeHandles val="exact"/>
        </dgm:presLayoutVars>
      </dgm:prSet>
      <dgm:spPr/>
    </dgm:pt>
    <dgm:pt modelId="{681135E6-36A9-41E7-8838-5E0B867FB08E}" type="pres">
      <dgm:prSet presAssocID="{88B5805D-93DA-4484-B0FE-06A1161AF9CF}" presName="parTxOnly" presStyleLbl="node1" presStyleIdx="0" presStyleCnt="6">
        <dgm:presLayoutVars>
          <dgm:chMax val="0"/>
          <dgm:chPref val="0"/>
          <dgm:bulletEnabled val="1"/>
        </dgm:presLayoutVars>
      </dgm:prSet>
      <dgm:spPr/>
    </dgm:pt>
    <dgm:pt modelId="{BA28E125-6D33-45BD-A645-6F36BB799E1B}" type="pres">
      <dgm:prSet presAssocID="{D04ADCD7-4DF5-4B1E-9C54-8F12AE43E1C4}" presName="parTxOnlySpace" presStyleCnt="0"/>
      <dgm:spPr>
        <a:scene3d>
          <a:camera prst="orthographicFront"/>
          <a:lightRig rig="threePt" dir="t"/>
        </a:scene3d>
        <a:sp3d contourW="12700">
          <a:contourClr>
            <a:srgbClr val="00B050"/>
          </a:contourClr>
        </a:sp3d>
      </dgm:spPr>
    </dgm:pt>
    <dgm:pt modelId="{980D46B5-3868-4D67-AE11-CF31560DB5D4}" type="pres">
      <dgm:prSet presAssocID="{A53ECCA8-F42F-4EB5-BDBD-B4448BEA16F0}" presName="parTxOnly" presStyleLbl="node1" presStyleIdx="1" presStyleCnt="6">
        <dgm:presLayoutVars>
          <dgm:chMax val="0"/>
          <dgm:chPref val="0"/>
          <dgm:bulletEnabled val="1"/>
        </dgm:presLayoutVars>
      </dgm:prSet>
      <dgm:spPr/>
    </dgm:pt>
    <dgm:pt modelId="{3898406E-6249-4442-A80E-C03B456AFC3F}" type="pres">
      <dgm:prSet presAssocID="{8853F811-9579-4CD0-AF5D-74CABBE96A14}" presName="parTxOnlySpace" presStyleCnt="0"/>
      <dgm:spPr>
        <a:scene3d>
          <a:camera prst="orthographicFront"/>
          <a:lightRig rig="threePt" dir="t"/>
        </a:scene3d>
        <a:sp3d contourW="12700">
          <a:contourClr>
            <a:srgbClr val="00B050"/>
          </a:contourClr>
        </a:sp3d>
      </dgm:spPr>
    </dgm:pt>
    <dgm:pt modelId="{ED62E3AD-3ABD-458B-B52D-D8123E1082DC}" type="pres">
      <dgm:prSet presAssocID="{98AEA09C-371E-4C93-9DB0-94FEB996D314}" presName="parTxOnly" presStyleLbl="node1" presStyleIdx="2" presStyleCnt="6">
        <dgm:presLayoutVars>
          <dgm:chMax val="0"/>
          <dgm:chPref val="0"/>
          <dgm:bulletEnabled val="1"/>
        </dgm:presLayoutVars>
      </dgm:prSet>
      <dgm:spPr/>
    </dgm:pt>
    <dgm:pt modelId="{699C073D-8EC6-4E42-99AB-396A60A6B7B6}" type="pres">
      <dgm:prSet presAssocID="{EB9902CA-22CB-4041-A214-E890A7B7AE16}" presName="parTxOnlySpace" presStyleCnt="0"/>
      <dgm:spPr>
        <a:scene3d>
          <a:camera prst="orthographicFront"/>
          <a:lightRig rig="threePt" dir="t"/>
        </a:scene3d>
        <a:sp3d contourW="12700">
          <a:contourClr>
            <a:srgbClr val="00B050"/>
          </a:contourClr>
        </a:sp3d>
      </dgm:spPr>
    </dgm:pt>
    <dgm:pt modelId="{A39C34CA-44DB-4F64-A2F0-E374E31E1CFF}" type="pres">
      <dgm:prSet presAssocID="{92ADBCAA-8CAD-49E0-8DC0-E4CBA7C43EBC}" presName="parTxOnly" presStyleLbl="node1" presStyleIdx="3" presStyleCnt="6">
        <dgm:presLayoutVars>
          <dgm:chMax val="0"/>
          <dgm:chPref val="0"/>
          <dgm:bulletEnabled val="1"/>
        </dgm:presLayoutVars>
      </dgm:prSet>
      <dgm:spPr/>
    </dgm:pt>
    <dgm:pt modelId="{C3B6B36A-0313-4F12-94FC-C673DEAFD90B}" type="pres">
      <dgm:prSet presAssocID="{97C0E825-7B00-4C12-BE92-A5BAB88B99A5}" presName="parTxOnlySpace" presStyleCnt="0"/>
      <dgm:spPr>
        <a:scene3d>
          <a:camera prst="orthographicFront"/>
          <a:lightRig rig="threePt" dir="t"/>
        </a:scene3d>
        <a:sp3d contourW="12700">
          <a:contourClr>
            <a:srgbClr val="00B050"/>
          </a:contourClr>
        </a:sp3d>
      </dgm:spPr>
    </dgm:pt>
    <dgm:pt modelId="{24D96B43-184E-46BF-874C-A7206681CB32}" type="pres">
      <dgm:prSet presAssocID="{B8C0C3CB-03DA-4C56-A10D-5867E2B4FE0D}" presName="parTxOnly" presStyleLbl="node1" presStyleIdx="4" presStyleCnt="6">
        <dgm:presLayoutVars>
          <dgm:chMax val="0"/>
          <dgm:chPref val="0"/>
          <dgm:bulletEnabled val="1"/>
        </dgm:presLayoutVars>
      </dgm:prSet>
      <dgm:spPr/>
    </dgm:pt>
    <dgm:pt modelId="{994F3D16-1214-418B-A579-049F3A645D14}" type="pres">
      <dgm:prSet presAssocID="{22E469AB-863C-4607-B4D6-02EA994FAC41}" presName="parTxOnlySpace" presStyleCnt="0"/>
      <dgm:spPr>
        <a:scene3d>
          <a:camera prst="orthographicFront"/>
          <a:lightRig rig="threePt" dir="t"/>
        </a:scene3d>
        <a:sp3d contourW="12700">
          <a:contourClr>
            <a:srgbClr val="00B050"/>
          </a:contourClr>
        </a:sp3d>
      </dgm:spPr>
    </dgm:pt>
    <dgm:pt modelId="{074305FE-AE6F-45FC-80F6-C04CFF1C2101}" type="pres">
      <dgm:prSet presAssocID="{FA9B4909-CE83-4164-A258-A9CCA80258B8}" presName="parTxOnly" presStyleLbl="node1" presStyleIdx="5" presStyleCnt="6">
        <dgm:presLayoutVars>
          <dgm:chMax val="0"/>
          <dgm:chPref val="0"/>
          <dgm:bulletEnabled val="1"/>
        </dgm:presLayoutVars>
      </dgm:prSet>
      <dgm:spPr/>
    </dgm:pt>
  </dgm:ptLst>
  <dgm:cxnLst>
    <dgm:cxn modelId="{B658F701-F1CB-4F3C-A4DE-71C936E14F55}" type="presOf" srcId="{FFD34E03-30B5-4F51-9AC9-0FE2D412B557}" destId="{F83BDF82-6E57-4032-A4C0-792221ABAA34}" srcOrd="0" destOrd="0" presId="urn:microsoft.com/office/officeart/2005/8/layout/chevron1"/>
    <dgm:cxn modelId="{3434D61B-DBBC-48A3-A749-4B2539F29BF2}" srcId="{FFD34E03-30B5-4F51-9AC9-0FE2D412B557}" destId="{98AEA09C-371E-4C93-9DB0-94FEB996D314}" srcOrd="2" destOrd="0" parTransId="{CDCF79D1-EF73-44F3-B2DD-B46D89429791}" sibTransId="{EB9902CA-22CB-4041-A214-E890A7B7AE16}"/>
    <dgm:cxn modelId="{EA7F4E1E-AE49-4100-A051-4EB7C0D1B4F3}" type="presOf" srcId="{B8C0C3CB-03DA-4C56-A10D-5867E2B4FE0D}" destId="{24D96B43-184E-46BF-874C-A7206681CB32}" srcOrd="0" destOrd="0" presId="urn:microsoft.com/office/officeart/2005/8/layout/chevron1"/>
    <dgm:cxn modelId="{A777EA26-6056-4C15-87E6-556FF1523050}" srcId="{FFD34E03-30B5-4F51-9AC9-0FE2D412B557}" destId="{B8C0C3CB-03DA-4C56-A10D-5867E2B4FE0D}" srcOrd="4" destOrd="0" parTransId="{41DD656F-9BBF-4F52-BF39-3AD67D4FA4BA}" sibTransId="{22E469AB-863C-4607-B4D6-02EA994FAC41}"/>
    <dgm:cxn modelId="{16E95C34-9FD3-49B0-935A-7605B43C8EFB}" srcId="{FFD34E03-30B5-4F51-9AC9-0FE2D412B557}" destId="{FA9B4909-CE83-4164-A258-A9CCA80258B8}" srcOrd="5" destOrd="0" parTransId="{F3CF5F86-5C60-4996-9EA7-B331A4E91D85}" sibTransId="{42977F04-BEAE-4E06-95D5-528CEDE92AE1}"/>
    <dgm:cxn modelId="{28433D41-1053-466E-9F30-F61C18668466}" type="presOf" srcId="{88B5805D-93DA-4484-B0FE-06A1161AF9CF}" destId="{681135E6-36A9-41E7-8838-5E0B867FB08E}" srcOrd="0" destOrd="0" presId="urn:microsoft.com/office/officeart/2005/8/layout/chevron1"/>
    <dgm:cxn modelId="{BF2DA070-0704-4FB6-BD92-38780E00A3A6}" srcId="{FFD34E03-30B5-4F51-9AC9-0FE2D412B557}" destId="{92ADBCAA-8CAD-49E0-8DC0-E4CBA7C43EBC}" srcOrd="3" destOrd="0" parTransId="{4EC7E30A-AA8C-4903-8DB7-51C1AF3DDC17}" sibTransId="{97C0E825-7B00-4C12-BE92-A5BAB88B99A5}"/>
    <dgm:cxn modelId="{7E05FA72-AC80-4F5C-AD5A-9D52C5410625}" srcId="{FFD34E03-30B5-4F51-9AC9-0FE2D412B557}" destId="{88B5805D-93DA-4484-B0FE-06A1161AF9CF}" srcOrd="0" destOrd="0" parTransId="{897231D5-0298-45EF-A6B8-BA1582162025}" sibTransId="{D04ADCD7-4DF5-4B1E-9C54-8F12AE43E1C4}"/>
    <dgm:cxn modelId="{5FDF8599-0F5F-4386-AFDF-2A34C7D2A343}" type="presOf" srcId="{A53ECCA8-F42F-4EB5-BDBD-B4448BEA16F0}" destId="{980D46B5-3868-4D67-AE11-CF31560DB5D4}" srcOrd="0" destOrd="0" presId="urn:microsoft.com/office/officeart/2005/8/layout/chevron1"/>
    <dgm:cxn modelId="{455A479A-4774-4201-A0E5-105163552ABB}" type="presOf" srcId="{FA9B4909-CE83-4164-A258-A9CCA80258B8}" destId="{074305FE-AE6F-45FC-80F6-C04CFF1C2101}" srcOrd="0" destOrd="0" presId="urn:microsoft.com/office/officeart/2005/8/layout/chevron1"/>
    <dgm:cxn modelId="{FFC205A3-6280-4F1B-AFA4-3C79C82A7AB1}" type="presOf" srcId="{92ADBCAA-8CAD-49E0-8DC0-E4CBA7C43EBC}" destId="{A39C34CA-44DB-4F64-A2F0-E374E31E1CFF}" srcOrd="0" destOrd="0" presId="urn:microsoft.com/office/officeart/2005/8/layout/chevron1"/>
    <dgm:cxn modelId="{BA5408AA-D6D6-46D5-94D7-7ED16D158F0C}" type="presOf" srcId="{98AEA09C-371E-4C93-9DB0-94FEB996D314}" destId="{ED62E3AD-3ABD-458B-B52D-D8123E1082DC}" srcOrd="0" destOrd="0" presId="urn:microsoft.com/office/officeart/2005/8/layout/chevron1"/>
    <dgm:cxn modelId="{41291EE6-1860-4B3F-B8CA-9BBFBE852192}" srcId="{FFD34E03-30B5-4F51-9AC9-0FE2D412B557}" destId="{A53ECCA8-F42F-4EB5-BDBD-B4448BEA16F0}" srcOrd="1" destOrd="0" parTransId="{0EE44AD3-E167-4339-A9E6-30090B6146C2}" sibTransId="{8853F811-9579-4CD0-AF5D-74CABBE96A14}"/>
    <dgm:cxn modelId="{7B59AC32-24E8-4DBE-99A4-F2CFDD3897F2}" type="presParOf" srcId="{F83BDF82-6E57-4032-A4C0-792221ABAA34}" destId="{681135E6-36A9-41E7-8838-5E0B867FB08E}" srcOrd="0" destOrd="0" presId="urn:microsoft.com/office/officeart/2005/8/layout/chevron1"/>
    <dgm:cxn modelId="{317F4C05-C250-4C37-89A7-12A805F003AA}" type="presParOf" srcId="{F83BDF82-6E57-4032-A4C0-792221ABAA34}" destId="{BA28E125-6D33-45BD-A645-6F36BB799E1B}" srcOrd="1" destOrd="0" presId="urn:microsoft.com/office/officeart/2005/8/layout/chevron1"/>
    <dgm:cxn modelId="{DECA0FDE-76E9-4BF6-940B-F5927E620763}" type="presParOf" srcId="{F83BDF82-6E57-4032-A4C0-792221ABAA34}" destId="{980D46B5-3868-4D67-AE11-CF31560DB5D4}" srcOrd="2" destOrd="0" presId="urn:microsoft.com/office/officeart/2005/8/layout/chevron1"/>
    <dgm:cxn modelId="{78B13175-943B-4731-A163-F29A2E602C63}" type="presParOf" srcId="{F83BDF82-6E57-4032-A4C0-792221ABAA34}" destId="{3898406E-6249-4442-A80E-C03B456AFC3F}" srcOrd="3" destOrd="0" presId="urn:microsoft.com/office/officeart/2005/8/layout/chevron1"/>
    <dgm:cxn modelId="{4B1E304F-2A3D-427C-85A6-9C6A9506BCEA}" type="presParOf" srcId="{F83BDF82-6E57-4032-A4C0-792221ABAA34}" destId="{ED62E3AD-3ABD-458B-B52D-D8123E1082DC}" srcOrd="4" destOrd="0" presId="urn:microsoft.com/office/officeart/2005/8/layout/chevron1"/>
    <dgm:cxn modelId="{33141C87-FDFA-4DC6-83D2-24C3F2E1F31A}" type="presParOf" srcId="{F83BDF82-6E57-4032-A4C0-792221ABAA34}" destId="{699C073D-8EC6-4E42-99AB-396A60A6B7B6}" srcOrd="5" destOrd="0" presId="urn:microsoft.com/office/officeart/2005/8/layout/chevron1"/>
    <dgm:cxn modelId="{5178A774-1270-48D1-9EBC-9C3D13AF47D7}" type="presParOf" srcId="{F83BDF82-6E57-4032-A4C0-792221ABAA34}" destId="{A39C34CA-44DB-4F64-A2F0-E374E31E1CFF}" srcOrd="6" destOrd="0" presId="urn:microsoft.com/office/officeart/2005/8/layout/chevron1"/>
    <dgm:cxn modelId="{4733EB1D-DC6A-4319-BF0A-1EFE930D633E}" type="presParOf" srcId="{F83BDF82-6E57-4032-A4C0-792221ABAA34}" destId="{C3B6B36A-0313-4F12-94FC-C673DEAFD90B}" srcOrd="7" destOrd="0" presId="urn:microsoft.com/office/officeart/2005/8/layout/chevron1"/>
    <dgm:cxn modelId="{4ADEEC3D-286F-4F34-850D-8463BED0BAD7}" type="presParOf" srcId="{F83BDF82-6E57-4032-A4C0-792221ABAA34}" destId="{24D96B43-184E-46BF-874C-A7206681CB32}" srcOrd="8" destOrd="0" presId="urn:microsoft.com/office/officeart/2005/8/layout/chevron1"/>
    <dgm:cxn modelId="{21469720-2019-465D-B660-E90892C5E95D}" type="presParOf" srcId="{F83BDF82-6E57-4032-A4C0-792221ABAA34}" destId="{994F3D16-1214-418B-A579-049F3A645D14}" srcOrd="9" destOrd="0" presId="urn:microsoft.com/office/officeart/2005/8/layout/chevron1"/>
    <dgm:cxn modelId="{902C5B0B-25C6-43FE-B32F-09898BFE6AE0}" type="presParOf" srcId="{F83BDF82-6E57-4032-A4C0-792221ABAA34}" destId="{074305FE-AE6F-45FC-80F6-C04CFF1C2101}" srcOrd="10"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78AC8-DA6F-42DC-BBDD-784A0093D595}">
      <dsp:nvSpPr>
        <dsp:cNvPr id="0" name=""/>
        <dsp:cNvSpPr/>
      </dsp:nvSpPr>
      <dsp:spPr>
        <a:xfrm>
          <a:off x="577691" y="0"/>
          <a:ext cx="6547167" cy="360045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29E9D9-B680-4C43-A8FF-B4E548BE1533}">
      <dsp:nvSpPr>
        <dsp:cNvPr id="0" name=""/>
        <dsp:cNvSpPr/>
      </dsp:nvSpPr>
      <dsp:spPr>
        <a:xfrm>
          <a:off x="392" y="1080135"/>
          <a:ext cx="2402020" cy="14401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da-DK" sz="3900" kern="1200" dirty="0"/>
            <a:t>Varsel</a:t>
          </a:r>
        </a:p>
      </dsp:txBody>
      <dsp:txXfrm>
        <a:off x="70696" y="1150439"/>
        <a:ext cx="2261412" cy="1299572"/>
      </dsp:txXfrm>
    </dsp:sp>
    <dsp:sp modelId="{9174B5E0-128C-4377-8A67-B8B451B6BC8D}">
      <dsp:nvSpPr>
        <dsp:cNvPr id="0" name=""/>
        <dsp:cNvSpPr/>
      </dsp:nvSpPr>
      <dsp:spPr>
        <a:xfrm>
          <a:off x="2650264" y="1080135"/>
          <a:ext cx="2402020" cy="14401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da-DK" sz="3900" kern="1200" dirty="0"/>
            <a:t>Audit</a:t>
          </a:r>
        </a:p>
      </dsp:txBody>
      <dsp:txXfrm>
        <a:off x="2720568" y="1150439"/>
        <a:ext cx="2261412" cy="1299572"/>
      </dsp:txXfrm>
    </dsp:sp>
    <dsp:sp modelId="{5AD757D2-4597-498A-B56E-8E923386F259}">
      <dsp:nvSpPr>
        <dsp:cNvPr id="0" name=""/>
        <dsp:cNvSpPr/>
      </dsp:nvSpPr>
      <dsp:spPr>
        <a:xfrm>
          <a:off x="5300136" y="1080135"/>
          <a:ext cx="2402020" cy="14401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da-DK" sz="3900" kern="1200" dirty="0"/>
            <a:t>Rapport</a:t>
          </a:r>
        </a:p>
      </dsp:txBody>
      <dsp:txXfrm>
        <a:off x="5370440" y="1150439"/>
        <a:ext cx="2261412" cy="12995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CFED6-F09C-4138-AA61-9DB40EB18CD7}">
      <dsp:nvSpPr>
        <dsp:cNvPr id="0" name=""/>
        <dsp:cNvSpPr/>
      </dsp:nvSpPr>
      <dsp:spPr>
        <a:xfrm>
          <a:off x="2341595" y="0"/>
          <a:ext cx="1956111" cy="1956409"/>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2B238E-2375-459C-89D2-CAAAE39D2B81}">
      <dsp:nvSpPr>
        <dsp:cNvPr id="0" name=""/>
        <dsp:cNvSpPr/>
      </dsp:nvSpPr>
      <dsp:spPr>
        <a:xfrm>
          <a:off x="2773960" y="706323"/>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da-DK" sz="1000" kern="1200" dirty="0"/>
            <a:t>Åbningsmøde</a:t>
          </a:r>
        </a:p>
      </dsp:txBody>
      <dsp:txXfrm>
        <a:off x="2773960" y="706323"/>
        <a:ext cx="1086973" cy="543356"/>
      </dsp:txXfrm>
    </dsp:sp>
    <dsp:sp modelId="{2C7A93DE-44D5-407E-8736-38F823C7AA94}">
      <dsp:nvSpPr>
        <dsp:cNvPr id="0" name=""/>
        <dsp:cNvSpPr/>
      </dsp:nvSpPr>
      <dsp:spPr>
        <a:xfrm>
          <a:off x="1798292" y="1124102"/>
          <a:ext cx="1956111" cy="1956409"/>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46FD53-FCBC-44D5-AE27-751418F942D9}">
      <dsp:nvSpPr>
        <dsp:cNvPr id="0" name=""/>
        <dsp:cNvSpPr/>
      </dsp:nvSpPr>
      <dsp:spPr>
        <a:xfrm>
          <a:off x="2232861" y="1836927"/>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da-DK" sz="1000" kern="1200" dirty="0"/>
            <a:t>Interview</a:t>
          </a:r>
        </a:p>
      </dsp:txBody>
      <dsp:txXfrm>
        <a:off x="2232861" y="1836927"/>
        <a:ext cx="1086973" cy="543356"/>
      </dsp:txXfrm>
    </dsp:sp>
    <dsp:sp modelId="{2EC6059D-851E-43B7-97BE-E57F58ABD313}">
      <dsp:nvSpPr>
        <dsp:cNvPr id="0" name=""/>
        <dsp:cNvSpPr/>
      </dsp:nvSpPr>
      <dsp:spPr>
        <a:xfrm>
          <a:off x="2480819" y="2382723"/>
          <a:ext cx="1680603" cy="1681276"/>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9BC724-49C4-4600-A610-08DAC36EA92C}">
      <dsp:nvSpPr>
        <dsp:cNvPr id="0" name=""/>
        <dsp:cNvSpPr/>
      </dsp:nvSpPr>
      <dsp:spPr>
        <a:xfrm>
          <a:off x="2776532" y="2969158"/>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da-DK" sz="1000" kern="1200" dirty="0"/>
            <a:t>Afslutningsmøde</a:t>
          </a:r>
        </a:p>
      </dsp:txBody>
      <dsp:txXfrm>
        <a:off x="2776532" y="2969158"/>
        <a:ext cx="1086973" cy="5433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135E6-36A9-41E7-8838-5E0B867FB08E}">
      <dsp:nvSpPr>
        <dsp:cNvPr id="0" name=""/>
        <dsp:cNvSpPr/>
      </dsp:nvSpPr>
      <dsp:spPr>
        <a:xfrm>
          <a:off x="4324" y="218302"/>
          <a:ext cx="1608788" cy="643515"/>
        </a:xfrm>
        <a:prstGeom prst="chevron">
          <a:avLst/>
        </a:prstGeom>
        <a:gradFill rotWithShape="0">
          <a:gsLst>
            <a:gs pos="0">
              <a:srgbClr val="5E9EFF"/>
            </a:gs>
            <a:gs pos="39999">
              <a:srgbClr val="85C2FF"/>
            </a:gs>
            <a:gs pos="70000">
              <a:srgbClr val="C4D6EB"/>
            </a:gs>
            <a:gs pos="100000">
              <a:srgbClr val="FFEBFA"/>
            </a:gs>
          </a:gsLst>
          <a:lin ang="16200000" scaled="0"/>
        </a:gradFill>
        <a:ln>
          <a:noFill/>
        </a:ln>
        <a:effectLst>
          <a:outerShdw blurRad="40000" dist="23000" dir="5400000" rotWithShape="0">
            <a:srgbClr val="000000">
              <a:alpha val="35000"/>
            </a:srgbClr>
          </a:outerShdw>
        </a:effectLst>
        <a:scene3d>
          <a:camera prst="orthographicFront"/>
          <a:lightRig rig="flat" dir="t"/>
        </a:scene3d>
        <a:sp3d contourW="12700" prstMaterial="plastic">
          <a:bevelT w="120900" h="88900"/>
          <a:bevelB w="88900" h="31750" prst="angle"/>
          <a:contourClr>
            <a:srgbClr val="00B050"/>
          </a:contourClr>
        </a:sp3d>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da-DK" sz="1000" kern="1200" dirty="0"/>
            <a:t>Definition</a:t>
          </a:r>
        </a:p>
      </dsp:txBody>
      <dsp:txXfrm>
        <a:off x="326082" y="218302"/>
        <a:ext cx="965273" cy="643515"/>
      </dsp:txXfrm>
    </dsp:sp>
    <dsp:sp modelId="{980D46B5-3868-4D67-AE11-CF31560DB5D4}">
      <dsp:nvSpPr>
        <dsp:cNvPr id="0" name=""/>
        <dsp:cNvSpPr/>
      </dsp:nvSpPr>
      <dsp:spPr>
        <a:xfrm>
          <a:off x="1452233" y="218302"/>
          <a:ext cx="1608788" cy="643515"/>
        </a:xfrm>
        <a:prstGeom prst="chevron">
          <a:avLst/>
        </a:prstGeom>
        <a:gradFill rotWithShape="0">
          <a:gsLst>
            <a:gs pos="0">
              <a:srgbClr val="5E9EFF"/>
            </a:gs>
            <a:gs pos="39999">
              <a:srgbClr val="85C2FF"/>
            </a:gs>
            <a:gs pos="70000">
              <a:srgbClr val="C4D6EB"/>
            </a:gs>
            <a:gs pos="100000">
              <a:srgbClr val="FFEBFA"/>
            </a:gs>
          </a:gsLst>
          <a:lin ang="16200000" scaled="0"/>
        </a:gradFill>
        <a:ln>
          <a:noFill/>
        </a:ln>
        <a:effectLst>
          <a:outerShdw blurRad="40000" dist="23000" dir="5400000" rotWithShape="0">
            <a:srgbClr val="000000">
              <a:alpha val="35000"/>
            </a:srgbClr>
          </a:outerShdw>
        </a:effectLst>
        <a:scene3d>
          <a:camera prst="orthographicFront"/>
          <a:lightRig rig="flat" dir="t"/>
        </a:scene3d>
        <a:sp3d contourW="12700" prstMaterial="plastic">
          <a:bevelT w="120900" h="88900"/>
          <a:bevelB w="88900" h="31750" prst="angle"/>
          <a:contourClr>
            <a:srgbClr val="00B050"/>
          </a:contourClr>
        </a:sp3d>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da-DK" sz="1000" kern="1200" dirty="0"/>
            <a:t>Program</a:t>
          </a:r>
        </a:p>
      </dsp:txBody>
      <dsp:txXfrm>
        <a:off x="1773991" y="218302"/>
        <a:ext cx="965273" cy="643515"/>
      </dsp:txXfrm>
    </dsp:sp>
    <dsp:sp modelId="{ED62E3AD-3ABD-458B-B52D-D8123E1082DC}">
      <dsp:nvSpPr>
        <dsp:cNvPr id="0" name=""/>
        <dsp:cNvSpPr/>
      </dsp:nvSpPr>
      <dsp:spPr>
        <a:xfrm>
          <a:off x="2900143" y="218302"/>
          <a:ext cx="1608788" cy="643515"/>
        </a:xfrm>
        <a:prstGeom prst="chevron">
          <a:avLst/>
        </a:prstGeom>
        <a:gradFill rotWithShape="0">
          <a:gsLst>
            <a:gs pos="0">
              <a:srgbClr val="5E9EFF"/>
            </a:gs>
            <a:gs pos="39999">
              <a:srgbClr val="85C2FF"/>
            </a:gs>
            <a:gs pos="70000">
              <a:srgbClr val="C4D6EB"/>
            </a:gs>
            <a:gs pos="100000">
              <a:srgbClr val="FFEBFA"/>
            </a:gs>
          </a:gsLst>
          <a:lin ang="16200000" scaled="0"/>
        </a:gradFill>
        <a:ln>
          <a:noFill/>
        </a:ln>
        <a:effectLst>
          <a:outerShdw blurRad="40000" dist="23000" dir="5400000" rotWithShape="0">
            <a:srgbClr val="000000">
              <a:alpha val="35000"/>
            </a:srgbClr>
          </a:outerShdw>
        </a:effectLst>
        <a:scene3d>
          <a:camera prst="orthographicFront"/>
          <a:lightRig rig="flat" dir="t"/>
        </a:scene3d>
        <a:sp3d contourW="12700" prstMaterial="plastic">
          <a:bevelT w="120900" h="88900"/>
          <a:bevelB w="88900" h="31750" prst="angle"/>
          <a:contourClr>
            <a:srgbClr val="00B050"/>
          </a:contourClr>
        </a:sp3d>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da-DK" sz="1000" kern="1200" dirty="0"/>
            <a:t>Projektering</a:t>
          </a:r>
        </a:p>
      </dsp:txBody>
      <dsp:txXfrm>
        <a:off x="3221901" y="218302"/>
        <a:ext cx="965273" cy="643515"/>
      </dsp:txXfrm>
    </dsp:sp>
    <dsp:sp modelId="{A39C34CA-44DB-4F64-A2F0-E374E31E1CFF}">
      <dsp:nvSpPr>
        <dsp:cNvPr id="0" name=""/>
        <dsp:cNvSpPr/>
      </dsp:nvSpPr>
      <dsp:spPr>
        <a:xfrm>
          <a:off x="4348052" y="218302"/>
          <a:ext cx="1608788" cy="643515"/>
        </a:xfrm>
        <a:prstGeom prst="chevron">
          <a:avLst/>
        </a:prstGeom>
        <a:gradFill rotWithShape="0">
          <a:gsLst>
            <a:gs pos="0">
              <a:srgbClr val="5E9EFF"/>
            </a:gs>
            <a:gs pos="39999">
              <a:srgbClr val="85C2FF"/>
            </a:gs>
            <a:gs pos="70000">
              <a:srgbClr val="C4D6EB"/>
            </a:gs>
            <a:gs pos="100000">
              <a:srgbClr val="FFEBFA"/>
            </a:gs>
          </a:gsLst>
          <a:lin ang="16200000" scaled="0"/>
        </a:gradFill>
        <a:ln>
          <a:noFill/>
        </a:ln>
        <a:effectLst>
          <a:outerShdw blurRad="40000" dist="23000" dir="5400000" rotWithShape="0">
            <a:srgbClr val="000000">
              <a:alpha val="35000"/>
            </a:srgbClr>
          </a:outerShdw>
        </a:effectLst>
        <a:scene3d>
          <a:camera prst="orthographicFront"/>
          <a:lightRig rig="flat" dir="t"/>
        </a:scene3d>
        <a:sp3d contourW="12700" prstMaterial="plastic">
          <a:bevelT w="120900" h="88900"/>
          <a:bevelB w="88900" h="31750" prst="angle"/>
          <a:contourClr>
            <a:srgbClr val="00B050"/>
          </a:contourClr>
        </a:sp3d>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da-DK" sz="1000" kern="1200" dirty="0"/>
            <a:t>Udførelse</a:t>
          </a:r>
        </a:p>
      </dsp:txBody>
      <dsp:txXfrm>
        <a:off x="4669810" y="218302"/>
        <a:ext cx="965273" cy="643515"/>
      </dsp:txXfrm>
    </dsp:sp>
    <dsp:sp modelId="{24D96B43-184E-46BF-874C-A7206681CB32}">
      <dsp:nvSpPr>
        <dsp:cNvPr id="0" name=""/>
        <dsp:cNvSpPr/>
      </dsp:nvSpPr>
      <dsp:spPr>
        <a:xfrm>
          <a:off x="5795961" y="218302"/>
          <a:ext cx="1608788" cy="643515"/>
        </a:xfrm>
        <a:prstGeom prst="chevron">
          <a:avLst/>
        </a:prstGeom>
        <a:gradFill rotWithShape="0">
          <a:gsLst>
            <a:gs pos="0">
              <a:srgbClr val="5E9EFF"/>
            </a:gs>
            <a:gs pos="39999">
              <a:srgbClr val="85C2FF"/>
            </a:gs>
            <a:gs pos="70000">
              <a:srgbClr val="C4D6EB"/>
            </a:gs>
            <a:gs pos="100000">
              <a:srgbClr val="FFEBFA"/>
            </a:gs>
          </a:gsLst>
          <a:lin ang="16200000" scaled="0"/>
        </a:gradFill>
        <a:ln>
          <a:noFill/>
        </a:ln>
        <a:effectLst>
          <a:outerShdw blurRad="40000" dist="23000" dir="5400000" rotWithShape="0">
            <a:srgbClr val="000000">
              <a:alpha val="35000"/>
            </a:srgbClr>
          </a:outerShdw>
        </a:effectLst>
        <a:scene3d>
          <a:camera prst="orthographicFront"/>
          <a:lightRig rig="flat" dir="t"/>
        </a:scene3d>
        <a:sp3d contourW="12700" prstMaterial="plastic">
          <a:bevelT w="120900" h="88900"/>
          <a:bevelB w="88900" h="31750" prst="angle"/>
          <a:contourClr>
            <a:srgbClr val="00B050"/>
          </a:contourClr>
        </a:sp3d>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da-DK" sz="1000" kern="1200" dirty="0"/>
            <a:t>Ibrugtagning</a:t>
          </a:r>
        </a:p>
      </dsp:txBody>
      <dsp:txXfrm>
        <a:off x="6117719" y="218302"/>
        <a:ext cx="965273" cy="643515"/>
      </dsp:txXfrm>
    </dsp:sp>
    <dsp:sp modelId="{074305FE-AE6F-45FC-80F6-C04CFF1C2101}">
      <dsp:nvSpPr>
        <dsp:cNvPr id="0" name=""/>
        <dsp:cNvSpPr/>
      </dsp:nvSpPr>
      <dsp:spPr>
        <a:xfrm>
          <a:off x="7243871" y="218302"/>
          <a:ext cx="1608788" cy="643515"/>
        </a:xfrm>
        <a:prstGeom prst="chevron">
          <a:avLst/>
        </a:prstGeom>
        <a:gradFill rotWithShape="0">
          <a:gsLst>
            <a:gs pos="0">
              <a:srgbClr val="5E9EFF"/>
            </a:gs>
            <a:gs pos="39999">
              <a:srgbClr val="85C2FF"/>
            </a:gs>
            <a:gs pos="70000">
              <a:srgbClr val="C4D6EB"/>
            </a:gs>
            <a:gs pos="100000">
              <a:srgbClr val="FFEBFA"/>
            </a:gs>
          </a:gsLst>
          <a:lin ang="16200000" scaled="0"/>
        </a:gradFill>
        <a:ln>
          <a:noFill/>
        </a:ln>
        <a:effectLst>
          <a:outerShdw blurRad="40000" dist="23000" dir="5400000" rotWithShape="0">
            <a:srgbClr val="000000">
              <a:alpha val="35000"/>
            </a:srgbClr>
          </a:outerShdw>
        </a:effectLst>
        <a:scene3d>
          <a:camera prst="orthographicFront"/>
          <a:lightRig rig="flat" dir="t"/>
        </a:scene3d>
        <a:sp3d contourW="12700" prstMaterial="plastic">
          <a:bevelT w="120900" h="88900"/>
          <a:bevelB w="88900" h="31750" prst="angle"/>
          <a:contourClr>
            <a:srgbClr val="00B050"/>
          </a:contourClr>
        </a:sp3d>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da-DK" sz="1000" kern="1200" dirty="0"/>
            <a:t>Afslutning</a:t>
          </a:r>
        </a:p>
      </dsp:txBody>
      <dsp:txXfrm>
        <a:off x="7565629" y="218302"/>
        <a:ext cx="965273" cy="64351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96185868-17EA-4CF0-8427-B224F9D95132}" type="datetimeFigureOut">
              <a:rPr lang="da-DK" smtClean="0"/>
              <a:pPr/>
              <a:t>29-11-2018</a:t>
            </a:fld>
            <a:endParaRPr lang="da-DK"/>
          </a:p>
        </p:txBody>
      </p:sp>
      <p:sp>
        <p:nvSpPr>
          <p:cNvPr id="4" name="Pladsholder til diasbillede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0879" y="4721940"/>
            <a:ext cx="5447030" cy="4473416"/>
          </a:xfrm>
          <a:prstGeom prst="rect">
            <a:avLst/>
          </a:prstGeom>
        </p:spPr>
        <p:txBody>
          <a:bodyPr vert="horz" lIns="91440" tIns="45720" rIns="91440" bIns="45720"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0692C9F1-C922-4724-9461-5E719E3C4DC6}" type="slidenum">
              <a:rPr lang="da-DK" smtClean="0"/>
              <a:pPr/>
              <a:t>‹nr.›</a:t>
            </a:fld>
            <a:endParaRPr lang="da-DK"/>
          </a:p>
        </p:txBody>
      </p:sp>
    </p:spTree>
    <p:extLst>
      <p:ext uri="{BB962C8B-B14F-4D97-AF65-F5344CB8AC3E}">
        <p14:creationId xmlns:p14="http://schemas.microsoft.com/office/powerpoint/2010/main" val="642464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mailto:Kogs-entrepr@bane.dk"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0692C9F1-C922-4724-9461-5E719E3C4DC6}" type="slidenum">
              <a:rPr lang="da-DK" smtClean="0"/>
              <a:pPr/>
              <a:t>2</a:t>
            </a:fld>
            <a:endParaRPr lang="da-DK"/>
          </a:p>
        </p:txBody>
      </p:sp>
    </p:spTree>
    <p:extLst>
      <p:ext uri="{BB962C8B-B14F-4D97-AF65-F5344CB8AC3E}">
        <p14:creationId xmlns:p14="http://schemas.microsoft.com/office/powerpoint/2010/main" val="3450916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marL="216000" marR="0" lvl="0" indent="-216000" algn="r" defTabSz="914400" rtl="0" eaLnBrk="1" fontAlgn="auto" latinLnBrk="0" hangingPunct="1">
              <a:lnSpc>
                <a:spcPct val="104000"/>
              </a:lnSpc>
              <a:spcBef>
                <a:spcPts val="0"/>
              </a:spcBef>
              <a:spcAft>
                <a:spcPts val="300"/>
              </a:spcAft>
              <a:buClr>
                <a:srgbClr val="A5A5A5"/>
              </a:buClr>
              <a:buSzTx/>
              <a:buFont typeface="Verdana" panose="020B0604030504040204" pitchFamily="34" charset="0"/>
              <a:buChar char="•"/>
              <a:tabLst/>
              <a:defRPr/>
            </a:pPr>
            <a:fld id="{A16CFAD1-D197-4A88-B173-A6412E995EE5}" type="slidenum">
              <a:rPr kumimoji="0" lang="en-GB" sz="1200" b="0" i="0" u="none" strike="noStrike" kern="1200" cap="none" spc="0" normalizeH="0" baseline="0" noProof="0" smtClean="0">
                <a:ln>
                  <a:noFill/>
                </a:ln>
                <a:solidFill>
                  <a:srgbClr val="44546A"/>
                </a:solidFill>
                <a:effectLst/>
                <a:uLnTx/>
                <a:uFillTx/>
                <a:latin typeface="Verdana" panose="020B0604030504040204" pitchFamily="34" charset="0"/>
                <a:ea typeface="Verdana" panose="020B0604030504040204" pitchFamily="34" charset="0"/>
                <a:cs typeface="Verdana" panose="020B0604030504040204" pitchFamily="34" charset="0"/>
              </a:rPr>
              <a:pPr marL="216000" marR="0" lvl="0" indent="-216000" algn="r" defTabSz="914400" rtl="0" eaLnBrk="1" fontAlgn="auto" latinLnBrk="0" hangingPunct="1">
                <a:lnSpc>
                  <a:spcPct val="104000"/>
                </a:lnSpc>
                <a:spcBef>
                  <a:spcPts val="0"/>
                </a:spcBef>
                <a:spcAft>
                  <a:spcPts val="300"/>
                </a:spcAft>
                <a:buClr>
                  <a:srgbClr val="A5A5A5"/>
                </a:buClr>
                <a:buSzTx/>
                <a:buFont typeface="Verdana" panose="020B0604030504040204" pitchFamily="34" charset="0"/>
                <a:buChar char="•"/>
                <a:tabLst/>
                <a:defRPr/>
              </a:pPr>
              <a:t>13</a:t>
            </a:fld>
            <a:endParaRPr kumimoji="0" lang="en-GB" sz="1200" b="0" i="0" u="none" strike="noStrike" kern="1200" cap="none" spc="0" normalizeH="0" baseline="0" noProof="0">
              <a:ln>
                <a:noFill/>
              </a:ln>
              <a:solidFill>
                <a:srgbClr val="44546A"/>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95169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endParaRPr lang="da-DK" dirty="0"/>
          </a:p>
        </p:txBody>
      </p:sp>
      <p:sp>
        <p:nvSpPr>
          <p:cNvPr id="4" name="Pladsholder til diasnummer 3"/>
          <p:cNvSpPr>
            <a:spLocks noGrp="1"/>
          </p:cNvSpPr>
          <p:nvPr>
            <p:ph type="sldNum" sz="quarter" idx="10"/>
          </p:nvPr>
        </p:nvSpPr>
        <p:spPr/>
        <p:txBody>
          <a:bodyPr/>
          <a:lstStyle/>
          <a:p>
            <a:pPr marL="216000" marR="0" lvl="0" indent="-216000" algn="r" defTabSz="914400" rtl="0" eaLnBrk="1" fontAlgn="auto" latinLnBrk="0" hangingPunct="1">
              <a:lnSpc>
                <a:spcPct val="104000"/>
              </a:lnSpc>
              <a:spcBef>
                <a:spcPts val="0"/>
              </a:spcBef>
              <a:spcAft>
                <a:spcPts val="300"/>
              </a:spcAft>
              <a:buClr>
                <a:srgbClr val="9BBB59"/>
              </a:buClr>
              <a:buSzTx/>
              <a:buFont typeface="Verdana" panose="020B0604030504040204" pitchFamily="34" charset="0"/>
              <a:buChar char="•"/>
              <a:tabLst/>
              <a:defRPr/>
            </a:pPr>
            <a:fld id="{A16CFAD1-D197-4A88-B173-A6412E995EE5}" type="slidenum">
              <a:rPr kumimoji="0" lang="en-GB" sz="1200" b="0" i="0" u="none" strike="noStrike" kern="1200" cap="none" spc="0" normalizeH="0" baseline="0" noProof="0" smtClean="0">
                <a:ln>
                  <a:noFill/>
                </a:ln>
                <a:solidFill>
                  <a:srgbClr val="1F497D"/>
                </a:solidFill>
                <a:effectLst/>
                <a:uLnTx/>
                <a:uFillTx/>
                <a:latin typeface="Verdana" panose="020B0604030504040204" pitchFamily="34" charset="0"/>
                <a:ea typeface="Verdana" panose="020B0604030504040204" pitchFamily="34" charset="0"/>
                <a:cs typeface="Verdana" panose="020B0604030504040204" pitchFamily="34" charset="0"/>
              </a:rPr>
              <a:pPr marL="216000" marR="0" lvl="0" indent="-216000" algn="r" defTabSz="914400" rtl="0" eaLnBrk="1" fontAlgn="auto" latinLnBrk="0" hangingPunct="1">
                <a:lnSpc>
                  <a:spcPct val="104000"/>
                </a:lnSpc>
                <a:spcBef>
                  <a:spcPts val="0"/>
                </a:spcBef>
                <a:spcAft>
                  <a:spcPts val="300"/>
                </a:spcAft>
                <a:buClr>
                  <a:srgbClr val="9BBB59"/>
                </a:buClr>
                <a:buSzTx/>
                <a:buFont typeface="Verdana" panose="020B0604030504040204" pitchFamily="34" charset="0"/>
                <a:buChar char="•"/>
                <a:tabLst/>
                <a:defRPr/>
              </a:pPr>
              <a:t>14</a:t>
            </a:fld>
            <a:endParaRPr kumimoji="0" lang="en-GB" sz="1200" b="0" i="0" u="none" strike="noStrike" kern="1200" cap="none" spc="0" normalizeH="0" baseline="0" noProof="0">
              <a:ln>
                <a:noFill/>
              </a:ln>
              <a:solidFill>
                <a:srgbClr val="1F497D"/>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89768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endParaRPr lang="da-DK" dirty="0"/>
          </a:p>
        </p:txBody>
      </p:sp>
      <p:sp>
        <p:nvSpPr>
          <p:cNvPr id="4" name="Pladsholder til diasnummer 3"/>
          <p:cNvSpPr>
            <a:spLocks noGrp="1"/>
          </p:cNvSpPr>
          <p:nvPr>
            <p:ph type="sldNum" sz="quarter" idx="10"/>
          </p:nvPr>
        </p:nvSpPr>
        <p:spPr/>
        <p:txBody>
          <a:bodyPr/>
          <a:lstStyle/>
          <a:p>
            <a:pPr marL="216000" marR="0" lvl="0" indent="-216000" algn="r" defTabSz="914400" rtl="0" eaLnBrk="1" fontAlgn="auto" latinLnBrk="0" hangingPunct="1">
              <a:lnSpc>
                <a:spcPct val="104000"/>
              </a:lnSpc>
              <a:spcBef>
                <a:spcPts val="0"/>
              </a:spcBef>
              <a:spcAft>
                <a:spcPts val="300"/>
              </a:spcAft>
              <a:buClr>
                <a:srgbClr val="A5A5A5"/>
              </a:buClr>
              <a:buSzTx/>
              <a:buFont typeface="Verdana" panose="020B0604030504040204" pitchFamily="34" charset="0"/>
              <a:buChar char="•"/>
              <a:tabLst/>
              <a:defRPr/>
            </a:pPr>
            <a:fld id="{A16CFAD1-D197-4A88-B173-A6412E995EE5}" type="slidenum">
              <a:rPr kumimoji="0" lang="en-GB" sz="1200" b="0" i="0" u="none" strike="noStrike" kern="1200" cap="none" spc="0" normalizeH="0" baseline="0" noProof="0" smtClean="0">
                <a:ln>
                  <a:noFill/>
                </a:ln>
                <a:solidFill>
                  <a:srgbClr val="44546A"/>
                </a:solidFill>
                <a:effectLst/>
                <a:uLnTx/>
                <a:uFillTx/>
                <a:latin typeface="Verdana" panose="020B0604030504040204" pitchFamily="34" charset="0"/>
                <a:ea typeface="Verdana" panose="020B0604030504040204" pitchFamily="34" charset="0"/>
                <a:cs typeface="Verdana" panose="020B0604030504040204" pitchFamily="34" charset="0"/>
              </a:rPr>
              <a:pPr marL="216000" marR="0" lvl="0" indent="-216000" algn="r" defTabSz="914400" rtl="0" eaLnBrk="1" fontAlgn="auto" latinLnBrk="0" hangingPunct="1">
                <a:lnSpc>
                  <a:spcPct val="104000"/>
                </a:lnSpc>
                <a:spcBef>
                  <a:spcPts val="0"/>
                </a:spcBef>
                <a:spcAft>
                  <a:spcPts val="300"/>
                </a:spcAft>
                <a:buClr>
                  <a:srgbClr val="A5A5A5"/>
                </a:buClr>
                <a:buSzTx/>
                <a:buFont typeface="Verdana" panose="020B0604030504040204" pitchFamily="34" charset="0"/>
                <a:buChar char="•"/>
                <a:tabLst/>
                <a:defRPr/>
              </a:pPr>
              <a:t>15</a:t>
            </a:fld>
            <a:endParaRPr kumimoji="0" lang="en-GB" sz="1200" b="0" i="0" u="none" strike="noStrike" kern="1200" cap="none" spc="0" normalizeH="0" baseline="0" noProof="0">
              <a:ln>
                <a:noFill/>
              </a:ln>
              <a:solidFill>
                <a:srgbClr val="44546A"/>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32037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endParaRPr lang="da-DK" dirty="0"/>
          </a:p>
        </p:txBody>
      </p:sp>
      <p:sp>
        <p:nvSpPr>
          <p:cNvPr id="4" name="Pladsholder til diasnummer 3"/>
          <p:cNvSpPr>
            <a:spLocks noGrp="1"/>
          </p:cNvSpPr>
          <p:nvPr>
            <p:ph type="sldNum" sz="quarter" idx="10"/>
          </p:nvPr>
        </p:nvSpPr>
        <p:spPr/>
        <p:txBody>
          <a:bodyPr/>
          <a:lstStyle/>
          <a:p>
            <a:pPr marL="216000" marR="0" lvl="0" indent="-216000" algn="r" defTabSz="914400" rtl="0" eaLnBrk="1" fontAlgn="auto" latinLnBrk="0" hangingPunct="1">
              <a:lnSpc>
                <a:spcPct val="104000"/>
              </a:lnSpc>
              <a:spcBef>
                <a:spcPts val="0"/>
              </a:spcBef>
              <a:spcAft>
                <a:spcPts val="300"/>
              </a:spcAft>
              <a:buClr>
                <a:srgbClr val="A5A5A5"/>
              </a:buClr>
              <a:buSzTx/>
              <a:buFont typeface="Verdana" panose="020B0604030504040204" pitchFamily="34" charset="0"/>
              <a:buChar char="•"/>
              <a:tabLst/>
              <a:defRPr/>
            </a:pPr>
            <a:fld id="{A16CFAD1-D197-4A88-B173-A6412E995EE5}" type="slidenum">
              <a:rPr kumimoji="0" lang="en-GB" sz="1200" b="0" i="0" u="none" strike="noStrike" kern="1200" cap="none" spc="0" normalizeH="0" baseline="0" noProof="0" smtClean="0">
                <a:ln>
                  <a:noFill/>
                </a:ln>
                <a:solidFill>
                  <a:srgbClr val="44546A"/>
                </a:solidFill>
                <a:effectLst/>
                <a:uLnTx/>
                <a:uFillTx/>
                <a:latin typeface="Verdana" panose="020B0604030504040204" pitchFamily="34" charset="0"/>
                <a:ea typeface="Verdana" panose="020B0604030504040204" pitchFamily="34" charset="0"/>
                <a:cs typeface="Verdana" panose="020B0604030504040204" pitchFamily="34" charset="0"/>
              </a:rPr>
              <a:pPr marL="216000" marR="0" lvl="0" indent="-216000" algn="r" defTabSz="914400" rtl="0" eaLnBrk="1" fontAlgn="auto" latinLnBrk="0" hangingPunct="1">
                <a:lnSpc>
                  <a:spcPct val="104000"/>
                </a:lnSpc>
                <a:spcBef>
                  <a:spcPts val="0"/>
                </a:spcBef>
                <a:spcAft>
                  <a:spcPts val="300"/>
                </a:spcAft>
                <a:buClr>
                  <a:srgbClr val="A5A5A5"/>
                </a:buClr>
                <a:buSzTx/>
                <a:buFont typeface="Verdana" panose="020B0604030504040204" pitchFamily="34" charset="0"/>
                <a:buChar char="•"/>
                <a:tabLst/>
                <a:defRPr/>
              </a:pPr>
              <a:t>16</a:t>
            </a:fld>
            <a:endParaRPr kumimoji="0" lang="en-GB" sz="1200" b="0" i="0" u="none" strike="noStrike" kern="1200" cap="none" spc="0" normalizeH="0" baseline="0" noProof="0">
              <a:ln>
                <a:noFill/>
              </a:ln>
              <a:solidFill>
                <a:srgbClr val="44546A"/>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4239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endParaRPr lang="da-DK" dirty="0"/>
          </a:p>
        </p:txBody>
      </p:sp>
      <p:sp>
        <p:nvSpPr>
          <p:cNvPr id="4" name="Pladsholder til diasnummer 3"/>
          <p:cNvSpPr>
            <a:spLocks noGrp="1"/>
          </p:cNvSpPr>
          <p:nvPr>
            <p:ph type="sldNum" sz="quarter" idx="10"/>
          </p:nvPr>
        </p:nvSpPr>
        <p:spPr/>
        <p:txBody>
          <a:bodyPr/>
          <a:lstStyle/>
          <a:p>
            <a:pPr marL="216000" marR="0" lvl="0" indent="-216000" algn="r" defTabSz="914400" rtl="0" eaLnBrk="1" fontAlgn="auto" latinLnBrk="0" hangingPunct="1">
              <a:lnSpc>
                <a:spcPct val="104000"/>
              </a:lnSpc>
              <a:spcBef>
                <a:spcPts val="0"/>
              </a:spcBef>
              <a:spcAft>
                <a:spcPts val="300"/>
              </a:spcAft>
              <a:buClr>
                <a:srgbClr val="A5A5A5"/>
              </a:buClr>
              <a:buSzTx/>
              <a:buFont typeface="Verdana" panose="020B0604030504040204" pitchFamily="34" charset="0"/>
              <a:buChar char="•"/>
              <a:tabLst/>
              <a:defRPr/>
            </a:pPr>
            <a:fld id="{A16CFAD1-D197-4A88-B173-A6412E995EE5}" type="slidenum">
              <a:rPr kumimoji="0" lang="en-GB" sz="1200" b="0" i="0" u="none" strike="noStrike" kern="1200" cap="none" spc="0" normalizeH="0" baseline="0" noProof="0" smtClean="0">
                <a:ln>
                  <a:noFill/>
                </a:ln>
                <a:solidFill>
                  <a:srgbClr val="44546A"/>
                </a:solidFill>
                <a:effectLst/>
                <a:uLnTx/>
                <a:uFillTx/>
                <a:latin typeface="Verdana" panose="020B0604030504040204" pitchFamily="34" charset="0"/>
                <a:ea typeface="Verdana" panose="020B0604030504040204" pitchFamily="34" charset="0"/>
                <a:cs typeface="Verdana" panose="020B0604030504040204" pitchFamily="34" charset="0"/>
              </a:rPr>
              <a:pPr marL="216000" marR="0" lvl="0" indent="-216000" algn="r" defTabSz="914400" rtl="0" eaLnBrk="1" fontAlgn="auto" latinLnBrk="0" hangingPunct="1">
                <a:lnSpc>
                  <a:spcPct val="104000"/>
                </a:lnSpc>
                <a:spcBef>
                  <a:spcPts val="0"/>
                </a:spcBef>
                <a:spcAft>
                  <a:spcPts val="300"/>
                </a:spcAft>
                <a:buClr>
                  <a:srgbClr val="A5A5A5"/>
                </a:buClr>
                <a:buSzTx/>
                <a:buFont typeface="Verdana" panose="020B0604030504040204" pitchFamily="34" charset="0"/>
                <a:buChar char="•"/>
                <a:tabLst/>
                <a:defRPr/>
              </a:pPr>
              <a:t>17</a:t>
            </a:fld>
            <a:endParaRPr kumimoji="0" lang="en-GB" sz="1200" b="0" i="0" u="none" strike="noStrike" kern="1200" cap="none" spc="0" normalizeH="0" baseline="0" noProof="0">
              <a:ln>
                <a:noFill/>
              </a:ln>
              <a:solidFill>
                <a:srgbClr val="44546A"/>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4323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endParaRPr lang="da-DK" dirty="0"/>
          </a:p>
        </p:txBody>
      </p:sp>
      <p:sp>
        <p:nvSpPr>
          <p:cNvPr id="4" name="Pladsholder til diasnummer 3"/>
          <p:cNvSpPr>
            <a:spLocks noGrp="1"/>
          </p:cNvSpPr>
          <p:nvPr>
            <p:ph type="sldNum" sz="quarter" idx="10"/>
          </p:nvPr>
        </p:nvSpPr>
        <p:spPr/>
        <p:txBody>
          <a:bodyPr/>
          <a:lstStyle/>
          <a:p>
            <a:pPr marL="216000" marR="0" lvl="0" indent="-216000" algn="r" defTabSz="914400" rtl="0" eaLnBrk="1" fontAlgn="auto" latinLnBrk="0" hangingPunct="1">
              <a:lnSpc>
                <a:spcPct val="104000"/>
              </a:lnSpc>
              <a:spcBef>
                <a:spcPts val="0"/>
              </a:spcBef>
              <a:spcAft>
                <a:spcPts val="300"/>
              </a:spcAft>
              <a:buClr>
                <a:srgbClr val="9BBB59"/>
              </a:buClr>
              <a:buSzTx/>
              <a:buFont typeface="Verdana" panose="020B0604030504040204" pitchFamily="34" charset="0"/>
              <a:buChar char="•"/>
              <a:tabLst/>
              <a:defRPr/>
            </a:pPr>
            <a:fld id="{A16CFAD1-D197-4A88-B173-A6412E995EE5}" type="slidenum">
              <a:rPr kumimoji="0" lang="en-GB" sz="1200" b="0" i="0" u="none" strike="noStrike" kern="1200" cap="none" spc="0" normalizeH="0" baseline="0" noProof="0" smtClean="0">
                <a:ln>
                  <a:noFill/>
                </a:ln>
                <a:solidFill>
                  <a:srgbClr val="1F497D"/>
                </a:solidFill>
                <a:effectLst/>
                <a:uLnTx/>
                <a:uFillTx/>
                <a:latin typeface="Verdana" panose="020B0604030504040204" pitchFamily="34" charset="0"/>
                <a:ea typeface="Verdana" panose="020B0604030504040204" pitchFamily="34" charset="0"/>
                <a:cs typeface="Verdana" panose="020B0604030504040204" pitchFamily="34" charset="0"/>
              </a:rPr>
              <a:pPr marL="216000" marR="0" lvl="0" indent="-216000" algn="r" defTabSz="914400" rtl="0" eaLnBrk="1" fontAlgn="auto" latinLnBrk="0" hangingPunct="1">
                <a:lnSpc>
                  <a:spcPct val="104000"/>
                </a:lnSpc>
                <a:spcBef>
                  <a:spcPts val="0"/>
                </a:spcBef>
                <a:spcAft>
                  <a:spcPts val="300"/>
                </a:spcAft>
                <a:buClr>
                  <a:srgbClr val="9BBB59"/>
                </a:buClr>
                <a:buSzTx/>
                <a:buFont typeface="Verdana" panose="020B0604030504040204" pitchFamily="34" charset="0"/>
                <a:buChar char="•"/>
                <a:tabLst/>
                <a:defRPr/>
              </a:pPr>
              <a:t>18</a:t>
            </a:fld>
            <a:endParaRPr kumimoji="0" lang="en-GB" sz="1200" b="0" i="0" u="none" strike="noStrike" kern="1200" cap="none" spc="0" normalizeH="0" baseline="0" noProof="0">
              <a:ln>
                <a:noFill/>
              </a:ln>
              <a:solidFill>
                <a:srgbClr val="1F497D"/>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55321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0" i="0" dirty="0"/>
          </a:p>
        </p:txBody>
      </p:sp>
      <p:sp>
        <p:nvSpPr>
          <p:cNvPr id="4" name="Pladsholder til diasnummer 3"/>
          <p:cNvSpPr>
            <a:spLocks noGrp="1"/>
          </p:cNvSpPr>
          <p:nvPr>
            <p:ph type="sldNum" sz="quarter" idx="10"/>
          </p:nvPr>
        </p:nvSpPr>
        <p:spPr/>
        <p:txBody>
          <a:bodyPr/>
          <a:lstStyle/>
          <a:p>
            <a:pPr marL="216000" marR="0" lvl="0" indent="-216000" algn="r" defTabSz="914400" rtl="0" eaLnBrk="1" fontAlgn="auto" latinLnBrk="0" hangingPunct="1">
              <a:lnSpc>
                <a:spcPct val="104000"/>
              </a:lnSpc>
              <a:spcBef>
                <a:spcPts val="0"/>
              </a:spcBef>
              <a:spcAft>
                <a:spcPts val="300"/>
              </a:spcAft>
              <a:buClr>
                <a:srgbClr val="A5A5A5"/>
              </a:buClr>
              <a:buSzTx/>
              <a:buFont typeface="Verdana" panose="020B0604030504040204" pitchFamily="34" charset="0"/>
              <a:buChar char="•"/>
              <a:tabLst/>
              <a:defRPr/>
            </a:pPr>
            <a:fld id="{A16CFAD1-D197-4A88-B173-A6412E995EE5}" type="slidenum">
              <a:rPr kumimoji="0" lang="en-GB" sz="1200" b="0" i="0" u="none" strike="noStrike" kern="1200" cap="none" spc="0" normalizeH="0" baseline="0" noProof="0" smtClean="0">
                <a:ln>
                  <a:noFill/>
                </a:ln>
                <a:solidFill>
                  <a:srgbClr val="44546A"/>
                </a:solidFill>
                <a:effectLst/>
                <a:uLnTx/>
                <a:uFillTx/>
                <a:latin typeface="Verdana" panose="020B0604030504040204" pitchFamily="34" charset="0"/>
                <a:ea typeface="Verdana" panose="020B0604030504040204" pitchFamily="34" charset="0"/>
                <a:cs typeface="Verdana" panose="020B0604030504040204" pitchFamily="34" charset="0"/>
              </a:rPr>
              <a:pPr marL="216000" marR="0" lvl="0" indent="-216000" algn="r" defTabSz="914400" rtl="0" eaLnBrk="1" fontAlgn="auto" latinLnBrk="0" hangingPunct="1">
                <a:lnSpc>
                  <a:spcPct val="104000"/>
                </a:lnSpc>
                <a:spcBef>
                  <a:spcPts val="0"/>
                </a:spcBef>
                <a:spcAft>
                  <a:spcPts val="300"/>
                </a:spcAft>
                <a:buClr>
                  <a:srgbClr val="A5A5A5"/>
                </a:buClr>
                <a:buSzTx/>
                <a:buFont typeface="Verdana" panose="020B0604030504040204" pitchFamily="34" charset="0"/>
                <a:buChar char="•"/>
                <a:tabLst/>
                <a:defRPr/>
              </a:pPr>
              <a:t>19</a:t>
            </a:fld>
            <a:endParaRPr kumimoji="0" lang="en-GB" sz="1200" b="0" i="0" u="none" strike="noStrike" kern="1200" cap="none" spc="0" normalizeH="0" baseline="0" noProof="0">
              <a:ln>
                <a:noFill/>
              </a:ln>
              <a:solidFill>
                <a:srgbClr val="44546A"/>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8322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marL="216000" marR="0" lvl="0" indent="-216000" algn="r" defTabSz="914400" rtl="0" eaLnBrk="1" fontAlgn="auto" latinLnBrk="0" hangingPunct="1">
              <a:lnSpc>
                <a:spcPct val="104000"/>
              </a:lnSpc>
              <a:spcBef>
                <a:spcPts val="0"/>
              </a:spcBef>
              <a:spcAft>
                <a:spcPts val="300"/>
              </a:spcAft>
              <a:buClr>
                <a:srgbClr val="A5A5A5"/>
              </a:buClr>
              <a:buSzTx/>
              <a:buFont typeface="Verdana" panose="020B0604030504040204" pitchFamily="34" charset="0"/>
              <a:buChar char="•"/>
              <a:tabLst/>
              <a:defRPr/>
            </a:pPr>
            <a:fld id="{A16CFAD1-D197-4A88-B173-A6412E995EE5}" type="slidenum">
              <a:rPr kumimoji="0" lang="en-GB" sz="1200" b="0" i="0" u="none" strike="noStrike" kern="1200" cap="none" spc="0" normalizeH="0" baseline="0" noProof="0" smtClean="0">
                <a:ln>
                  <a:noFill/>
                </a:ln>
                <a:solidFill>
                  <a:srgbClr val="44546A"/>
                </a:solidFill>
                <a:effectLst/>
                <a:uLnTx/>
                <a:uFillTx/>
                <a:latin typeface="Verdana" panose="020B0604030504040204" pitchFamily="34" charset="0"/>
                <a:ea typeface="Verdana" panose="020B0604030504040204" pitchFamily="34" charset="0"/>
                <a:cs typeface="Verdana" panose="020B0604030504040204" pitchFamily="34" charset="0"/>
              </a:rPr>
              <a:pPr marL="216000" marR="0" lvl="0" indent="-216000" algn="r" defTabSz="914400" rtl="0" eaLnBrk="1" fontAlgn="auto" latinLnBrk="0" hangingPunct="1">
                <a:lnSpc>
                  <a:spcPct val="104000"/>
                </a:lnSpc>
                <a:spcBef>
                  <a:spcPts val="0"/>
                </a:spcBef>
                <a:spcAft>
                  <a:spcPts val="300"/>
                </a:spcAft>
                <a:buClr>
                  <a:srgbClr val="A5A5A5"/>
                </a:buClr>
                <a:buSzTx/>
                <a:buFont typeface="Verdana" panose="020B0604030504040204" pitchFamily="34" charset="0"/>
                <a:buChar char="•"/>
                <a:tabLst/>
                <a:defRPr/>
              </a:pPr>
              <a:t>20</a:t>
            </a:fld>
            <a:endParaRPr kumimoji="0" lang="en-GB" sz="1200" b="0" i="0" u="none" strike="noStrike" kern="1200" cap="none" spc="0" normalizeH="0" baseline="0" noProof="0">
              <a:ln>
                <a:noFill/>
              </a:ln>
              <a:solidFill>
                <a:srgbClr val="44546A"/>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53067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marL="216000" marR="0" lvl="0" indent="-216000" algn="r" defTabSz="914400" rtl="0" eaLnBrk="1" fontAlgn="auto" latinLnBrk="0" hangingPunct="1">
              <a:lnSpc>
                <a:spcPct val="104000"/>
              </a:lnSpc>
              <a:spcBef>
                <a:spcPts val="0"/>
              </a:spcBef>
              <a:spcAft>
                <a:spcPts val="300"/>
              </a:spcAft>
              <a:buClr>
                <a:srgbClr val="9BBB59"/>
              </a:buClr>
              <a:buSzTx/>
              <a:buFont typeface="Verdana" panose="020B0604030504040204" pitchFamily="34" charset="0"/>
              <a:buChar char="•"/>
              <a:tabLst/>
              <a:defRPr/>
            </a:pPr>
            <a:fld id="{A16CFAD1-D197-4A88-B173-A6412E995EE5}" type="slidenum">
              <a:rPr kumimoji="0" lang="en-GB" sz="1200" b="0" i="0" u="none" strike="noStrike" kern="1200" cap="none" spc="0" normalizeH="0" baseline="0" noProof="0" smtClean="0">
                <a:ln>
                  <a:noFill/>
                </a:ln>
                <a:solidFill>
                  <a:srgbClr val="1F497D"/>
                </a:solidFill>
                <a:effectLst/>
                <a:uLnTx/>
                <a:uFillTx/>
                <a:latin typeface="Verdana" panose="020B0604030504040204" pitchFamily="34" charset="0"/>
                <a:ea typeface="Verdana" panose="020B0604030504040204" pitchFamily="34" charset="0"/>
                <a:cs typeface="Verdana" panose="020B0604030504040204" pitchFamily="34" charset="0"/>
              </a:rPr>
              <a:pPr marL="216000" marR="0" lvl="0" indent="-216000" algn="r" defTabSz="914400" rtl="0" eaLnBrk="1" fontAlgn="auto" latinLnBrk="0" hangingPunct="1">
                <a:lnSpc>
                  <a:spcPct val="104000"/>
                </a:lnSpc>
                <a:spcBef>
                  <a:spcPts val="0"/>
                </a:spcBef>
                <a:spcAft>
                  <a:spcPts val="300"/>
                </a:spcAft>
                <a:buClr>
                  <a:srgbClr val="9BBB59"/>
                </a:buClr>
                <a:buSzTx/>
                <a:buFont typeface="Verdana" panose="020B0604030504040204" pitchFamily="34" charset="0"/>
                <a:buChar char="•"/>
                <a:tabLst/>
                <a:defRPr/>
              </a:pPr>
              <a:t>21</a:t>
            </a:fld>
            <a:endParaRPr kumimoji="0" lang="en-GB" sz="1200" b="0" i="0" u="none" strike="noStrike" kern="1200" cap="none" spc="0" normalizeH="0" baseline="0" noProof="0">
              <a:ln>
                <a:noFill/>
              </a:ln>
              <a:solidFill>
                <a:srgbClr val="1F497D"/>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08221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marL="216000" marR="0" lvl="0" indent="-216000" algn="r" defTabSz="914400" rtl="0" eaLnBrk="1" fontAlgn="auto" latinLnBrk="0" hangingPunct="1">
              <a:lnSpc>
                <a:spcPct val="104000"/>
              </a:lnSpc>
              <a:spcBef>
                <a:spcPts val="0"/>
              </a:spcBef>
              <a:spcAft>
                <a:spcPts val="300"/>
              </a:spcAft>
              <a:buClr>
                <a:srgbClr val="A5A5A5"/>
              </a:buClr>
              <a:buSzTx/>
              <a:buFont typeface="Verdana" panose="020B0604030504040204" pitchFamily="34" charset="0"/>
              <a:buChar char="•"/>
              <a:tabLst/>
              <a:defRPr/>
            </a:pPr>
            <a:fld id="{A16CFAD1-D197-4A88-B173-A6412E995EE5}" type="slidenum">
              <a:rPr kumimoji="0" lang="en-GB" sz="1200" b="0" i="0" u="none" strike="noStrike" kern="1200" cap="none" spc="0" normalizeH="0" baseline="0" noProof="0" smtClean="0">
                <a:ln>
                  <a:noFill/>
                </a:ln>
                <a:solidFill>
                  <a:srgbClr val="44546A"/>
                </a:solidFill>
                <a:effectLst/>
                <a:uLnTx/>
                <a:uFillTx/>
                <a:latin typeface="Verdana" panose="020B0604030504040204" pitchFamily="34" charset="0"/>
                <a:ea typeface="Verdana" panose="020B0604030504040204" pitchFamily="34" charset="0"/>
                <a:cs typeface="Verdana" panose="020B0604030504040204" pitchFamily="34" charset="0"/>
              </a:rPr>
              <a:pPr marL="216000" marR="0" lvl="0" indent="-216000" algn="r" defTabSz="914400" rtl="0" eaLnBrk="1" fontAlgn="auto" latinLnBrk="0" hangingPunct="1">
                <a:lnSpc>
                  <a:spcPct val="104000"/>
                </a:lnSpc>
                <a:spcBef>
                  <a:spcPts val="0"/>
                </a:spcBef>
                <a:spcAft>
                  <a:spcPts val="300"/>
                </a:spcAft>
                <a:buClr>
                  <a:srgbClr val="A5A5A5"/>
                </a:buClr>
                <a:buSzTx/>
                <a:buFont typeface="Verdana" panose="020B0604030504040204" pitchFamily="34" charset="0"/>
                <a:buChar char="•"/>
                <a:tabLst/>
                <a:defRPr/>
              </a:pPr>
              <a:t>22</a:t>
            </a:fld>
            <a:endParaRPr kumimoji="0" lang="en-GB" sz="1200" b="0" i="0" u="none" strike="noStrike" kern="1200" cap="none" spc="0" normalizeH="0" baseline="0" noProof="0">
              <a:ln>
                <a:noFill/>
              </a:ln>
              <a:solidFill>
                <a:srgbClr val="44546A"/>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97713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0692C9F1-C922-4724-9461-5E719E3C4DC6}" type="slidenum">
              <a:rPr lang="da-DK" smtClean="0"/>
              <a:pPr/>
              <a:t>5</a:t>
            </a:fld>
            <a:endParaRPr lang="da-DK"/>
          </a:p>
        </p:txBody>
      </p:sp>
    </p:spTree>
    <p:extLst>
      <p:ext uri="{BB962C8B-B14F-4D97-AF65-F5344CB8AC3E}">
        <p14:creationId xmlns:p14="http://schemas.microsoft.com/office/powerpoint/2010/main" val="1556266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endParaRPr lang="da-DK" dirty="0"/>
          </a:p>
        </p:txBody>
      </p:sp>
      <p:sp>
        <p:nvSpPr>
          <p:cNvPr id="4" name="Pladsholder til diasnummer 3"/>
          <p:cNvSpPr>
            <a:spLocks noGrp="1"/>
          </p:cNvSpPr>
          <p:nvPr>
            <p:ph type="sldNum" sz="quarter" idx="10"/>
          </p:nvPr>
        </p:nvSpPr>
        <p:spPr/>
        <p:txBody>
          <a:bodyPr/>
          <a:lstStyle/>
          <a:p>
            <a:pPr marL="216000" marR="0" lvl="0" indent="-216000" algn="r" defTabSz="914400" rtl="0" eaLnBrk="1" fontAlgn="auto" latinLnBrk="0" hangingPunct="1">
              <a:lnSpc>
                <a:spcPct val="104000"/>
              </a:lnSpc>
              <a:spcBef>
                <a:spcPts val="0"/>
              </a:spcBef>
              <a:spcAft>
                <a:spcPts val="300"/>
              </a:spcAft>
              <a:buClr>
                <a:srgbClr val="A5A5A5"/>
              </a:buClr>
              <a:buSzTx/>
              <a:buFont typeface="Verdana" panose="020B0604030504040204" pitchFamily="34" charset="0"/>
              <a:buChar char="•"/>
              <a:tabLst/>
              <a:defRPr/>
            </a:pPr>
            <a:fld id="{A16CFAD1-D197-4A88-B173-A6412E995EE5}" type="slidenum">
              <a:rPr kumimoji="0" lang="en-GB" sz="1200" b="0" i="0" u="none" strike="noStrike" kern="1200" cap="none" spc="0" normalizeH="0" baseline="0" noProof="0" smtClean="0">
                <a:ln>
                  <a:noFill/>
                </a:ln>
                <a:solidFill>
                  <a:srgbClr val="44546A"/>
                </a:solidFill>
                <a:effectLst/>
                <a:uLnTx/>
                <a:uFillTx/>
                <a:latin typeface="Verdana" panose="020B0604030504040204" pitchFamily="34" charset="0"/>
                <a:ea typeface="Verdana" panose="020B0604030504040204" pitchFamily="34" charset="0"/>
                <a:cs typeface="Verdana" panose="020B0604030504040204" pitchFamily="34" charset="0"/>
              </a:rPr>
              <a:pPr marL="216000" marR="0" lvl="0" indent="-216000" algn="r" defTabSz="914400" rtl="0" eaLnBrk="1" fontAlgn="auto" latinLnBrk="0" hangingPunct="1">
                <a:lnSpc>
                  <a:spcPct val="104000"/>
                </a:lnSpc>
                <a:spcBef>
                  <a:spcPts val="0"/>
                </a:spcBef>
                <a:spcAft>
                  <a:spcPts val="300"/>
                </a:spcAft>
                <a:buClr>
                  <a:srgbClr val="A5A5A5"/>
                </a:buClr>
                <a:buSzTx/>
                <a:buFont typeface="Verdana" panose="020B0604030504040204" pitchFamily="34" charset="0"/>
                <a:buChar char="•"/>
                <a:tabLst/>
                <a:defRPr/>
              </a:pPr>
              <a:t>23</a:t>
            </a:fld>
            <a:endParaRPr kumimoji="0" lang="en-GB" sz="1200" b="0" i="0" u="none" strike="noStrike" kern="1200" cap="none" spc="0" normalizeH="0" baseline="0" noProof="0">
              <a:ln>
                <a:noFill/>
              </a:ln>
              <a:solidFill>
                <a:srgbClr val="44546A"/>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28893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0692C9F1-C922-4724-9461-5E719E3C4DC6}" type="slidenum">
              <a:rPr lang="da-DK" smtClean="0"/>
              <a:pPr/>
              <a:t>24</a:t>
            </a:fld>
            <a:endParaRPr lang="da-DK"/>
          </a:p>
        </p:txBody>
      </p:sp>
    </p:spTree>
    <p:extLst>
      <p:ext uri="{BB962C8B-B14F-4D97-AF65-F5344CB8AC3E}">
        <p14:creationId xmlns:p14="http://schemas.microsoft.com/office/powerpoint/2010/main" val="55095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0692C9F1-C922-4724-9461-5E719E3C4DC6}" type="slidenum">
              <a:rPr lang="da-DK" smtClean="0"/>
              <a:pPr/>
              <a:t>25</a:t>
            </a:fld>
            <a:endParaRPr lang="da-DK"/>
          </a:p>
        </p:txBody>
      </p:sp>
    </p:spTree>
    <p:extLst>
      <p:ext uri="{BB962C8B-B14F-4D97-AF65-F5344CB8AC3E}">
        <p14:creationId xmlns:p14="http://schemas.microsoft.com/office/powerpoint/2010/main" val="2687065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0844213" y="4264025"/>
            <a:ext cx="28427363" cy="21320125"/>
          </a:xfrm>
        </p:spPr>
      </p:sp>
      <p:sp>
        <p:nvSpPr>
          <p:cNvPr id="3" name="Pladsholder til noter 2"/>
          <p:cNvSpPr>
            <a:spLocks noGrp="1"/>
          </p:cNvSpPr>
          <p:nvPr>
            <p:ph type="body" idx="1"/>
          </p:nvPr>
        </p:nvSpPr>
        <p:spPr/>
        <p:txBody>
          <a:bodyPr/>
          <a:lstStyle/>
          <a:p>
            <a:r>
              <a:rPr lang="en-US" b="1" u="sng" dirty="0">
                <a:cs typeface="Calibri"/>
              </a:rPr>
              <a:t>Ansøgningsprocessen:</a:t>
            </a:r>
          </a:p>
          <a:p>
            <a:endParaRPr lang="en-US" b="1" u="sng" dirty="0">
              <a:cs typeface="Calibri"/>
            </a:endParaRPr>
          </a:p>
          <a:p>
            <a:r>
              <a:rPr lang="da-DK" b="0" u="none" noProof="0" dirty="0">
                <a:cs typeface="Calibri"/>
              </a:rPr>
              <a:t>Før</a:t>
            </a:r>
            <a:r>
              <a:rPr lang="en-US" b="0" u="none" dirty="0">
                <a:cs typeface="Calibri"/>
              </a:rPr>
              <a:t> vi </a:t>
            </a:r>
            <a:r>
              <a:rPr lang="da-DK" b="0" u="none" noProof="0" dirty="0">
                <a:cs typeface="Calibri"/>
              </a:rPr>
              <a:t>griber</a:t>
            </a:r>
            <a:r>
              <a:rPr lang="en-US" b="0" u="none" dirty="0">
                <a:cs typeface="Calibri"/>
              </a:rPr>
              <a:t> fat I de </a:t>
            </a:r>
            <a:r>
              <a:rPr lang="da-DK" b="0" u="none" noProof="0" dirty="0">
                <a:cs typeface="Calibri"/>
              </a:rPr>
              <a:t>annoncerede</a:t>
            </a:r>
            <a:r>
              <a:rPr lang="en-US" b="0" u="none" dirty="0">
                <a:cs typeface="Calibri"/>
              </a:rPr>
              <a:t> </a:t>
            </a:r>
            <a:r>
              <a:rPr lang="en-US" b="0" u="none" dirty="0" err="1">
                <a:cs typeface="Calibri"/>
              </a:rPr>
              <a:t>ændringer</a:t>
            </a:r>
            <a:r>
              <a:rPr lang="en-US" b="0" u="none" dirty="0">
                <a:cs typeface="Calibri"/>
              </a:rPr>
              <a:t>, </a:t>
            </a:r>
            <a:r>
              <a:rPr lang="en-US" b="0" u="none" dirty="0" err="1">
                <a:cs typeface="Calibri"/>
              </a:rPr>
              <a:t>så</a:t>
            </a:r>
            <a:r>
              <a:rPr lang="en-US" b="0" u="none" dirty="0">
                <a:cs typeface="Calibri"/>
              </a:rPr>
              <a:t> </a:t>
            </a:r>
            <a:r>
              <a:rPr lang="en-US" b="0" u="none" dirty="0" err="1">
                <a:cs typeface="Calibri"/>
              </a:rPr>
              <a:t>vil</a:t>
            </a:r>
            <a:r>
              <a:rPr lang="en-US" b="0" u="none" dirty="0">
                <a:cs typeface="Calibri"/>
              </a:rPr>
              <a:t> vi </a:t>
            </a:r>
            <a:r>
              <a:rPr lang="en-US" b="0" u="none" dirty="0" err="1">
                <a:cs typeface="Calibri"/>
              </a:rPr>
              <a:t>kort</a:t>
            </a:r>
            <a:r>
              <a:rPr lang="en-US" b="0" u="none" dirty="0">
                <a:cs typeface="Calibri"/>
              </a:rPr>
              <a:t> </a:t>
            </a:r>
            <a:r>
              <a:rPr lang="en-US" b="0" u="none" dirty="0" err="1">
                <a:cs typeface="Calibri"/>
              </a:rPr>
              <a:t>skitsere</a:t>
            </a:r>
            <a:r>
              <a:rPr lang="en-US" b="0" u="none" dirty="0">
                <a:cs typeface="Calibri"/>
              </a:rPr>
              <a:t> </a:t>
            </a:r>
            <a:r>
              <a:rPr lang="en-US" b="0" u="none" dirty="0" err="1">
                <a:cs typeface="Calibri"/>
              </a:rPr>
              <a:t>det</a:t>
            </a:r>
            <a:r>
              <a:rPr lang="en-US" b="0" u="none" dirty="0">
                <a:cs typeface="Calibri"/>
              </a:rPr>
              <a:t> flow </a:t>
            </a:r>
            <a:r>
              <a:rPr lang="en-US" b="0" u="none" dirty="0" err="1">
                <a:cs typeface="Calibri"/>
              </a:rPr>
              <a:t>en</a:t>
            </a:r>
            <a:r>
              <a:rPr lang="en-US" b="0" u="none" dirty="0">
                <a:cs typeface="Calibri"/>
              </a:rPr>
              <a:t> </a:t>
            </a:r>
            <a:r>
              <a:rPr lang="en-US" b="0" u="none" dirty="0" err="1">
                <a:cs typeface="Calibri"/>
              </a:rPr>
              <a:t>ansøgning</a:t>
            </a:r>
            <a:r>
              <a:rPr lang="en-US" b="0" u="none" dirty="0">
                <a:cs typeface="Calibri"/>
              </a:rPr>
              <a:t> </a:t>
            </a:r>
            <a:r>
              <a:rPr lang="en-US" b="0" u="none" dirty="0" err="1">
                <a:cs typeface="Calibri"/>
              </a:rPr>
              <a:t>gennemløber</a:t>
            </a:r>
            <a:r>
              <a:rPr lang="en-US" b="0" u="none" dirty="0">
                <a:cs typeface="Calibri"/>
              </a:rPr>
              <a:t>. </a:t>
            </a:r>
            <a:r>
              <a:rPr lang="en-US" b="0" u="none" dirty="0" err="1">
                <a:cs typeface="Calibri"/>
              </a:rPr>
              <a:t>Dette</a:t>
            </a:r>
            <a:r>
              <a:rPr lang="en-US" b="0" u="none" dirty="0">
                <a:cs typeface="Calibri"/>
              </a:rPr>
              <a:t> </a:t>
            </a:r>
            <a:r>
              <a:rPr lang="en-US" b="0" u="none" dirty="0" err="1">
                <a:cs typeface="Calibri"/>
              </a:rPr>
              <a:t>gælder</a:t>
            </a:r>
            <a:r>
              <a:rPr lang="en-US" b="0" u="none" dirty="0">
                <a:cs typeface="Calibri"/>
              </a:rPr>
              <a:t> for </a:t>
            </a:r>
            <a:r>
              <a:rPr lang="en-US" b="0" u="none" dirty="0" err="1">
                <a:cs typeface="Calibri"/>
              </a:rPr>
              <a:t>så</a:t>
            </a:r>
            <a:r>
              <a:rPr lang="en-US" b="0" u="none" dirty="0">
                <a:cs typeface="Calibri"/>
              </a:rPr>
              <a:t> </a:t>
            </a:r>
            <a:r>
              <a:rPr lang="en-US" b="0" u="none" dirty="0" err="1">
                <a:cs typeface="Calibri"/>
              </a:rPr>
              <a:t>vidt</a:t>
            </a:r>
            <a:r>
              <a:rPr lang="en-US" b="0" u="none" dirty="0">
                <a:cs typeface="Calibri"/>
              </a:rPr>
              <a:t> </a:t>
            </a:r>
            <a:r>
              <a:rPr lang="en-US" b="0" u="none" dirty="0" err="1">
                <a:cs typeface="Calibri"/>
              </a:rPr>
              <a:t>både</a:t>
            </a:r>
            <a:r>
              <a:rPr lang="en-US" b="0" u="none" dirty="0">
                <a:cs typeface="Calibri"/>
              </a:rPr>
              <a:t> </a:t>
            </a:r>
            <a:r>
              <a:rPr lang="en-US" b="0" u="none" dirty="0" err="1">
                <a:cs typeface="Calibri"/>
              </a:rPr>
              <a:t>nye</a:t>
            </a:r>
            <a:r>
              <a:rPr lang="en-US" b="0" u="none" dirty="0">
                <a:cs typeface="Calibri"/>
              </a:rPr>
              <a:t> </a:t>
            </a:r>
            <a:r>
              <a:rPr lang="en-US" b="0" u="none" dirty="0" err="1">
                <a:cs typeface="Calibri"/>
              </a:rPr>
              <a:t>ansøgere</a:t>
            </a:r>
            <a:r>
              <a:rPr lang="en-US" b="0" u="none" dirty="0">
                <a:cs typeface="Calibri"/>
              </a:rPr>
              <a:t> og </a:t>
            </a:r>
            <a:r>
              <a:rPr lang="en-US" b="0" u="none" dirty="0" err="1">
                <a:cs typeface="Calibri"/>
              </a:rPr>
              <a:t>ansøgere</a:t>
            </a:r>
            <a:r>
              <a:rPr lang="en-US" b="0" u="none" dirty="0">
                <a:cs typeface="Calibri"/>
              </a:rPr>
              <a:t> der </a:t>
            </a:r>
            <a:r>
              <a:rPr lang="en-US" b="0" u="none" dirty="0" err="1">
                <a:cs typeface="Calibri"/>
              </a:rPr>
              <a:t>allerede</a:t>
            </a:r>
            <a:r>
              <a:rPr lang="en-US" b="0" u="none" dirty="0">
                <a:cs typeface="Calibri"/>
              </a:rPr>
              <a:t> </a:t>
            </a:r>
            <a:r>
              <a:rPr lang="en-US" b="0" u="none" dirty="0" err="1">
                <a:cs typeface="Calibri"/>
              </a:rPr>
              <a:t>er</a:t>
            </a:r>
            <a:r>
              <a:rPr lang="en-US" b="0" u="none" dirty="0">
                <a:cs typeface="Calibri"/>
              </a:rPr>
              <a:t> </a:t>
            </a:r>
            <a:r>
              <a:rPr lang="en-US" b="0" u="none" dirty="0" err="1">
                <a:cs typeface="Calibri"/>
              </a:rPr>
              <a:t>godkendte</a:t>
            </a:r>
            <a:r>
              <a:rPr lang="en-US" b="0" u="none" dirty="0">
                <a:cs typeface="Calibri"/>
              </a:rPr>
              <a:t>, men </a:t>
            </a:r>
            <a:r>
              <a:rPr lang="en-US" b="0" u="none" dirty="0" err="1">
                <a:cs typeface="Calibri"/>
              </a:rPr>
              <a:t>som</a:t>
            </a:r>
            <a:r>
              <a:rPr lang="en-US" b="0" u="none" dirty="0">
                <a:cs typeface="Calibri"/>
              </a:rPr>
              <a:t> </a:t>
            </a:r>
            <a:r>
              <a:rPr lang="en-US" b="0" u="none" dirty="0" err="1">
                <a:cs typeface="Calibri"/>
              </a:rPr>
              <a:t>søger</a:t>
            </a:r>
            <a:r>
              <a:rPr lang="en-US" b="0" u="none" dirty="0">
                <a:cs typeface="Calibri"/>
              </a:rPr>
              <a:t> om at </a:t>
            </a:r>
            <a:r>
              <a:rPr lang="en-US" b="0" u="none" dirty="0" err="1">
                <a:cs typeface="Calibri"/>
              </a:rPr>
              <a:t>komme</a:t>
            </a:r>
            <a:r>
              <a:rPr lang="en-US" b="0" u="none" dirty="0">
                <a:cs typeface="Calibri"/>
              </a:rPr>
              <a:t> over </a:t>
            </a:r>
            <a:r>
              <a:rPr lang="en-US" b="0" u="none" dirty="0" err="1">
                <a:cs typeface="Calibri"/>
              </a:rPr>
              <a:t>på</a:t>
            </a:r>
            <a:r>
              <a:rPr lang="en-US" b="0" u="none" dirty="0">
                <a:cs typeface="Calibri"/>
              </a:rPr>
              <a:t> den </a:t>
            </a:r>
            <a:r>
              <a:rPr lang="en-US" b="0" u="none" dirty="0" err="1">
                <a:cs typeface="Calibri"/>
              </a:rPr>
              <a:t>nyeste</a:t>
            </a:r>
            <a:r>
              <a:rPr lang="en-US" b="0" u="none" dirty="0">
                <a:cs typeface="Calibri"/>
              </a:rPr>
              <a:t> version </a:t>
            </a:r>
            <a:r>
              <a:rPr lang="en-US" b="0" u="none" dirty="0" err="1">
                <a:cs typeface="Calibri"/>
              </a:rPr>
              <a:t>af</a:t>
            </a:r>
            <a:r>
              <a:rPr lang="en-US" b="0" u="none" dirty="0">
                <a:cs typeface="Calibri"/>
              </a:rPr>
              <a:t> </a:t>
            </a:r>
            <a:r>
              <a:rPr lang="en-US" b="0" u="none" dirty="0" err="1">
                <a:cs typeface="Calibri"/>
              </a:rPr>
              <a:t>retningslinjerne</a:t>
            </a:r>
            <a:r>
              <a:rPr lang="en-US" b="0" u="none" dirty="0">
                <a:cs typeface="Calibri"/>
              </a:rPr>
              <a:t>.</a:t>
            </a:r>
          </a:p>
        </p:txBody>
      </p:sp>
      <p:sp>
        <p:nvSpPr>
          <p:cNvPr id="4" name="Pladsholder til slidenummer 3"/>
          <p:cNvSpPr>
            <a:spLocks noGrp="1"/>
          </p:cNvSpPr>
          <p:nvPr>
            <p:ph type="sldNum" sz="quarter" idx="5"/>
          </p:nvPr>
        </p:nvSpPr>
        <p:spPr/>
        <p:txBody>
          <a:bodyPr/>
          <a:lstStyle/>
          <a:p>
            <a:fld id="{0692C9F1-C922-4724-9461-5E719E3C4DC6}" type="slidenum">
              <a:rPr lang="da-DK" smtClean="0"/>
              <a:pPr/>
              <a:t>26</a:t>
            </a:fld>
            <a:endParaRPr lang="da-DK"/>
          </a:p>
        </p:txBody>
      </p:sp>
    </p:spTree>
    <p:extLst>
      <p:ext uri="{BB962C8B-B14F-4D97-AF65-F5344CB8AC3E}">
        <p14:creationId xmlns:p14="http://schemas.microsoft.com/office/powerpoint/2010/main" val="4203740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10844213" y="4264025"/>
            <a:ext cx="28427363" cy="21320125"/>
          </a:xfrm>
        </p:spPr>
      </p:sp>
      <p:sp>
        <p:nvSpPr>
          <p:cNvPr id="3" name="Pladsholder til noter 2"/>
          <p:cNvSpPr>
            <a:spLocks noGrp="1"/>
          </p:cNvSpPr>
          <p:nvPr>
            <p:ph type="body" idx="1"/>
          </p:nvPr>
        </p:nvSpPr>
        <p:spPr/>
        <p:txBody>
          <a:bodyPr/>
          <a:lstStyle/>
          <a:p>
            <a:endParaRPr lang="da-DK" b="0" dirty="0"/>
          </a:p>
        </p:txBody>
      </p:sp>
      <p:sp>
        <p:nvSpPr>
          <p:cNvPr id="4" name="Pladsholder til diasnummer 3"/>
          <p:cNvSpPr>
            <a:spLocks noGrp="1"/>
          </p:cNvSpPr>
          <p:nvPr>
            <p:ph type="sldNum" sz="quarter" idx="10"/>
          </p:nvPr>
        </p:nvSpPr>
        <p:spPr/>
        <p:txBody>
          <a:bodyPr/>
          <a:lstStyle/>
          <a:p>
            <a:fld id="{0692C9F1-C922-4724-9461-5E719E3C4DC6}" type="slidenum">
              <a:rPr lang="da-DK" smtClean="0"/>
              <a:pPr/>
              <a:t>27</a:t>
            </a:fld>
            <a:endParaRPr lang="da-DK"/>
          </a:p>
        </p:txBody>
      </p:sp>
    </p:spTree>
    <p:extLst>
      <p:ext uri="{BB962C8B-B14F-4D97-AF65-F5344CB8AC3E}">
        <p14:creationId xmlns:p14="http://schemas.microsoft.com/office/powerpoint/2010/main" val="37476311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0844213" y="4264025"/>
            <a:ext cx="28427363" cy="21320125"/>
          </a:xfrm>
        </p:spPr>
      </p:sp>
      <p:sp>
        <p:nvSpPr>
          <p:cNvPr id="3" name="Pladsholder til noter 2"/>
          <p:cNvSpPr>
            <a:spLocks noGrp="1"/>
          </p:cNvSpPr>
          <p:nvPr>
            <p:ph type="body" idx="1"/>
          </p:nvPr>
        </p:nvSpPr>
        <p:spPr/>
        <p:txBody>
          <a:bodyPr/>
          <a:lstStyle/>
          <a:p>
            <a:r>
              <a:rPr lang="en-US" b="1" u="sng" dirty="0" err="1">
                <a:cs typeface="Calibri"/>
              </a:rPr>
              <a:t>Forlænger</a:t>
            </a:r>
            <a:r>
              <a:rPr lang="en-US" b="1" u="sng" dirty="0">
                <a:cs typeface="Calibri"/>
              </a:rPr>
              <a:t> </a:t>
            </a:r>
            <a:r>
              <a:rPr lang="en-US" b="1" u="sng" dirty="0" err="1">
                <a:cs typeface="Calibri"/>
              </a:rPr>
              <a:t>godkendelses</a:t>
            </a:r>
            <a:r>
              <a:rPr lang="en-US" b="1" u="sng" dirty="0">
                <a:cs typeface="Calibri"/>
              </a:rPr>
              <a:t> </a:t>
            </a:r>
            <a:r>
              <a:rPr lang="en-US" b="1" u="sng" dirty="0" err="1">
                <a:cs typeface="Calibri"/>
              </a:rPr>
              <a:t>perioden</a:t>
            </a:r>
            <a:r>
              <a:rPr lang="en-US" b="1" u="sng" dirty="0">
                <a:cs typeface="Calibri"/>
              </a:rPr>
              <a:t> </a:t>
            </a:r>
            <a:r>
              <a:rPr lang="en-US" b="1" u="sng" dirty="0" err="1">
                <a:cs typeface="Calibri"/>
              </a:rPr>
              <a:t>fra</a:t>
            </a:r>
            <a:r>
              <a:rPr lang="en-US" b="1" u="sng" dirty="0">
                <a:cs typeface="Calibri"/>
              </a:rPr>
              <a:t> 12 </a:t>
            </a:r>
            <a:r>
              <a:rPr lang="en-US" b="1" u="sng" dirty="0" err="1">
                <a:cs typeface="Calibri"/>
              </a:rPr>
              <a:t>måneder</a:t>
            </a:r>
            <a:r>
              <a:rPr lang="en-US" b="1" u="sng" dirty="0">
                <a:cs typeface="Calibri"/>
              </a:rPr>
              <a:t> </a:t>
            </a:r>
            <a:r>
              <a:rPr lang="en-US" b="1" u="sng" dirty="0" err="1">
                <a:cs typeface="Calibri"/>
              </a:rPr>
              <a:t>til</a:t>
            </a:r>
            <a:r>
              <a:rPr lang="en-US" b="1" u="sng" dirty="0">
                <a:cs typeface="Calibri"/>
              </a:rPr>
              <a:t> 36 </a:t>
            </a:r>
            <a:r>
              <a:rPr lang="en-US" b="1" u="sng" dirty="0" err="1">
                <a:cs typeface="Calibri"/>
              </a:rPr>
              <a:t>måneder</a:t>
            </a:r>
            <a:r>
              <a:rPr lang="en-US" b="1" u="sng" dirty="0">
                <a:cs typeface="Calibri"/>
              </a:rPr>
              <a:t>:</a:t>
            </a:r>
          </a:p>
          <a:p>
            <a:r>
              <a:rPr lang="en-US" dirty="0">
                <a:cs typeface="Calibri"/>
              </a:rPr>
              <a:t>I </a:t>
            </a:r>
            <a:r>
              <a:rPr lang="en-US" dirty="0" err="1">
                <a:cs typeface="Calibri"/>
              </a:rPr>
              <a:t>forbindelse</a:t>
            </a:r>
            <a:r>
              <a:rPr lang="en-US" dirty="0">
                <a:cs typeface="Calibri"/>
              </a:rPr>
              <a:t> med </a:t>
            </a:r>
            <a:r>
              <a:rPr lang="en-US" dirty="0" err="1">
                <a:cs typeface="Calibri"/>
              </a:rPr>
              <a:t>vores</a:t>
            </a:r>
            <a:r>
              <a:rPr lang="en-US" dirty="0">
                <a:cs typeface="Calibri"/>
              </a:rPr>
              <a:t> </a:t>
            </a:r>
            <a:r>
              <a:rPr lang="en-US" dirty="0" err="1">
                <a:cs typeface="Calibri"/>
              </a:rPr>
              <a:t>sagsbehandlingsarbejde</a:t>
            </a:r>
            <a:r>
              <a:rPr lang="en-US" dirty="0">
                <a:cs typeface="Calibri"/>
              </a:rPr>
              <a:t> , har Banedanmark </a:t>
            </a:r>
            <a:r>
              <a:rPr lang="en-US" dirty="0" err="1">
                <a:cs typeface="Calibri"/>
              </a:rPr>
              <a:t>besluttet</a:t>
            </a:r>
            <a:r>
              <a:rPr lang="en-US" dirty="0">
                <a:cs typeface="Calibri"/>
              </a:rPr>
              <a:t> at </a:t>
            </a:r>
            <a:r>
              <a:rPr lang="en-US" dirty="0" err="1">
                <a:cs typeface="Calibri"/>
              </a:rPr>
              <a:t>forlænge</a:t>
            </a:r>
            <a:r>
              <a:rPr lang="en-US" dirty="0">
                <a:cs typeface="Calibri"/>
              </a:rPr>
              <a:t> </a:t>
            </a:r>
            <a:r>
              <a:rPr lang="en-US" dirty="0" err="1">
                <a:cs typeface="Calibri"/>
              </a:rPr>
              <a:t>godkendelsen</a:t>
            </a:r>
            <a:r>
              <a:rPr lang="en-US" dirty="0">
                <a:cs typeface="Calibri"/>
              </a:rPr>
              <a:t> for de </a:t>
            </a:r>
            <a:r>
              <a:rPr lang="en-US" dirty="0" err="1">
                <a:cs typeface="Calibri"/>
              </a:rPr>
              <a:t>entreprinører</a:t>
            </a:r>
            <a:r>
              <a:rPr lang="en-US" dirty="0">
                <a:cs typeface="Calibri"/>
              </a:rPr>
              <a:t>, der </a:t>
            </a:r>
            <a:r>
              <a:rPr lang="en-US" dirty="0" err="1">
                <a:cs typeface="Calibri"/>
              </a:rPr>
              <a:t>er</a:t>
            </a:r>
            <a:r>
              <a:rPr lang="en-US" dirty="0">
                <a:cs typeface="Calibri"/>
              </a:rPr>
              <a:t> </a:t>
            </a:r>
            <a:r>
              <a:rPr lang="en-US" dirty="0" err="1">
                <a:cs typeface="Calibri"/>
              </a:rPr>
              <a:t>godkendt</a:t>
            </a:r>
            <a:r>
              <a:rPr lang="en-US" dirty="0">
                <a:cs typeface="Calibri"/>
              </a:rPr>
              <a:t> </a:t>
            </a:r>
            <a:r>
              <a:rPr lang="en-US" dirty="0" err="1">
                <a:cs typeface="Calibri"/>
              </a:rPr>
              <a:t>efter</a:t>
            </a:r>
            <a:r>
              <a:rPr lang="en-US" dirty="0">
                <a:cs typeface="Calibri"/>
              </a:rPr>
              <a:t> version 2.0 og </a:t>
            </a:r>
            <a:r>
              <a:rPr lang="en-US" dirty="0" err="1">
                <a:cs typeface="Calibri"/>
              </a:rPr>
              <a:t>nyere</a:t>
            </a:r>
            <a:r>
              <a:rPr lang="en-US" dirty="0">
                <a:cs typeface="Calibri"/>
              </a:rPr>
              <a:t> </a:t>
            </a:r>
            <a:r>
              <a:rPr lang="en-US" dirty="0" err="1">
                <a:cs typeface="Calibri"/>
              </a:rPr>
              <a:t>versiner</a:t>
            </a:r>
            <a:r>
              <a:rPr lang="en-US" dirty="0">
                <a:cs typeface="Calibri"/>
              </a:rPr>
              <a:t> </a:t>
            </a:r>
            <a:r>
              <a:rPr lang="en-US" dirty="0" err="1">
                <a:cs typeface="Calibri"/>
              </a:rPr>
              <a:t>af</a:t>
            </a:r>
            <a:r>
              <a:rPr lang="en-US" dirty="0">
                <a:cs typeface="Calibri"/>
              </a:rPr>
              <a:t> </a:t>
            </a:r>
            <a:r>
              <a:rPr lang="en-US" dirty="0" err="1">
                <a:cs typeface="Calibri"/>
              </a:rPr>
              <a:t>retnigslinjerne</a:t>
            </a:r>
            <a:r>
              <a:rPr lang="en-US" dirty="0">
                <a:cs typeface="Calibri"/>
              </a:rPr>
              <a:t>. </a:t>
            </a:r>
            <a:r>
              <a:rPr lang="en-US" dirty="0" err="1">
                <a:cs typeface="Calibri"/>
              </a:rPr>
              <a:t>Ændringen</a:t>
            </a:r>
            <a:r>
              <a:rPr lang="en-US" dirty="0">
                <a:cs typeface="Calibri"/>
              </a:rPr>
              <a:t> </a:t>
            </a:r>
            <a:r>
              <a:rPr lang="en-US" dirty="0" err="1">
                <a:cs typeface="Calibri"/>
              </a:rPr>
              <a:t>er</a:t>
            </a:r>
            <a:r>
              <a:rPr lang="en-US" dirty="0">
                <a:cs typeface="Calibri"/>
              </a:rPr>
              <a:t> </a:t>
            </a:r>
            <a:r>
              <a:rPr lang="en-US" dirty="0" err="1">
                <a:cs typeface="Calibri"/>
              </a:rPr>
              <a:t>indført</a:t>
            </a:r>
            <a:r>
              <a:rPr lang="en-US" dirty="0">
                <a:cs typeface="Calibri"/>
              </a:rPr>
              <a:t> og </a:t>
            </a:r>
            <a:r>
              <a:rPr lang="en-US" dirty="0" err="1">
                <a:cs typeface="Calibri"/>
              </a:rPr>
              <a:t>det</a:t>
            </a:r>
            <a:r>
              <a:rPr lang="en-US" dirty="0">
                <a:cs typeface="Calibri"/>
              </a:rPr>
              <a:t> </a:t>
            </a:r>
            <a:r>
              <a:rPr lang="en-US" dirty="0" err="1">
                <a:cs typeface="Calibri"/>
              </a:rPr>
              <a:t>vil</a:t>
            </a:r>
            <a:r>
              <a:rPr lang="en-US" dirty="0">
                <a:cs typeface="Calibri"/>
              </a:rPr>
              <a:t> </a:t>
            </a:r>
            <a:r>
              <a:rPr lang="en-US" dirty="0" err="1">
                <a:cs typeface="Calibri"/>
              </a:rPr>
              <a:t>også</a:t>
            </a:r>
            <a:r>
              <a:rPr lang="en-US" dirty="0">
                <a:cs typeface="Calibri"/>
              </a:rPr>
              <a:t> </a:t>
            </a:r>
            <a:r>
              <a:rPr lang="en-US" dirty="0" err="1">
                <a:cs typeface="Calibri"/>
              </a:rPr>
              <a:t>fremgå</a:t>
            </a:r>
            <a:r>
              <a:rPr lang="en-US" dirty="0">
                <a:cs typeface="Calibri"/>
              </a:rPr>
              <a:t> </a:t>
            </a:r>
            <a:r>
              <a:rPr lang="en-US" dirty="0" err="1">
                <a:cs typeface="Calibri"/>
              </a:rPr>
              <a:t>af</a:t>
            </a:r>
            <a:r>
              <a:rPr lang="en-US" dirty="0">
                <a:cs typeface="Calibri"/>
              </a:rPr>
              <a:t> den </a:t>
            </a:r>
            <a:r>
              <a:rPr lang="en-US" dirty="0" err="1">
                <a:cs typeface="Calibri"/>
              </a:rPr>
              <a:t>kommende</a:t>
            </a:r>
            <a:r>
              <a:rPr lang="en-US" dirty="0">
                <a:cs typeface="Calibri"/>
              </a:rPr>
              <a:t> </a:t>
            </a:r>
            <a:r>
              <a:rPr lang="en-US" dirty="0" err="1">
                <a:cs typeface="Calibri"/>
              </a:rPr>
              <a:t>opdaterede</a:t>
            </a:r>
            <a:r>
              <a:rPr lang="en-US" dirty="0">
                <a:cs typeface="Calibri"/>
              </a:rPr>
              <a:t> version </a:t>
            </a:r>
            <a:r>
              <a:rPr lang="en-US" dirty="0" err="1">
                <a:cs typeface="Calibri"/>
              </a:rPr>
              <a:t>af</a:t>
            </a:r>
            <a:r>
              <a:rPr lang="en-US" dirty="0">
                <a:cs typeface="Calibri"/>
              </a:rPr>
              <a:t> </a:t>
            </a:r>
            <a:r>
              <a:rPr lang="en-US" dirty="0" err="1">
                <a:cs typeface="Calibri"/>
              </a:rPr>
              <a:t>retningslinjerne</a:t>
            </a:r>
            <a:r>
              <a:rPr lang="en-US" dirty="0">
                <a:cs typeface="Calibri"/>
              </a:rPr>
              <a:t> – version 2.3 </a:t>
            </a:r>
          </a:p>
          <a:p>
            <a:endParaRPr lang="en-US" dirty="0">
              <a:cs typeface="Calibri"/>
            </a:endParaRPr>
          </a:p>
          <a:p>
            <a:r>
              <a:rPr lang="en-US" b="1" dirty="0" err="1">
                <a:cs typeface="Calibri"/>
              </a:rPr>
              <a:t>Entreprinør</a:t>
            </a:r>
            <a:r>
              <a:rPr lang="en-US" b="1" dirty="0">
                <a:cs typeface="Calibri"/>
              </a:rPr>
              <a:t> </a:t>
            </a:r>
            <a:r>
              <a:rPr lang="en-US" b="1" dirty="0" err="1">
                <a:cs typeface="Calibri"/>
              </a:rPr>
              <a:t>skal</a:t>
            </a:r>
            <a:r>
              <a:rPr lang="en-US" b="1" dirty="0">
                <a:cs typeface="Calibri"/>
              </a:rPr>
              <a:t> blot </a:t>
            </a:r>
            <a:r>
              <a:rPr lang="en-US" b="1" dirty="0" err="1">
                <a:cs typeface="Calibri"/>
              </a:rPr>
              <a:t>huske</a:t>
            </a:r>
            <a:r>
              <a:rPr lang="en-US" b="1" dirty="0">
                <a:cs typeface="Calibri"/>
              </a:rPr>
              <a:t> at </a:t>
            </a:r>
            <a:r>
              <a:rPr lang="en-US" b="1" dirty="0" err="1">
                <a:cs typeface="Calibri"/>
              </a:rPr>
              <a:t>fremsende</a:t>
            </a:r>
            <a:r>
              <a:rPr lang="en-US" b="1" dirty="0">
                <a:cs typeface="Calibri"/>
              </a:rPr>
              <a:t> en </a:t>
            </a:r>
            <a:r>
              <a:rPr lang="en-US" b="1" dirty="0" err="1">
                <a:cs typeface="Calibri"/>
              </a:rPr>
              <a:t>ansøgning</a:t>
            </a:r>
            <a:r>
              <a:rPr lang="en-US" b="1" dirty="0">
                <a:cs typeface="Calibri"/>
              </a:rPr>
              <a:t> </a:t>
            </a:r>
            <a:r>
              <a:rPr lang="en-US" b="1" dirty="0" err="1">
                <a:cs typeface="Calibri"/>
              </a:rPr>
              <a:t>på</a:t>
            </a:r>
            <a:r>
              <a:rPr lang="en-US" b="1" dirty="0">
                <a:cs typeface="Calibri"/>
              </a:rPr>
              <a:t> </a:t>
            </a:r>
            <a:r>
              <a:rPr lang="en-US" b="1" dirty="0" err="1">
                <a:cs typeface="Calibri"/>
              </a:rPr>
              <a:t>ny</a:t>
            </a:r>
            <a:r>
              <a:rPr lang="en-US" b="1" dirty="0">
                <a:cs typeface="Calibri"/>
              </a:rPr>
              <a:t>, </a:t>
            </a:r>
            <a:r>
              <a:rPr lang="en-US" b="1" dirty="0" err="1">
                <a:cs typeface="Calibri"/>
              </a:rPr>
              <a:t>hvor</a:t>
            </a:r>
            <a:r>
              <a:rPr lang="en-US" b="1" dirty="0">
                <a:cs typeface="Calibri"/>
              </a:rPr>
              <a:t> vi </a:t>
            </a:r>
            <a:r>
              <a:rPr lang="en-US" b="1" dirty="0" err="1">
                <a:cs typeface="Calibri"/>
              </a:rPr>
              <a:t>kan</a:t>
            </a:r>
            <a:r>
              <a:rPr lang="en-US" b="1" dirty="0">
                <a:cs typeface="Calibri"/>
              </a:rPr>
              <a:t> se at:</a:t>
            </a:r>
          </a:p>
          <a:p>
            <a:pPr marL="333762" indent="-333762">
              <a:buFont typeface="Courier New"/>
              <a:buChar char="o"/>
            </a:pPr>
            <a:r>
              <a:rPr lang="en-US" dirty="0">
                <a:cs typeface="Calibri"/>
              </a:rPr>
              <a:t>Det </a:t>
            </a:r>
            <a:r>
              <a:rPr lang="en-US" dirty="0" err="1">
                <a:cs typeface="Calibri"/>
              </a:rPr>
              <a:t>indholdsmæssigt</a:t>
            </a:r>
            <a:r>
              <a:rPr lang="en-US" dirty="0">
                <a:cs typeface="Calibri"/>
              </a:rPr>
              <a:t> </a:t>
            </a:r>
            <a:r>
              <a:rPr lang="en-US" dirty="0" err="1">
                <a:cs typeface="Calibri"/>
              </a:rPr>
              <a:t>er</a:t>
            </a:r>
            <a:r>
              <a:rPr lang="en-US" dirty="0">
                <a:cs typeface="Calibri"/>
              </a:rPr>
              <a:t> </a:t>
            </a:r>
            <a:r>
              <a:rPr lang="en-US" dirty="0" err="1">
                <a:cs typeface="Calibri"/>
              </a:rPr>
              <a:t>meningsfuldt</a:t>
            </a:r>
            <a:r>
              <a:rPr lang="en-US" dirty="0">
                <a:cs typeface="Calibri"/>
              </a:rPr>
              <a:t>, </a:t>
            </a:r>
          </a:p>
          <a:p>
            <a:pPr marL="333762" indent="-333762">
              <a:buFont typeface="Courier New"/>
              <a:buChar char="o"/>
            </a:pPr>
            <a:r>
              <a:rPr lang="en-US" dirty="0" err="1">
                <a:cs typeface="Calibri"/>
              </a:rPr>
              <a:t>Systemet</a:t>
            </a:r>
            <a:r>
              <a:rPr lang="en-US" dirty="0">
                <a:cs typeface="Calibri"/>
              </a:rPr>
              <a:t> lever </a:t>
            </a:r>
            <a:r>
              <a:rPr lang="en-US" dirty="0" err="1">
                <a:cs typeface="Calibri"/>
              </a:rPr>
              <a:t>og</a:t>
            </a:r>
            <a:r>
              <a:rPr lang="en-US" dirty="0">
                <a:cs typeface="Calibri"/>
              </a:rPr>
              <a:t> </a:t>
            </a:r>
            <a:r>
              <a:rPr lang="en-US" dirty="0" err="1">
                <a:cs typeface="Calibri"/>
              </a:rPr>
              <a:t>bliver</a:t>
            </a:r>
            <a:r>
              <a:rPr lang="en-US" dirty="0">
                <a:cs typeface="Calibri"/>
              </a:rPr>
              <a:t> </a:t>
            </a:r>
            <a:r>
              <a:rPr lang="en-US" dirty="0" err="1">
                <a:cs typeface="Calibri"/>
              </a:rPr>
              <a:t>brugt</a:t>
            </a:r>
            <a:r>
              <a:rPr lang="en-US" dirty="0">
                <a:cs typeface="Calibri"/>
              </a:rPr>
              <a:t> </a:t>
            </a:r>
          </a:p>
          <a:p>
            <a:pPr marL="333762" indent="-333762">
              <a:buFont typeface="Courier New"/>
              <a:buChar char="o"/>
            </a:pPr>
            <a:r>
              <a:rPr lang="en-US" dirty="0" err="1">
                <a:cs typeface="Calibri"/>
              </a:rPr>
              <a:t>Dvs</a:t>
            </a:r>
            <a:r>
              <a:rPr lang="en-US" dirty="0">
                <a:cs typeface="Calibri"/>
              </a:rPr>
              <a:t>. at vi </a:t>
            </a:r>
            <a:r>
              <a:rPr lang="en-US" dirty="0" err="1">
                <a:cs typeface="Calibri"/>
              </a:rPr>
              <a:t>kan</a:t>
            </a:r>
            <a:r>
              <a:rPr lang="en-US" dirty="0">
                <a:cs typeface="Calibri"/>
              </a:rPr>
              <a:t> se at </a:t>
            </a:r>
            <a:r>
              <a:rPr lang="en-US" dirty="0" err="1">
                <a:cs typeface="Calibri"/>
              </a:rPr>
              <a:t>entreprinøreren</a:t>
            </a:r>
            <a:r>
              <a:rPr lang="en-US" dirty="0">
                <a:cs typeface="Calibri"/>
              </a:rPr>
              <a:t> har </a:t>
            </a:r>
            <a:r>
              <a:rPr lang="en-US" dirty="0" err="1">
                <a:cs typeface="Calibri"/>
              </a:rPr>
              <a:t>inddraget</a:t>
            </a:r>
            <a:r>
              <a:rPr lang="en-US" dirty="0">
                <a:cs typeface="Calibri"/>
              </a:rPr>
              <a:t> de </a:t>
            </a:r>
            <a:r>
              <a:rPr lang="en-US" dirty="0" err="1">
                <a:cs typeface="Calibri"/>
              </a:rPr>
              <a:t>erfaringer</a:t>
            </a:r>
            <a:r>
              <a:rPr lang="en-US" dirty="0">
                <a:cs typeface="Calibri"/>
              </a:rPr>
              <a:t> de har </a:t>
            </a:r>
            <a:r>
              <a:rPr lang="en-US" dirty="0" err="1">
                <a:cs typeface="Calibri"/>
              </a:rPr>
              <a:t>gjordt</a:t>
            </a:r>
            <a:r>
              <a:rPr lang="en-US" dirty="0">
                <a:cs typeface="Calibri"/>
              </a:rPr>
              <a:t> sig, </a:t>
            </a:r>
            <a:r>
              <a:rPr lang="en-US" dirty="0" err="1">
                <a:cs typeface="Calibri"/>
              </a:rPr>
              <a:t>samt</a:t>
            </a:r>
            <a:r>
              <a:rPr lang="en-US" dirty="0">
                <a:cs typeface="Calibri"/>
              </a:rPr>
              <a:t> </a:t>
            </a:r>
            <a:r>
              <a:rPr lang="en-US" dirty="0" err="1">
                <a:cs typeface="Calibri"/>
              </a:rPr>
              <a:t>forholdt</a:t>
            </a:r>
            <a:r>
              <a:rPr lang="en-US" dirty="0">
                <a:cs typeface="Calibri"/>
              </a:rPr>
              <a:t> sig </a:t>
            </a:r>
            <a:r>
              <a:rPr lang="en-US" dirty="0" err="1">
                <a:cs typeface="Calibri"/>
              </a:rPr>
              <a:t>til</a:t>
            </a:r>
            <a:r>
              <a:rPr lang="en-US" dirty="0">
                <a:cs typeface="Calibri"/>
              </a:rPr>
              <a:t> </a:t>
            </a:r>
            <a:r>
              <a:rPr lang="en-US" dirty="0" err="1">
                <a:cs typeface="Calibri"/>
              </a:rPr>
              <a:t>evt</a:t>
            </a:r>
            <a:r>
              <a:rPr lang="en-US" dirty="0">
                <a:cs typeface="Calibri"/>
              </a:rPr>
              <a:t>. </a:t>
            </a:r>
            <a:r>
              <a:rPr lang="en-US" dirty="0" err="1">
                <a:cs typeface="Calibri"/>
              </a:rPr>
              <a:t>opdateringer</a:t>
            </a:r>
            <a:r>
              <a:rPr lang="en-US" dirty="0">
                <a:cs typeface="Calibri"/>
              </a:rPr>
              <a:t> der har </a:t>
            </a:r>
            <a:r>
              <a:rPr lang="en-US" dirty="0" err="1">
                <a:cs typeface="Calibri"/>
              </a:rPr>
              <a:t>været</a:t>
            </a:r>
            <a:r>
              <a:rPr lang="en-US" dirty="0">
                <a:cs typeface="Calibri"/>
              </a:rPr>
              <a:t> </a:t>
            </a:r>
            <a:r>
              <a:rPr lang="en-US" dirty="0" err="1">
                <a:cs typeface="Calibri"/>
              </a:rPr>
              <a:t>siden</a:t>
            </a:r>
            <a:r>
              <a:rPr lang="en-US" dirty="0">
                <a:cs typeface="Calibri"/>
              </a:rPr>
              <a:t> </a:t>
            </a:r>
            <a:r>
              <a:rPr lang="en-US" dirty="0" err="1">
                <a:cs typeface="Calibri"/>
              </a:rPr>
              <a:t>sidste</a:t>
            </a:r>
            <a:r>
              <a:rPr lang="en-US" dirty="0">
                <a:cs typeface="Calibri"/>
              </a:rPr>
              <a:t> </a:t>
            </a:r>
            <a:r>
              <a:rPr lang="en-US" dirty="0" err="1">
                <a:cs typeface="Calibri"/>
              </a:rPr>
              <a:t>godkendelse</a:t>
            </a:r>
            <a:r>
              <a:rPr lang="en-US" dirty="0">
                <a:cs typeface="Calibri"/>
              </a:rPr>
              <a:t>. (</a:t>
            </a:r>
            <a:r>
              <a:rPr lang="en-US" dirty="0" err="1">
                <a:cs typeface="Calibri"/>
              </a:rPr>
              <a:t>fremdrift</a:t>
            </a:r>
            <a:r>
              <a:rPr lang="en-US" dirty="0">
                <a:cs typeface="Calibri"/>
              </a:rPr>
              <a:t>)</a:t>
            </a:r>
          </a:p>
          <a:p>
            <a:endParaRPr lang="en-US" dirty="0">
              <a:cs typeface="Calibri"/>
            </a:endParaRPr>
          </a:p>
          <a:p>
            <a:r>
              <a:rPr lang="en-US" dirty="0">
                <a:cs typeface="Calibri"/>
              </a:rPr>
              <a:t>Med </a:t>
            </a:r>
            <a:r>
              <a:rPr lang="en-US" dirty="0" err="1">
                <a:cs typeface="Calibri"/>
              </a:rPr>
              <a:t>tilbagevirkende</a:t>
            </a:r>
            <a:r>
              <a:rPr lang="en-US" dirty="0">
                <a:cs typeface="Calibri"/>
              </a:rPr>
              <a:t> </a:t>
            </a:r>
            <a:r>
              <a:rPr lang="en-US" dirty="0" err="1">
                <a:cs typeface="Calibri"/>
              </a:rPr>
              <a:t>kraft</a:t>
            </a:r>
            <a:r>
              <a:rPr lang="en-US" dirty="0">
                <a:cs typeface="Calibri"/>
              </a:rPr>
              <a:t> </a:t>
            </a:r>
            <a:r>
              <a:rPr lang="en-US" dirty="0" err="1">
                <a:cs typeface="Calibri"/>
              </a:rPr>
              <a:t>efter</a:t>
            </a:r>
            <a:r>
              <a:rPr lang="en-US" dirty="0">
                <a:cs typeface="Calibri"/>
              </a:rPr>
              <a:t> </a:t>
            </a:r>
            <a:r>
              <a:rPr lang="en-US" dirty="0" err="1">
                <a:cs typeface="Calibri"/>
              </a:rPr>
              <a:t>en</a:t>
            </a:r>
            <a:r>
              <a:rPr lang="en-US" dirty="0">
                <a:cs typeface="Calibri"/>
              </a:rPr>
              <a:t> </a:t>
            </a:r>
            <a:r>
              <a:rPr lang="en-US" dirty="0" err="1">
                <a:cs typeface="Calibri"/>
              </a:rPr>
              <a:t>kort</a:t>
            </a:r>
            <a:r>
              <a:rPr lang="en-US" dirty="0">
                <a:cs typeface="Calibri"/>
              </a:rPr>
              <a:t> screening </a:t>
            </a:r>
            <a:r>
              <a:rPr lang="en-US" dirty="0" err="1">
                <a:cs typeface="Calibri"/>
              </a:rPr>
              <a:t>af</a:t>
            </a:r>
            <a:r>
              <a:rPr lang="en-US" dirty="0">
                <a:cs typeface="Calibri"/>
              </a:rPr>
              <a:t> </a:t>
            </a:r>
            <a:r>
              <a:rPr lang="en-US" dirty="0" err="1">
                <a:cs typeface="Calibri"/>
              </a:rPr>
              <a:t>det</a:t>
            </a:r>
            <a:r>
              <a:rPr lang="en-US" dirty="0">
                <a:cs typeface="Calibri"/>
              </a:rPr>
              <a:t> </a:t>
            </a:r>
            <a:r>
              <a:rPr lang="en-US" dirty="0" err="1">
                <a:cs typeface="Calibri"/>
              </a:rPr>
              <a:t>indsendte</a:t>
            </a:r>
            <a:r>
              <a:rPr lang="en-US" dirty="0">
                <a:cs typeface="Calibri"/>
              </a:rPr>
              <a:t> </a:t>
            </a:r>
            <a:r>
              <a:rPr lang="en-US" dirty="0" err="1">
                <a:cs typeface="Calibri"/>
              </a:rPr>
              <a:t>materiele</a:t>
            </a:r>
            <a:r>
              <a:rPr lang="en-US" dirty="0">
                <a:cs typeface="Calibri"/>
              </a:rPr>
              <a:t>.</a:t>
            </a:r>
          </a:p>
          <a:p>
            <a:endParaRPr lang="en-US" dirty="0">
              <a:cs typeface="Calibri"/>
            </a:endParaRPr>
          </a:p>
          <a:p>
            <a:r>
              <a:rPr lang="en-US" dirty="0" err="1">
                <a:cs typeface="Calibri"/>
              </a:rPr>
              <a:t>Understreg</a:t>
            </a:r>
            <a:r>
              <a:rPr lang="en-US" dirty="0">
                <a:cs typeface="Calibri"/>
              </a:rPr>
              <a:t> </a:t>
            </a:r>
            <a:r>
              <a:rPr lang="en-US" sz="1500" dirty="0">
                <a:cs typeface="Calibri"/>
              </a:rPr>
              <a:t>4-ugers-reglen</a:t>
            </a:r>
            <a:r>
              <a:rPr lang="en-US" dirty="0">
                <a:cs typeface="Calibri"/>
              </a:rPr>
              <a:t>! </a:t>
            </a:r>
          </a:p>
          <a:p>
            <a:r>
              <a:rPr lang="en-US" dirty="0">
                <a:cs typeface="Calibri"/>
              </a:rPr>
              <a:t> </a:t>
            </a:r>
            <a:endParaRPr lang="en-US" dirty="0"/>
          </a:p>
        </p:txBody>
      </p:sp>
      <p:sp>
        <p:nvSpPr>
          <p:cNvPr id="4" name="Pladsholder til slidenummer 3"/>
          <p:cNvSpPr>
            <a:spLocks noGrp="1"/>
          </p:cNvSpPr>
          <p:nvPr>
            <p:ph type="sldNum" sz="quarter" idx="5"/>
          </p:nvPr>
        </p:nvSpPr>
        <p:spPr/>
        <p:txBody>
          <a:bodyPr/>
          <a:lstStyle/>
          <a:p>
            <a:fld id="{0692C9F1-C922-4724-9461-5E719E3C4DC6}" type="slidenum">
              <a:rPr lang="da-DK" smtClean="0"/>
              <a:pPr/>
              <a:t>28</a:t>
            </a:fld>
            <a:endParaRPr lang="da-DK"/>
          </a:p>
        </p:txBody>
      </p:sp>
    </p:spTree>
    <p:extLst>
      <p:ext uri="{BB962C8B-B14F-4D97-AF65-F5344CB8AC3E}">
        <p14:creationId xmlns:p14="http://schemas.microsoft.com/office/powerpoint/2010/main" val="2412814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0844213" y="4264025"/>
            <a:ext cx="28427363" cy="21320125"/>
          </a:xfrm>
        </p:spPr>
      </p:sp>
      <p:sp>
        <p:nvSpPr>
          <p:cNvPr id="3" name="Pladsholder til noter 2"/>
          <p:cNvSpPr>
            <a:spLocks noGrp="1"/>
          </p:cNvSpPr>
          <p:nvPr>
            <p:ph type="body" idx="1"/>
          </p:nvPr>
        </p:nvSpPr>
        <p:spPr/>
        <p:txBody>
          <a:bodyPr/>
          <a:lstStyle/>
          <a:p>
            <a:r>
              <a:rPr lang="en-US" dirty="0">
                <a:cs typeface="Calibri"/>
              </a:rPr>
              <a:t> </a:t>
            </a:r>
            <a:endParaRPr lang="en-US" dirty="0"/>
          </a:p>
        </p:txBody>
      </p:sp>
      <p:sp>
        <p:nvSpPr>
          <p:cNvPr id="4" name="Pladsholder til slidenummer 3"/>
          <p:cNvSpPr>
            <a:spLocks noGrp="1"/>
          </p:cNvSpPr>
          <p:nvPr>
            <p:ph type="sldNum" sz="quarter" idx="5"/>
          </p:nvPr>
        </p:nvSpPr>
        <p:spPr/>
        <p:txBody>
          <a:bodyPr/>
          <a:lstStyle/>
          <a:p>
            <a:fld id="{0692C9F1-C922-4724-9461-5E719E3C4DC6}" type="slidenum">
              <a:rPr lang="da-DK" smtClean="0"/>
              <a:pPr/>
              <a:t>29</a:t>
            </a:fld>
            <a:endParaRPr lang="da-DK"/>
          </a:p>
        </p:txBody>
      </p:sp>
    </p:spTree>
    <p:extLst>
      <p:ext uri="{BB962C8B-B14F-4D97-AF65-F5344CB8AC3E}">
        <p14:creationId xmlns:p14="http://schemas.microsoft.com/office/powerpoint/2010/main" val="2345671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0844213" y="4264025"/>
            <a:ext cx="28427363" cy="21320125"/>
          </a:xfrm>
        </p:spPr>
      </p:sp>
      <p:sp>
        <p:nvSpPr>
          <p:cNvPr id="3" name="Pladsholder til noter 2"/>
          <p:cNvSpPr>
            <a:spLocks noGrp="1"/>
          </p:cNvSpPr>
          <p:nvPr>
            <p:ph type="body" idx="1"/>
          </p:nvPr>
        </p:nvSpPr>
        <p:spPr/>
        <p:txBody>
          <a:bodyPr/>
          <a:lstStyle/>
          <a:p>
            <a:r>
              <a:rPr lang="en-US" dirty="0">
                <a:cs typeface="Calibri"/>
              </a:rPr>
              <a:t> </a:t>
            </a:r>
            <a:endParaRPr lang="en-US" dirty="0"/>
          </a:p>
        </p:txBody>
      </p:sp>
      <p:sp>
        <p:nvSpPr>
          <p:cNvPr id="4" name="Pladsholder til slidenummer 3"/>
          <p:cNvSpPr>
            <a:spLocks noGrp="1"/>
          </p:cNvSpPr>
          <p:nvPr>
            <p:ph type="sldNum" sz="quarter" idx="5"/>
          </p:nvPr>
        </p:nvSpPr>
        <p:spPr/>
        <p:txBody>
          <a:bodyPr/>
          <a:lstStyle/>
          <a:p>
            <a:fld id="{0692C9F1-C922-4724-9461-5E719E3C4DC6}" type="slidenum">
              <a:rPr lang="da-DK" smtClean="0"/>
              <a:pPr/>
              <a:t>30</a:t>
            </a:fld>
            <a:endParaRPr lang="da-DK"/>
          </a:p>
        </p:txBody>
      </p:sp>
    </p:spTree>
    <p:extLst>
      <p:ext uri="{BB962C8B-B14F-4D97-AF65-F5344CB8AC3E}">
        <p14:creationId xmlns:p14="http://schemas.microsoft.com/office/powerpoint/2010/main" val="19952243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0844213" y="4264025"/>
            <a:ext cx="28427363" cy="21320125"/>
          </a:xfrm>
        </p:spPr>
      </p:sp>
      <p:sp>
        <p:nvSpPr>
          <p:cNvPr id="3" name="Pladsholder til noter 2"/>
          <p:cNvSpPr>
            <a:spLocks noGrp="1"/>
          </p:cNvSpPr>
          <p:nvPr>
            <p:ph type="body" idx="1"/>
          </p:nvPr>
        </p:nvSpPr>
        <p:spPr/>
        <p:txBody>
          <a:bodyPr/>
          <a:lstStyle/>
          <a:p>
            <a:r>
              <a:rPr lang="da-DK" b="1" u="sng" dirty="0"/>
              <a:t>Administrativ forlængelser fra 4 måneder til 12 måneder</a:t>
            </a:r>
            <a:r>
              <a:rPr lang="da-DK" b="1" u="sng" dirty="0">
                <a:cs typeface="Calibri"/>
              </a:rPr>
              <a:t>:</a:t>
            </a:r>
            <a:endParaRPr lang="en-US" b="1" u="sng" dirty="0">
              <a:cs typeface="Calibri"/>
            </a:endParaRPr>
          </a:p>
          <a:p>
            <a:endParaRPr lang="da-DK" dirty="0">
              <a:cs typeface="Calibri"/>
            </a:endParaRPr>
          </a:p>
          <a:p>
            <a:r>
              <a:rPr lang="da-DK" dirty="0">
                <a:cs typeface="Calibri"/>
              </a:rPr>
              <a:t>Banedanmark har valgt at forlænge de administrative forlængelser skal udvides til at dække 12 måneder.</a:t>
            </a:r>
          </a:p>
          <a:p>
            <a:r>
              <a:rPr lang="da-DK" dirty="0">
                <a:cs typeface="Calibri"/>
              </a:rPr>
              <a:t>Grundet den lange administrative forlængelse, er der nu blevet tilføjet krav.</a:t>
            </a:r>
          </a:p>
          <a:p>
            <a:r>
              <a:rPr lang="en-US" dirty="0">
                <a:cs typeface="Calibri"/>
              </a:rPr>
              <a:t> </a:t>
            </a:r>
            <a:endParaRPr lang="en-US" dirty="0"/>
          </a:p>
        </p:txBody>
      </p:sp>
      <p:sp>
        <p:nvSpPr>
          <p:cNvPr id="4" name="Pladsholder til slidenummer 3"/>
          <p:cNvSpPr>
            <a:spLocks noGrp="1"/>
          </p:cNvSpPr>
          <p:nvPr>
            <p:ph type="sldNum" sz="quarter" idx="5"/>
          </p:nvPr>
        </p:nvSpPr>
        <p:spPr/>
        <p:txBody>
          <a:bodyPr/>
          <a:lstStyle/>
          <a:p>
            <a:fld id="{0692C9F1-C922-4724-9461-5E719E3C4DC6}" type="slidenum">
              <a:rPr lang="da-DK" smtClean="0"/>
              <a:pPr/>
              <a:t>31</a:t>
            </a:fld>
            <a:endParaRPr lang="da-DK"/>
          </a:p>
        </p:txBody>
      </p:sp>
    </p:spTree>
    <p:extLst>
      <p:ext uri="{BB962C8B-B14F-4D97-AF65-F5344CB8AC3E}">
        <p14:creationId xmlns:p14="http://schemas.microsoft.com/office/powerpoint/2010/main" val="30328478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0844213" y="4264025"/>
            <a:ext cx="28427363" cy="21320125"/>
          </a:xfrm>
        </p:spPr>
      </p:sp>
      <p:sp>
        <p:nvSpPr>
          <p:cNvPr id="3" name="Pladsholder til noter 2"/>
          <p:cNvSpPr>
            <a:spLocks noGrp="1"/>
          </p:cNvSpPr>
          <p:nvPr>
            <p:ph type="body" idx="1"/>
          </p:nvPr>
        </p:nvSpPr>
        <p:spPr/>
        <p:txBody>
          <a:bodyPr/>
          <a:lstStyle/>
          <a:p>
            <a:pPr defTabSz="1780062">
              <a:defRPr/>
            </a:pPr>
            <a:r>
              <a:rPr lang="da-DK"/>
              <a:t>Hvis </a:t>
            </a:r>
            <a:r>
              <a:rPr lang="da-DK" dirty="0"/>
              <a:t>der i tilbagemeldingen eller i korrespondance fra Banedanmark i øvrigt fremgår en anden frist. så der det naturligvis den der gælder…</a:t>
            </a:r>
          </a:p>
          <a:p>
            <a:pPr defTabSz="1780062">
              <a:defRPr/>
            </a:pPr>
            <a:endParaRPr lang="da-DK" dirty="0"/>
          </a:p>
          <a:p>
            <a:pPr lvl="1"/>
            <a:endParaRPr lang="da-DK" sz="1600" dirty="0"/>
          </a:p>
          <a:p>
            <a:endParaRPr lang="en-US" dirty="0"/>
          </a:p>
        </p:txBody>
      </p:sp>
      <p:sp>
        <p:nvSpPr>
          <p:cNvPr id="4" name="Pladsholder til slidenummer 3"/>
          <p:cNvSpPr>
            <a:spLocks noGrp="1"/>
          </p:cNvSpPr>
          <p:nvPr>
            <p:ph type="sldNum" sz="quarter" idx="5"/>
          </p:nvPr>
        </p:nvSpPr>
        <p:spPr/>
        <p:txBody>
          <a:bodyPr/>
          <a:lstStyle/>
          <a:p>
            <a:fld id="{0692C9F1-C922-4724-9461-5E719E3C4DC6}" type="slidenum">
              <a:rPr lang="da-DK" smtClean="0"/>
              <a:pPr/>
              <a:t>32</a:t>
            </a:fld>
            <a:endParaRPr lang="da-DK"/>
          </a:p>
        </p:txBody>
      </p:sp>
    </p:spTree>
    <p:extLst>
      <p:ext uri="{BB962C8B-B14F-4D97-AF65-F5344CB8AC3E}">
        <p14:creationId xmlns:p14="http://schemas.microsoft.com/office/powerpoint/2010/main" val="2386014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216000" marR="0" lvl="0" indent="-216000" algn="r" defTabSz="914400" rtl="0" eaLnBrk="1" fontAlgn="auto" latinLnBrk="0" hangingPunct="1">
              <a:lnSpc>
                <a:spcPct val="104000"/>
              </a:lnSpc>
              <a:spcBef>
                <a:spcPts val="0"/>
              </a:spcBef>
              <a:spcAft>
                <a:spcPts val="300"/>
              </a:spcAft>
              <a:buClr>
                <a:srgbClr val="A5A5A5"/>
              </a:buClr>
              <a:buSzTx/>
              <a:buFont typeface="Verdana" panose="020B0604030504040204" pitchFamily="34" charset="0"/>
              <a:buChar char="•"/>
              <a:tabLst/>
              <a:defRPr/>
            </a:pPr>
            <a:fld id="{A16CFAD1-D197-4A88-B173-A6412E995EE5}" type="slidenum">
              <a:rPr kumimoji="0" lang="en-GB" sz="1200" b="0" i="0" u="none" strike="noStrike" kern="1200" cap="none" spc="0" normalizeH="0" baseline="0" noProof="0" smtClean="0">
                <a:ln>
                  <a:noFill/>
                </a:ln>
                <a:solidFill>
                  <a:srgbClr val="44546A"/>
                </a:solidFill>
                <a:effectLst/>
                <a:uLnTx/>
                <a:uFillTx/>
                <a:latin typeface="Verdana" panose="020B0604030504040204" pitchFamily="34" charset="0"/>
                <a:ea typeface="Verdana" panose="020B0604030504040204" pitchFamily="34" charset="0"/>
                <a:cs typeface="Verdana" panose="020B0604030504040204" pitchFamily="34" charset="0"/>
              </a:rPr>
              <a:pPr marL="216000" marR="0" lvl="0" indent="-216000" algn="r" defTabSz="914400" rtl="0" eaLnBrk="1" fontAlgn="auto" latinLnBrk="0" hangingPunct="1">
                <a:lnSpc>
                  <a:spcPct val="104000"/>
                </a:lnSpc>
                <a:spcBef>
                  <a:spcPts val="0"/>
                </a:spcBef>
                <a:spcAft>
                  <a:spcPts val="300"/>
                </a:spcAft>
                <a:buClr>
                  <a:srgbClr val="A5A5A5"/>
                </a:buClr>
                <a:buSzTx/>
                <a:buFont typeface="Verdana" panose="020B0604030504040204" pitchFamily="34" charset="0"/>
                <a:buChar char="•"/>
                <a:tabLst/>
                <a:defRPr/>
              </a:pPr>
              <a:t>6</a:t>
            </a:fld>
            <a:endParaRPr kumimoji="0" lang="en-GB" sz="1200" b="0" i="0" u="none" strike="noStrike" kern="1200" cap="none" spc="0" normalizeH="0" baseline="0" noProof="0">
              <a:ln>
                <a:noFill/>
              </a:ln>
              <a:solidFill>
                <a:srgbClr val="44546A"/>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55603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0844213" y="4264025"/>
            <a:ext cx="28427363" cy="21320125"/>
          </a:xfrm>
        </p:spPr>
      </p:sp>
      <p:sp>
        <p:nvSpPr>
          <p:cNvPr id="3" name="Pladsholder til noter 2"/>
          <p:cNvSpPr>
            <a:spLocks noGrp="1"/>
          </p:cNvSpPr>
          <p:nvPr>
            <p:ph type="body" idx="1"/>
          </p:nvPr>
        </p:nvSpPr>
        <p:spPr/>
        <p:txBody>
          <a:bodyPr>
            <a:normAutofit fontScale="40000" lnSpcReduction="20000"/>
          </a:bodyPr>
          <a:lstStyle/>
          <a:p>
            <a:r>
              <a:rPr lang="da-DK" dirty="0"/>
              <a:t>Tekst fra retningslinjer version 2.2 – 3.4</a:t>
            </a:r>
          </a:p>
          <a:p>
            <a:endParaRPr lang="da-DK" sz="2300" b="1" u="sng" dirty="0"/>
          </a:p>
          <a:p>
            <a:r>
              <a:rPr lang="da-DK" sz="2300" b="1" u="sng" dirty="0"/>
              <a:t>Oplysningspligt om væsentlige ændringer, der har betydning for jernbanesikkerheden</a:t>
            </a:r>
            <a:endParaRPr lang="da-DK" sz="2300" b="1" dirty="0"/>
          </a:p>
          <a:p>
            <a:r>
              <a:rPr lang="da-DK" sz="2300" dirty="0"/>
              <a:t> </a:t>
            </a:r>
          </a:p>
          <a:p>
            <a:r>
              <a:rPr lang="da-DK" sz="2300" dirty="0"/>
              <a:t>Grundlaget for en entreprenørs godkendelse, det vil sige ledelsessystemet med procedurer og andre sikkerhedsbærende dokumenter, skal til enhver tid være ajourført og korrekt i relation til de retningslinjer, som entreprenøren senest er godkendt efter, samt evt. andre krav Banedanmark stiller.</a:t>
            </a:r>
          </a:p>
          <a:p>
            <a:r>
              <a:rPr lang="da-DK" sz="2300" dirty="0"/>
              <a:t> </a:t>
            </a:r>
          </a:p>
          <a:p>
            <a:r>
              <a:rPr lang="da-DK" sz="2300" dirty="0"/>
              <a:t>Entreprenøren har pligt til selv at informere Banedanmark om væsentlige ændringer hos entreprenøren, der kan have indflydelse på jernbanesikkerheden, og/eller som har betydning for grundlaget, hvorpå entreprenøren er godkendt. Entreprenørens skal således også orientere Banedanmark, hvis der opstår en situation, hvor et eller flere krav i retningslinjerne ikke er overholdt. Banedanmark kontaktes herom via </a:t>
            </a:r>
            <a:r>
              <a:rPr lang="da-DK" sz="2300" u="sng" dirty="0">
                <a:hlinkClick r:id="rId3"/>
              </a:rPr>
              <a:t>Kogs-entrepr@bane.dk</a:t>
            </a:r>
            <a:r>
              <a:rPr lang="da-DK" sz="2300" dirty="0"/>
              <a:t>.</a:t>
            </a:r>
          </a:p>
          <a:p>
            <a:r>
              <a:rPr lang="da-DK" sz="2300" dirty="0"/>
              <a:t> </a:t>
            </a:r>
          </a:p>
          <a:p>
            <a:r>
              <a:rPr lang="da-DK" sz="2300" dirty="0"/>
              <a:t>Væsentlige ændringer kan bestå i organisatoriske ændringer, der inkluderer udskiftning af den jernbanesikkerhedsansvarlige, dennes stedfortræder eller andre centrale personer i jernbanesikkerhedsorganisationen.</a:t>
            </a:r>
          </a:p>
          <a:p>
            <a:r>
              <a:rPr lang="da-DK" sz="2300" dirty="0"/>
              <a:t> </a:t>
            </a:r>
          </a:p>
          <a:p>
            <a:r>
              <a:rPr lang="da-DK" sz="2300" dirty="0"/>
              <a:t>Banedanmark skal ligeledes informeres, når centrale personer i jernbanesikkerhedsorganisationen ikke længere kan dokumentere deres kompetencer, eksempelvis når et tidsbegrænset uddannelsesbevis udløber. </a:t>
            </a:r>
          </a:p>
          <a:p>
            <a:r>
              <a:rPr lang="da-DK" sz="2300" dirty="0"/>
              <a:t> </a:t>
            </a:r>
          </a:p>
          <a:p>
            <a:r>
              <a:rPr lang="da-DK" sz="2300" dirty="0"/>
              <a:t>Banedanmark skal også informeres om væsentlige ændringer i forhold entreprenørens generelle kontaktoplysninger eller forsikringsforhold. Samtidig skal entreprenøren tage kontakt til Banedanmark, hvis entreprenøren vil tilbyde en ny jernbanesikkerhedsmæssig ydelse som entreprenøren ikke tidligere er godkendt til at levere jf. entreprenørens godkendelsesbevis. I sidste tilfælde kan der være behov for at entreprenørens sikkerhedsledelsessystem helt eller delvist skal godkendes på ny. </a:t>
            </a:r>
          </a:p>
          <a:p>
            <a:r>
              <a:rPr lang="da-DK" sz="2300" dirty="0"/>
              <a:t> </a:t>
            </a:r>
          </a:p>
          <a:p>
            <a:r>
              <a:rPr lang="da-DK" sz="2300" dirty="0"/>
              <a:t>Udover de ovenfor nævnte eksempler er det op til entreprenøren selv at vurdere, om en ændring er væsentlig i forhold til jernbanesikkerheden og i givet fald at informere Banedanmark herom.</a:t>
            </a:r>
          </a:p>
          <a:p>
            <a:r>
              <a:rPr lang="da-DK" sz="2300" dirty="0"/>
              <a:t> </a:t>
            </a:r>
          </a:p>
          <a:p>
            <a:r>
              <a:rPr lang="da-DK" sz="2300" dirty="0"/>
              <a:t>I relation til ovenstående oplysningspligt har entreprenøren også pligt til at iværksætte og orientere Banedanmark om afhjælpende tiltag og korrigerende handlinger, så entreprenøren hurtigst muligt igen opfylder kravene. </a:t>
            </a:r>
          </a:p>
          <a:p>
            <a:r>
              <a:rPr lang="da-DK" sz="2300" dirty="0"/>
              <a:t> </a:t>
            </a:r>
          </a:p>
          <a:p>
            <a:r>
              <a:rPr lang="da-DK" sz="2300" dirty="0"/>
              <a:t> </a:t>
            </a:r>
          </a:p>
          <a:p>
            <a:endParaRPr lang="da-DK" dirty="0"/>
          </a:p>
        </p:txBody>
      </p:sp>
      <p:sp>
        <p:nvSpPr>
          <p:cNvPr id="4" name="Pladsholder til slidenummer 3"/>
          <p:cNvSpPr>
            <a:spLocks noGrp="1"/>
          </p:cNvSpPr>
          <p:nvPr>
            <p:ph type="sldNum" sz="quarter" idx="10"/>
          </p:nvPr>
        </p:nvSpPr>
        <p:spPr/>
        <p:txBody>
          <a:bodyPr/>
          <a:lstStyle/>
          <a:p>
            <a:fld id="{0692C9F1-C922-4724-9461-5E719E3C4DC6}" type="slidenum">
              <a:rPr lang="da-DK" smtClean="0"/>
              <a:pPr/>
              <a:t>33</a:t>
            </a:fld>
            <a:endParaRPr lang="da-DK"/>
          </a:p>
        </p:txBody>
      </p:sp>
    </p:spTree>
    <p:extLst>
      <p:ext uri="{BB962C8B-B14F-4D97-AF65-F5344CB8AC3E}">
        <p14:creationId xmlns:p14="http://schemas.microsoft.com/office/powerpoint/2010/main" val="21676797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10844213" y="4264025"/>
            <a:ext cx="28427363" cy="21320125"/>
          </a:xfrm>
        </p:spPr>
      </p:sp>
      <p:sp>
        <p:nvSpPr>
          <p:cNvPr id="3" name="Pladsholder til noter 2"/>
          <p:cNvSpPr>
            <a:spLocks noGrp="1"/>
          </p:cNvSpPr>
          <p:nvPr>
            <p:ph type="body" idx="1"/>
          </p:nvPr>
        </p:nvSpPr>
        <p:spPr/>
        <p:txBody>
          <a:bodyPr>
            <a:normAutofit/>
          </a:bodyPr>
          <a:lstStyle/>
          <a:p>
            <a:pPr defTabSz="1780062">
              <a:defRPr/>
            </a:pPr>
            <a:endParaRPr lang="da-DK" dirty="0">
              <a:cs typeface="Calibri"/>
            </a:endParaRPr>
          </a:p>
        </p:txBody>
      </p:sp>
      <p:sp>
        <p:nvSpPr>
          <p:cNvPr id="4" name="Pladsholder til diasnummer 3"/>
          <p:cNvSpPr>
            <a:spLocks noGrp="1"/>
          </p:cNvSpPr>
          <p:nvPr>
            <p:ph type="sldNum" sz="quarter" idx="10"/>
          </p:nvPr>
        </p:nvSpPr>
        <p:spPr/>
        <p:txBody>
          <a:bodyPr/>
          <a:lstStyle/>
          <a:p>
            <a:fld id="{0692C9F1-C922-4724-9461-5E719E3C4DC6}" type="slidenum">
              <a:rPr lang="da-DK" smtClean="0"/>
              <a:pPr/>
              <a:t>34</a:t>
            </a:fld>
            <a:endParaRPr lang="da-DK"/>
          </a:p>
        </p:txBody>
      </p:sp>
    </p:spTree>
    <p:extLst>
      <p:ext uri="{BB962C8B-B14F-4D97-AF65-F5344CB8AC3E}">
        <p14:creationId xmlns:p14="http://schemas.microsoft.com/office/powerpoint/2010/main" val="3931224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0692C9F1-C922-4724-9461-5E719E3C4DC6}" type="slidenum">
              <a:rPr lang="da-DK" smtClean="0"/>
              <a:pPr/>
              <a:t>35</a:t>
            </a:fld>
            <a:endParaRPr lang="da-DK"/>
          </a:p>
        </p:txBody>
      </p:sp>
    </p:spTree>
    <p:extLst>
      <p:ext uri="{BB962C8B-B14F-4D97-AF65-F5344CB8AC3E}">
        <p14:creationId xmlns:p14="http://schemas.microsoft.com/office/powerpoint/2010/main" val="21970012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0844213" y="4264025"/>
            <a:ext cx="28427363" cy="21320125"/>
          </a:xfrm>
        </p:spPr>
      </p:sp>
      <p:sp>
        <p:nvSpPr>
          <p:cNvPr id="3" name="Pladsholder til noter 2"/>
          <p:cNvSpPr>
            <a:spLocks noGrp="1"/>
          </p:cNvSpPr>
          <p:nvPr>
            <p:ph type="body" idx="1"/>
          </p:nvPr>
        </p:nvSpPr>
        <p:spPr/>
        <p:txBody>
          <a:bodyPr>
            <a:normAutofit fontScale="62500" lnSpcReduction="20000"/>
          </a:bodyPr>
          <a:lstStyle/>
          <a:p>
            <a:pPr defTabSz="1780062">
              <a:defRPr/>
            </a:pPr>
            <a:r>
              <a:rPr lang="da-DK" sz="2300" dirty="0">
                <a:ea typeface="Verdana"/>
                <a:cs typeface="Verdana"/>
              </a:rPr>
              <a:t>Med afsæt i samarbejdet med entreprenørene bliver Banedanmark hele tiden klogere på, hvad der kan forbedres ved ansøgningsprocessen og de gældende retningslinjer m.m. </a:t>
            </a:r>
          </a:p>
          <a:p>
            <a:endParaRPr lang="en-US" dirty="0"/>
          </a:p>
          <a:p>
            <a:pPr defTabSz="1780062">
              <a:defRPr/>
            </a:pPr>
            <a:r>
              <a:rPr lang="da-DK" sz="2300" b="1" dirty="0"/>
              <a:t>Kommentar</a:t>
            </a:r>
            <a:r>
              <a:rPr lang="da-DK" sz="2300" dirty="0"/>
              <a:t>, Generelt: Mindre redaktionelle rettelser og præciseringer – eksempelvis er det præciseret at procedure for vedligehold også skal omfattet lånt materiel</a:t>
            </a:r>
          </a:p>
          <a:p>
            <a:pPr defTabSz="1780062">
              <a:defRPr/>
            </a:pPr>
            <a:endParaRPr lang="da-DK" sz="2300" b="1" dirty="0"/>
          </a:p>
          <a:p>
            <a:pPr defTabSz="1780062">
              <a:defRPr/>
            </a:pPr>
            <a:r>
              <a:rPr lang="da-DK" sz="2300" b="1" dirty="0"/>
              <a:t>1.1:</a:t>
            </a:r>
            <a:r>
              <a:rPr lang="da-DK" sz="2300" dirty="0"/>
              <a:t> Gyldigperioden for en godkendelse er forlænget til 36 måneder </a:t>
            </a:r>
            <a:r>
              <a:rPr lang="da-DK" sz="2300" b="1" dirty="0"/>
              <a:t>FORDI… </a:t>
            </a:r>
            <a:r>
              <a:rPr lang="da-DK" sz="2300" b="0" dirty="0"/>
              <a:t>Det giver ro i forhold til at kende rammerne for ens virksomhed - længere tid frem end 3 måneder. Og så giver det mere tid til sagsbehandling.</a:t>
            </a:r>
            <a:endParaRPr lang="da-DK" sz="2300" dirty="0"/>
          </a:p>
          <a:p>
            <a:pPr defTabSz="1780062">
              <a:defRPr/>
            </a:pPr>
            <a:endParaRPr lang="da-DK" sz="2300" dirty="0"/>
          </a:p>
          <a:p>
            <a:pPr defTabSz="1780062">
              <a:defRPr/>
            </a:pPr>
            <a:r>
              <a:rPr lang="da-DK" sz="2300" b="1" dirty="0"/>
              <a:t>2.2.2:</a:t>
            </a:r>
            <a:r>
              <a:rPr lang="da-DK" sz="2300" dirty="0"/>
              <a:t> Det er tilføjet at den jernbanesikkerhedsansvarlige har ansvaret for, at der gennemføres eventuelle samtaler med medarbejdere (egne eller indlejede) der er involveret i en jernbanesikkerhedsmæssig hændelse. Opgaven kan uddelegeres til kompetent medarbejder, såfremt den jernbanesikkerhedsansvarlige vurderer det er sikkerhedsmæssigt forsvarligt. Den jernbanesikkerhedsansvarlige har trods uddelegering af opgaven fortsat ansvaret for samtalen og opfølgningen på de sikkerhedsmæssige hændelser. </a:t>
            </a:r>
            <a:r>
              <a:rPr lang="da-DK" sz="2300" b="1" dirty="0"/>
              <a:t>FORDI… </a:t>
            </a:r>
            <a:r>
              <a:rPr lang="da-DK" sz="2300" b="0" dirty="0"/>
              <a:t>Mere fleksibilitet i planlægningen og gennemførslen af samtaler.</a:t>
            </a:r>
            <a:endParaRPr lang="da-DK" sz="2300" dirty="0"/>
          </a:p>
          <a:p>
            <a:pPr defTabSz="1780062">
              <a:defRPr/>
            </a:pPr>
            <a:endParaRPr lang="da-DK" sz="2300" b="1" dirty="0"/>
          </a:p>
          <a:p>
            <a:pPr defTabSz="1780062">
              <a:defRPr/>
            </a:pPr>
            <a:endParaRPr lang="da-DK" sz="2300" dirty="0"/>
          </a:p>
          <a:p>
            <a:endParaRPr lang="en-US" dirty="0"/>
          </a:p>
        </p:txBody>
      </p:sp>
      <p:sp>
        <p:nvSpPr>
          <p:cNvPr id="4" name="Pladsholder til slidenummer 3"/>
          <p:cNvSpPr>
            <a:spLocks noGrp="1"/>
          </p:cNvSpPr>
          <p:nvPr>
            <p:ph type="sldNum" sz="quarter" idx="5"/>
          </p:nvPr>
        </p:nvSpPr>
        <p:spPr/>
        <p:txBody>
          <a:bodyPr/>
          <a:lstStyle/>
          <a:p>
            <a:fld id="{0692C9F1-C922-4724-9461-5E719E3C4DC6}" type="slidenum">
              <a:rPr lang="da-DK" smtClean="0"/>
              <a:pPr/>
              <a:t>36</a:t>
            </a:fld>
            <a:endParaRPr lang="da-DK"/>
          </a:p>
        </p:txBody>
      </p:sp>
    </p:spTree>
    <p:extLst>
      <p:ext uri="{BB962C8B-B14F-4D97-AF65-F5344CB8AC3E}">
        <p14:creationId xmlns:p14="http://schemas.microsoft.com/office/powerpoint/2010/main" val="31609271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0844213" y="4264025"/>
            <a:ext cx="28427363" cy="21320125"/>
          </a:xfrm>
        </p:spPr>
      </p:sp>
      <p:sp>
        <p:nvSpPr>
          <p:cNvPr id="3" name="Pladsholder til noter 2"/>
          <p:cNvSpPr>
            <a:spLocks noGrp="1"/>
          </p:cNvSpPr>
          <p:nvPr>
            <p:ph type="body" idx="1"/>
          </p:nvPr>
        </p:nvSpPr>
        <p:spPr/>
        <p:txBody>
          <a:bodyPr>
            <a:normAutofit fontScale="77500" lnSpcReduction="20000"/>
          </a:bodyPr>
          <a:lstStyle/>
          <a:p>
            <a:pPr defTabSz="1780062">
              <a:defRPr/>
            </a:pPr>
            <a:r>
              <a:rPr lang="da-DK" sz="2300" dirty="0">
                <a:ea typeface="Verdana"/>
                <a:cs typeface="Verdana"/>
              </a:rPr>
              <a:t>Med afsæt i samarbejdet med entreprenørene bliver Banedanmark hele tiden klogere på, hvad der kan forbedres ved ansøgningsprocessen og de gældende retningslinjer m.m. </a:t>
            </a:r>
          </a:p>
          <a:p>
            <a:pPr defTabSz="1780062">
              <a:defRPr/>
            </a:pPr>
            <a:endParaRPr lang="da-DK" sz="2300" b="1" dirty="0"/>
          </a:p>
          <a:p>
            <a:pPr defTabSz="1780062">
              <a:defRPr/>
            </a:pPr>
            <a:r>
              <a:rPr lang="da-DK" sz="2300" b="1" dirty="0"/>
              <a:t>Væsentlig ændring 3.1:</a:t>
            </a:r>
            <a:r>
              <a:rPr lang="da-DK" sz="2300" dirty="0"/>
              <a:t> </a:t>
            </a:r>
            <a:r>
              <a:rPr lang="da-DK" sz="1200" kern="1200" dirty="0">
                <a:solidFill>
                  <a:schemeClr val="tx1"/>
                </a:solidFill>
                <a:effectLst/>
                <a:latin typeface="+mn-lt"/>
                <a:ea typeface="+mn-ea"/>
                <a:cs typeface="+mn-cs"/>
              </a:rPr>
              <a:t>Justering af målgruppen for disse retningslinjer. Fokus er lagt på den udførende entreprenør. Den Banedanmark indgår kontrakt med skal ikke nødvendigvis være godkendt efter disse retningslinjer, hvis alle jernbanesikkerhedsmæssige ydelser leveres via godkendte underentreprenører. Der er ikke længere krav om, at virksomheder, der kun udlåner, udlejer eller leaser rullende materiel til udførende entreprenører, skal være godkendte efter disse retningslinjer. Hertil kommer præcisering af at skriftlig godkendelse skal være på plads inden arbejdet påbegyndes. </a:t>
            </a:r>
            <a:r>
              <a:rPr lang="da-DK" sz="1200" b="1" dirty="0"/>
              <a:t>FORDI… </a:t>
            </a:r>
            <a:r>
              <a:rPr lang="da-DK" sz="1200" b="0" dirty="0"/>
              <a:t>Udfaldet af en nærmere granskning og dialog med jura omkring udbudsregler.</a:t>
            </a:r>
            <a:endParaRPr lang="da-DK" sz="1200" dirty="0"/>
          </a:p>
          <a:p>
            <a:pPr lvl="0"/>
            <a:endParaRPr lang="da-D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dirty="0">
                <a:solidFill>
                  <a:schemeClr val="tx1"/>
                </a:solidFill>
                <a:effectLst/>
                <a:latin typeface="+mn-lt"/>
                <a:ea typeface="+mn-ea"/>
                <a:cs typeface="+mn-cs"/>
              </a:rPr>
              <a:t>3.1 m.m.:</a:t>
            </a:r>
            <a:r>
              <a:rPr lang="da-DK" sz="1200" kern="1200" dirty="0">
                <a:solidFill>
                  <a:schemeClr val="tx1"/>
                </a:solidFill>
                <a:effectLst/>
                <a:latin typeface="+mn-lt"/>
                <a:ea typeface="+mn-ea"/>
                <a:cs typeface="+mn-cs"/>
              </a:rPr>
              <a:t> Opdeling af ydelsen ”Rullende materiel” i ”Rullende materiel med attest” og ”Rullende materiel uden attest”. </a:t>
            </a:r>
            <a:r>
              <a:rPr lang="da-DK" sz="1200" b="1" dirty="0"/>
              <a:t>FORDI… </a:t>
            </a:r>
            <a:r>
              <a:rPr lang="da-DK" sz="1200" b="0" dirty="0"/>
              <a:t> Der er forskel på </a:t>
            </a:r>
            <a:r>
              <a:rPr lang="da-DK" sz="1200" b="0" dirty="0" err="1"/>
              <a:t>kraene</a:t>
            </a:r>
            <a:r>
              <a:rPr lang="da-DK" sz="1200" b="0" dirty="0"/>
              <a:t> til disse to typer materiel og derfor giver det også mening af dele dem op.</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dirty="0"/>
          </a:p>
          <a:p>
            <a:r>
              <a:rPr lang="da-DK" b="1" u="sng" dirty="0"/>
              <a:t>Alternativ formulering:</a:t>
            </a:r>
            <a:endParaRPr lang="da-DK" dirty="0"/>
          </a:p>
          <a:p>
            <a:pPr lvl="0"/>
            <a:r>
              <a:rPr lang="da-DK" dirty="0"/>
              <a:t>Fokus er nu kun lagt på de entreprenører, der udfører arbejdet og ikke dem vi indgår kontrakt med</a:t>
            </a:r>
          </a:p>
          <a:p>
            <a:pPr lvl="0"/>
            <a:r>
              <a:rPr lang="da-DK" dirty="0"/>
              <a:t>Hovedentreprenøren/totalentreprenøren behøver dermed ikke være godkendt efter retningslinjerne, HVIS det udførende arbejde i relation til de jernbanesikkerhedsmæssige ydelser udføres af godkendte underentreprenører jf. de gældende retningslinjer  </a:t>
            </a:r>
          </a:p>
          <a:p>
            <a:pPr lvl="0"/>
            <a:r>
              <a:rPr lang="da-DK" dirty="0"/>
              <a:t>Godkendelsen skal være på plads inden arbejde påbegyndes</a:t>
            </a:r>
          </a:p>
          <a:p>
            <a:pPr lvl="0"/>
            <a:r>
              <a:rPr lang="da-DK" dirty="0"/>
              <a:t>Virksomheder der lever at udlåne, udlejer eller lease rullende materiel ud til entreprenører, skal ikke være godkendte. Her tænkes på virksomheder, der har udlåning, udlejning og leasing som den </a:t>
            </a:r>
            <a:r>
              <a:rPr lang="da-DK" b="1" dirty="0"/>
              <a:t>eneste aktivitet</a:t>
            </a:r>
            <a:r>
              <a:rPr lang="da-DK" dirty="0"/>
              <a:t>. </a:t>
            </a:r>
          </a:p>
          <a:p>
            <a:pPr lvl="0"/>
            <a:r>
              <a:rPr lang="da-DK" dirty="0"/>
              <a:t>Den entreprenør der </a:t>
            </a:r>
            <a:r>
              <a:rPr lang="da-DK" b="1" dirty="0"/>
              <a:t>anvender rullende materielle</a:t>
            </a:r>
            <a:r>
              <a:rPr lang="da-DK" dirty="0"/>
              <a:t> med og/eller uden attest, </a:t>
            </a:r>
            <a:r>
              <a:rPr lang="da-DK" b="1" dirty="0"/>
              <a:t>skal</a:t>
            </a:r>
            <a:r>
              <a:rPr lang="da-DK" dirty="0"/>
              <a:t> dog </a:t>
            </a:r>
            <a:r>
              <a:rPr lang="da-DK" b="1" dirty="0"/>
              <a:t>være godkendt</a:t>
            </a:r>
            <a:r>
              <a:rPr lang="da-DK" dirty="0"/>
              <a:t> til at levere ”rullende materiel med attest” og/eller ”rullende materiel uden attest” (ny differentiering i version 2.3)</a:t>
            </a:r>
          </a:p>
          <a:p>
            <a:pPr lvl="0"/>
            <a:r>
              <a:rPr lang="da-DK" dirty="0"/>
              <a:t>Den entreprenør der låner, lejer eller leaser rullende materiel med eller uden attest, har ansvaret for og skal kunne dokumentere at materielle overholder all relevant lovgivning på området – herunder krav, normer og standarder m.m.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a:p>
          <a:p>
            <a:pPr lvl="0"/>
            <a:endParaRPr lang="da-DK" sz="1200" kern="1200" dirty="0">
              <a:solidFill>
                <a:schemeClr val="tx1"/>
              </a:solidFill>
              <a:effectLst/>
              <a:latin typeface="+mn-lt"/>
              <a:ea typeface="+mn-ea"/>
              <a:cs typeface="+mn-cs"/>
            </a:endParaRPr>
          </a:p>
          <a:p>
            <a:pPr defTabSz="1780062">
              <a:defRPr/>
            </a:pPr>
            <a:endParaRPr lang="da-DK" sz="2300" dirty="0"/>
          </a:p>
          <a:p>
            <a:pPr defTabSz="1780062">
              <a:defRPr/>
            </a:pPr>
            <a:endParaRPr lang="da-DK" sz="2300" dirty="0"/>
          </a:p>
          <a:p>
            <a:endParaRPr lang="en-US" dirty="0"/>
          </a:p>
        </p:txBody>
      </p:sp>
      <p:sp>
        <p:nvSpPr>
          <p:cNvPr id="4" name="Pladsholder til slidenummer 3"/>
          <p:cNvSpPr>
            <a:spLocks noGrp="1"/>
          </p:cNvSpPr>
          <p:nvPr>
            <p:ph type="sldNum" sz="quarter" idx="5"/>
          </p:nvPr>
        </p:nvSpPr>
        <p:spPr/>
        <p:txBody>
          <a:bodyPr/>
          <a:lstStyle/>
          <a:p>
            <a:fld id="{0692C9F1-C922-4724-9461-5E719E3C4DC6}" type="slidenum">
              <a:rPr lang="da-DK" smtClean="0"/>
              <a:pPr/>
              <a:t>37</a:t>
            </a:fld>
            <a:endParaRPr lang="da-DK"/>
          </a:p>
        </p:txBody>
      </p:sp>
    </p:spTree>
    <p:extLst>
      <p:ext uri="{BB962C8B-B14F-4D97-AF65-F5344CB8AC3E}">
        <p14:creationId xmlns:p14="http://schemas.microsoft.com/office/powerpoint/2010/main" val="27049683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0844213" y="4264025"/>
            <a:ext cx="28427363" cy="21320125"/>
          </a:xfrm>
        </p:spPr>
      </p:sp>
      <p:sp>
        <p:nvSpPr>
          <p:cNvPr id="3" name="Pladsholder til noter 2"/>
          <p:cNvSpPr>
            <a:spLocks noGrp="1"/>
          </p:cNvSpPr>
          <p:nvPr>
            <p:ph type="body" idx="1"/>
          </p:nvPr>
        </p:nvSpPr>
        <p:spPr/>
        <p:txBody>
          <a:bodyPr>
            <a:normAutofit/>
          </a:bodyPr>
          <a:lstStyle/>
          <a:p>
            <a:pPr defTabSz="1780062">
              <a:defRPr/>
            </a:pPr>
            <a:r>
              <a:rPr lang="da-DK" sz="2300" dirty="0">
                <a:ea typeface="Verdana"/>
                <a:cs typeface="Verdana"/>
              </a:rPr>
              <a:t>Med afsæt i samarbejdet med entreprenørene bliver Banedanmark hele tiden klogere på, hvad der kan forbedres ved ansøgningsprocessen og de gældende retningslinjer m.m.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dirty="0">
                <a:solidFill>
                  <a:schemeClr val="tx1"/>
                </a:solidFill>
                <a:effectLst/>
                <a:latin typeface="+mn-lt"/>
                <a:ea typeface="+mn-ea"/>
                <a:cs typeface="+mn-cs"/>
              </a:rPr>
              <a:t>3.5:</a:t>
            </a:r>
            <a:r>
              <a:rPr lang="da-DK" sz="1200" kern="1200" dirty="0">
                <a:solidFill>
                  <a:schemeClr val="tx1"/>
                </a:solidFill>
                <a:effectLst/>
                <a:latin typeface="+mn-lt"/>
                <a:ea typeface="+mn-ea"/>
                <a:cs typeface="+mn-cs"/>
              </a:rPr>
              <a:t> Hvis man har et sikkerhedscertifikat fra Trafik-, Bygge og Boligstyrelsen, så skal man ikke fremsende procedure for lokomotivførere i forbindelse med ansøgningsprocessen, når man søger om at levere andre ydelser end ”Rullende materiel med attest” og ”Lokomotivfører”. </a:t>
            </a:r>
            <a:r>
              <a:rPr lang="da-DK" sz="1200" b="1" dirty="0"/>
              <a:t>FORDI…</a:t>
            </a:r>
            <a:r>
              <a:rPr lang="da-DK" sz="1200" b="0" dirty="0"/>
              <a:t> Kompetencestyring er et fokusområde i forhold til Bek. 147 og dermed også noget TBBS følger op på som myndighed, når entreprenørerne har et sikkerhedscertifikat.</a:t>
            </a:r>
            <a:endParaRPr lang="da-DK" sz="1200" dirty="0"/>
          </a:p>
          <a:p>
            <a:endParaRPr lang="en-US" dirty="0"/>
          </a:p>
          <a:p>
            <a:endParaRPr lang="en-US" dirty="0"/>
          </a:p>
        </p:txBody>
      </p:sp>
      <p:sp>
        <p:nvSpPr>
          <p:cNvPr id="4" name="Pladsholder til slidenummer 3"/>
          <p:cNvSpPr>
            <a:spLocks noGrp="1"/>
          </p:cNvSpPr>
          <p:nvPr>
            <p:ph type="sldNum" sz="quarter" idx="5"/>
          </p:nvPr>
        </p:nvSpPr>
        <p:spPr/>
        <p:txBody>
          <a:bodyPr/>
          <a:lstStyle/>
          <a:p>
            <a:fld id="{0692C9F1-C922-4724-9461-5E719E3C4DC6}" type="slidenum">
              <a:rPr lang="da-DK" smtClean="0"/>
              <a:pPr/>
              <a:t>38</a:t>
            </a:fld>
            <a:endParaRPr lang="da-DK"/>
          </a:p>
        </p:txBody>
      </p:sp>
    </p:spTree>
    <p:extLst>
      <p:ext uri="{BB962C8B-B14F-4D97-AF65-F5344CB8AC3E}">
        <p14:creationId xmlns:p14="http://schemas.microsoft.com/office/powerpoint/2010/main" val="29162967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0844213" y="4264025"/>
            <a:ext cx="28427363" cy="21320125"/>
          </a:xfrm>
        </p:spPr>
      </p:sp>
      <p:sp>
        <p:nvSpPr>
          <p:cNvPr id="3" name="Pladsholder til noter 2"/>
          <p:cNvSpPr>
            <a:spLocks noGrp="1"/>
          </p:cNvSpPr>
          <p:nvPr>
            <p:ph type="body" idx="1"/>
          </p:nvPr>
        </p:nvSpPr>
        <p:spPr/>
        <p:txBody>
          <a:bodyPr>
            <a:normAutofit/>
          </a:bodyPr>
          <a:lstStyle/>
          <a:p>
            <a:pPr defTabSz="1780062">
              <a:defRPr/>
            </a:pPr>
            <a:r>
              <a:rPr lang="da-DK" sz="2300" dirty="0">
                <a:ea typeface="Verdana"/>
                <a:cs typeface="Verdana"/>
              </a:rPr>
              <a:t>Med afsæt i samarbejdet med entreprenørene bliver Banedanmark hele tiden klogere på, hvad der kan forbedres ved ansøgningsprocessen og de gældende retningslinjer m.m. </a:t>
            </a:r>
          </a:p>
          <a:p>
            <a:endParaRPr lang="en-US" dirty="0"/>
          </a:p>
          <a:p>
            <a:endParaRPr lang="en-US" dirty="0"/>
          </a:p>
        </p:txBody>
      </p:sp>
      <p:sp>
        <p:nvSpPr>
          <p:cNvPr id="4" name="Pladsholder til slidenummer 3"/>
          <p:cNvSpPr>
            <a:spLocks noGrp="1"/>
          </p:cNvSpPr>
          <p:nvPr>
            <p:ph type="sldNum" sz="quarter" idx="5"/>
          </p:nvPr>
        </p:nvSpPr>
        <p:spPr/>
        <p:txBody>
          <a:bodyPr/>
          <a:lstStyle/>
          <a:p>
            <a:fld id="{0692C9F1-C922-4724-9461-5E719E3C4DC6}" type="slidenum">
              <a:rPr lang="da-DK" smtClean="0"/>
              <a:pPr/>
              <a:t>39</a:t>
            </a:fld>
            <a:endParaRPr lang="da-DK"/>
          </a:p>
        </p:txBody>
      </p:sp>
    </p:spTree>
    <p:extLst>
      <p:ext uri="{BB962C8B-B14F-4D97-AF65-F5344CB8AC3E}">
        <p14:creationId xmlns:p14="http://schemas.microsoft.com/office/powerpoint/2010/main" val="17005526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0844213" y="4264025"/>
            <a:ext cx="28427363" cy="21320125"/>
          </a:xfrm>
        </p:spPr>
      </p:sp>
      <p:sp>
        <p:nvSpPr>
          <p:cNvPr id="3" name="Pladsholder til noter 2"/>
          <p:cNvSpPr>
            <a:spLocks noGrp="1"/>
          </p:cNvSpPr>
          <p:nvPr>
            <p:ph type="body" idx="1"/>
          </p:nvPr>
        </p:nvSpPr>
        <p:spPr/>
        <p:txBody>
          <a:bodyPr>
            <a:normAutofit/>
          </a:bodyPr>
          <a:lstStyle/>
          <a:p>
            <a:pPr defTabSz="1780062">
              <a:defRPr/>
            </a:pPr>
            <a:r>
              <a:rPr lang="da-DK" sz="2300" dirty="0">
                <a:ea typeface="Verdana"/>
                <a:cs typeface="Verdana"/>
              </a:rPr>
              <a:t>Med afsæt i samarbejdet med entreprenørene bliver Banedanmark hele tiden klogere på, hvad der kan forbedres ved ansøgningsprocessen og de gældende retningslinjer m.m. </a:t>
            </a:r>
          </a:p>
          <a:p>
            <a:endParaRPr lang="en-US" dirty="0"/>
          </a:p>
          <a:p>
            <a:endParaRPr lang="en-US" dirty="0"/>
          </a:p>
        </p:txBody>
      </p:sp>
      <p:sp>
        <p:nvSpPr>
          <p:cNvPr id="4" name="Pladsholder til slidenummer 3"/>
          <p:cNvSpPr>
            <a:spLocks noGrp="1"/>
          </p:cNvSpPr>
          <p:nvPr>
            <p:ph type="sldNum" sz="quarter" idx="5"/>
          </p:nvPr>
        </p:nvSpPr>
        <p:spPr/>
        <p:txBody>
          <a:bodyPr/>
          <a:lstStyle/>
          <a:p>
            <a:fld id="{0692C9F1-C922-4724-9461-5E719E3C4DC6}" type="slidenum">
              <a:rPr lang="da-DK" smtClean="0"/>
              <a:pPr/>
              <a:t>40</a:t>
            </a:fld>
            <a:endParaRPr lang="da-DK"/>
          </a:p>
        </p:txBody>
      </p:sp>
    </p:spTree>
    <p:extLst>
      <p:ext uri="{BB962C8B-B14F-4D97-AF65-F5344CB8AC3E}">
        <p14:creationId xmlns:p14="http://schemas.microsoft.com/office/powerpoint/2010/main" val="41984965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0844213" y="4264025"/>
            <a:ext cx="28427363" cy="21320125"/>
          </a:xfrm>
        </p:spPr>
      </p:sp>
      <p:sp>
        <p:nvSpPr>
          <p:cNvPr id="3" name="Pladsholder til noter 2"/>
          <p:cNvSpPr>
            <a:spLocks noGrp="1"/>
          </p:cNvSpPr>
          <p:nvPr>
            <p:ph type="body" idx="1"/>
          </p:nvPr>
        </p:nvSpPr>
        <p:spPr/>
        <p:txBody>
          <a:bodyPr>
            <a:normAutofit fontScale="47500" lnSpcReduction="20000"/>
          </a:bodyPr>
          <a:lstStyle/>
          <a:p>
            <a:pPr defTabSz="1780062">
              <a:defRPr/>
            </a:pPr>
            <a:r>
              <a:rPr lang="da-DK" sz="2100" b="1" dirty="0">
                <a:ea typeface="Verdana"/>
                <a:cs typeface="Verdana"/>
              </a:rPr>
              <a:t>Ledelsessystemer</a:t>
            </a:r>
            <a:r>
              <a:rPr lang="da-DK" sz="2100" dirty="0">
                <a:ea typeface="Verdana"/>
                <a:cs typeface="Verdana"/>
              </a:rPr>
              <a:t> - certificeret efter ISO 9001 eller ISO 45001</a:t>
            </a:r>
          </a:p>
          <a:p>
            <a:endParaRPr lang="en-US" sz="2100" dirty="0"/>
          </a:p>
          <a:p>
            <a:pPr defTabSz="1780062">
              <a:defRPr/>
            </a:pPr>
            <a:r>
              <a:rPr lang="en-US" sz="2100" dirty="0"/>
              <a:t>Planer for </a:t>
            </a:r>
            <a:r>
              <a:rPr lang="en-US" sz="2100" dirty="0" err="1"/>
              <a:t>næste</a:t>
            </a:r>
            <a:r>
              <a:rPr lang="en-US" sz="2100" dirty="0"/>
              <a:t> </a:t>
            </a:r>
            <a:r>
              <a:rPr lang="en-US" sz="2100" dirty="0" err="1"/>
              <a:t>opdatering</a:t>
            </a:r>
            <a:r>
              <a:rPr lang="en-US" sz="2100" dirty="0"/>
              <a:t> </a:t>
            </a:r>
            <a:r>
              <a:rPr lang="en-US" sz="2100" dirty="0" err="1"/>
              <a:t>er</a:t>
            </a:r>
            <a:r>
              <a:rPr lang="en-US" sz="2100" dirty="0"/>
              <a:t> </a:t>
            </a:r>
            <a:r>
              <a:rPr lang="en-US" sz="2100" dirty="0" err="1"/>
              <a:t>lagt</a:t>
            </a:r>
            <a:r>
              <a:rPr lang="en-US" sz="2100" dirty="0"/>
              <a:t>. </a:t>
            </a:r>
            <a:r>
              <a:rPr lang="en-US" sz="2100" dirty="0" err="1"/>
              <a:t>Det</a:t>
            </a:r>
            <a:r>
              <a:rPr lang="en-US" sz="2100" dirty="0"/>
              <a:t> der ligger I </a:t>
            </a:r>
            <a:r>
              <a:rPr lang="en-US" sz="2100" dirty="0" err="1"/>
              <a:t>støbeskeen</a:t>
            </a:r>
            <a:r>
              <a:rPr lang="en-US" sz="2100" dirty="0"/>
              <a:t> </a:t>
            </a:r>
            <a:r>
              <a:rPr lang="en-US" sz="2100" dirty="0" err="1"/>
              <a:t>er</a:t>
            </a:r>
            <a:r>
              <a:rPr lang="en-US" sz="2100" dirty="0"/>
              <a:t> </a:t>
            </a:r>
            <a:r>
              <a:rPr lang="en-US" sz="2100" dirty="0" err="1"/>
              <a:t>en</a:t>
            </a:r>
            <a:r>
              <a:rPr lang="en-US" sz="2100" dirty="0"/>
              <a:t> </a:t>
            </a:r>
            <a:r>
              <a:rPr lang="en-US" sz="2100" dirty="0" err="1"/>
              <a:t>anerkendelse</a:t>
            </a:r>
            <a:r>
              <a:rPr lang="en-US" sz="2100" dirty="0"/>
              <a:t> </a:t>
            </a:r>
            <a:r>
              <a:rPr lang="en-US" sz="2100" dirty="0" err="1"/>
              <a:t>af</a:t>
            </a:r>
            <a:r>
              <a:rPr lang="en-US" sz="2100" dirty="0"/>
              <a:t> ISO </a:t>
            </a:r>
            <a:r>
              <a:rPr lang="en-US" sz="2100" dirty="0" err="1"/>
              <a:t>standarder</a:t>
            </a:r>
            <a:r>
              <a:rPr lang="en-US" sz="2100" dirty="0"/>
              <a:t>. </a:t>
            </a:r>
            <a:r>
              <a:rPr lang="da-DK" sz="2100" b="1" dirty="0"/>
              <a:t>Målgruppen</a:t>
            </a:r>
            <a:r>
              <a:rPr lang="da-DK" sz="2100" dirty="0"/>
              <a:t> er entreprenørvirksomheder, der har opbygget et ledelsessystem, der er omfattet af et akkrediteret certifikat efter standerne ISO 9001 eller ISO 45001 (OHSAS 18001). </a:t>
            </a:r>
          </a:p>
          <a:p>
            <a:endParaRPr lang="en-US" sz="2100" dirty="0"/>
          </a:p>
          <a:p>
            <a:r>
              <a:rPr lang="en-US" sz="2100" dirty="0"/>
              <a:t>Med </a:t>
            </a:r>
            <a:r>
              <a:rPr lang="en-US" sz="2100" dirty="0" err="1"/>
              <a:t>denne</a:t>
            </a:r>
            <a:r>
              <a:rPr lang="en-US" sz="2100" dirty="0"/>
              <a:t> </a:t>
            </a:r>
            <a:r>
              <a:rPr lang="en-US" sz="2100" dirty="0" err="1"/>
              <a:t>anerkendelse</a:t>
            </a:r>
            <a:r>
              <a:rPr lang="en-US" sz="2100" dirty="0"/>
              <a:t> </a:t>
            </a:r>
            <a:r>
              <a:rPr lang="en-US" sz="2100" dirty="0" err="1"/>
              <a:t>vil</a:t>
            </a:r>
            <a:r>
              <a:rPr lang="en-US" sz="2100" dirty="0"/>
              <a:t> Banedanmark </a:t>
            </a:r>
            <a:r>
              <a:rPr lang="en-US" sz="2100" dirty="0" err="1"/>
              <a:t>gøre</a:t>
            </a:r>
            <a:r>
              <a:rPr lang="en-US" sz="2100" dirty="0"/>
              <a:t> ansøgningsprocessen </a:t>
            </a:r>
            <a:r>
              <a:rPr lang="en-US" sz="2100" dirty="0" err="1"/>
              <a:t>nemmere</a:t>
            </a:r>
            <a:r>
              <a:rPr lang="en-US" sz="2100" dirty="0"/>
              <a:t> for </a:t>
            </a:r>
            <a:r>
              <a:rPr lang="en-US" sz="2100" dirty="0" err="1"/>
              <a:t>virsomheder</a:t>
            </a:r>
            <a:r>
              <a:rPr lang="en-US" sz="2100" dirty="0"/>
              <a:t> med et </a:t>
            </a:r>
            <a:r>
              <a:rPr lang="en-US" sz="2100" dirty="0" err="1"/>
              <a:t>ledelsessystemt</a:t>
            </a:r>
            <a:r>
              <a:rPr lang="en-US" sz="2100" dirty="0"/>
              <a:t>, der </a:t>
            </a:r>
            <a:r>
              <a:rPr lang="en-US" sz="2100" dirty="0" err="1"/>
              <a:t>er</a:t>
            </a:r>
            <a:r>
              <a:rPr lang="en-US" sz="2100" dirty="0"/>
              <a:t>  certificeret </a:t>
            </a:r>
            <a:r>
              <a:rPr lang="en-US" sz="2100" dirty="0" err="1"/>
              <a:t>efter</a:t>
            </a:r>
            <a:r>
              <a:rPr lang="en-US" sz="2100" dirty="0"/>
              <a:t> ISO 9001 </a:t>
            </a:r>
            <a:r>
              <a:rPr lang="en-US" sz="2100" dirty="0" err="1"/>
              <a:t>eller</a:t>
            </a:r>
            <a:r>
              <a:rPr lang="en-US" sz="2100" dirty="0"/>
              <a:t> ISO 45001 (OHSAS 18001). </a:t>
            </a:r>
          </a:p>
          <a:p>
            <a:endParaRPr lang="en-US" sz="2100" dirty="0"/>
          </a:p>
          <a:p>
            <a:r>
              <a:rPr lang="en-US" sz="2100" dirty="0" err="1"/>
              <a:t>Alle</a:t>
            </a:r>
            <a:r>
              <a:rPr lang="en-US" sz="2100" dirty="0"/>
              <a:t> </a:t>
            </a:r>
            <a:r>
              <a:rPr lang="en-US" sz="2100" dirty="0" err="1"/>
              <a:t>skal</a:t>
            </a:r>
            <a:r>
              <a:rPr lang="en-US" sz="2100" dirty="0"/>
              <a:t> </a:t>
            </a:r>
            <a:r>
              <a:rPr lang="en-US" sz="2100" dirty="0" err="1"/>
              <a:t>fortsat</a:t>
            </a:r>
            <a:r>
              <a:rPr lang="en-US" sz="2100" dirty="0"/>
              <a:t> </a:t>
            </a:r>
            <a:r>
              <a:rPr lang="en-US" sz="2100" dirty="0" err="1"/>
              <a:t>overholde</a:t>
            </a:r>
            <a:r>
              <a:rPr lang="en-US" sz="2100" dirty="0"/>
              <a:t> </a:t>
            </a:r>
            <a:r>
              <a:rPr lang="en-US" sz="2100" dirty="0" err="1"/>
              <a:t>retningslinjerne</a:t>
            </a:r>
            <a:r>
              <a:rPr lang="en-US" sz="2100" dirty="0"/>
              <a:t>, men den documentation, der </a:t>
            </a:r>
            <a:r>
              <a:rPr lang="en-US" sz="2100" dirty="0" err="1"/>
              <a:t>skal</a:t>
            </a:r>
            <a:r>
              <a:rPr lang="en-US" sz="2100" dirty="0"/>
              <a:t> </a:t>
            </a:r>
            <a:r>
              <a:rPr lang="en-US" sz="2100" dirty="0" err="1"/>
              <a:t>fremsendes</a:t>
            </a:r>
            <a:r>
              <a:rPr lang="en-US" sz="2100" dirty="0"/>
              <a:t> I </a:t>
            </a:r>
            <a:r>
              <a:rPr lang="en-US" sz="2100" dirty="0" err="1"/>
              <a:t>forbindelse</a:t>
            </a:r>
            <a:r>
              <a:rPr lang="en-US" sz="2100" dirty="0"/>
              <a:t> med ansøgningsprocessen </a:t>
            </a:r>
            <a:r>
              <a:rPr lang="en-US" sz="2100" dirty="0" err="1"/>
              <a:t>langt</a:t>
            </a:r>
            <a:r>
              <a:rPr lang="en-US" sz="2100" dirty="0"/>
              <a:t> hen ad </a:t>
            </a:r>
            <a:r>
              <a:rPr lang="en-US" sz="2100" dirty="0" err="1"/>
              <a:t>vejen</a:t>
            </a:r>
            <a:r>
              <a:rPr lang="en-US" sz="2100" dirty="0"/>
              <a:t> </a:t>
            </a:r>
            <a:r>
              <a:rPr lang="en-US" sz="2100" dirty="0" err="1"/>
              <a:t>knyttet</a:t>
            </a:r>
            <a:r>
              <a:rPr lang="en-US" sz="2100" dirty="0"/>
              <a:t> til </a:t>
            </a:r>
            <a:r>
              <a:rPr lang="en-US" sz="2100" dirty="0" err="1"/>
              <a:t>det</a:t>
            </a:r>
            <a:r>
              <a:rPr lang="en-US" sz="2100" dirty="0"/>
              <a:t> certificerende </a:t>
            </a:r>
            <a:r>
              <a:rPr lang="en-US" sz="2100" dirty="0" err="1"/>
              <a:t>ledelsessystem</a:t>
            </a:r>
            <a:r>
              <a:rPr lang="en-US" sz="2100" dirty="0"/>
              <a:t>. </a:t>
            </a:r>
            <a:r>
              <a:rPr lang="en-US" sz="2100" dirty="0" err="1"/>
              <a:t>Samtidig</a:t>
            </a:r>
            <a:r>
              <a:rPr lang="en-US" sz="2100" dirty="0"/>
              <a:t> </a:t>
            </a:r>
            <a:r>
              <a:rPr lang="en-US" sz="2100" dirty="0" err="1"/>
              <a:t>vil</a:t>
            </a:r>
            <a:r>
              <a:rPr lang="en-US" sz="2100" dirty="0"/>
              <a:t> Banedanmark give </a:t>
            </a:r>
            <a:r>
              <a:rPr lang="en-US" sz="2100" dirty="0" err="1"/>
              <a:t>større</a:t>
            </a:r>
            <a:r>
              <a:rPr lang="en-US" sz="2100" dirty="0"/>
              <a:t> </a:t>
            </a:r>
            <a:r>
              <a:rPr lang="en-US" sz="2100" dirty="0" err="1"/>
              <a:t>frihedsgrader</a:t>
            </a:r>
            <a:r>
              <a:rPr lang="en-US" sz="2100" dirty="0"/>
              <a:t> til </a:t>
            </a:r>
            <a:r>
              <a:rPr lang="en-US" sz="2100" dirty="0" err="1"/>
              <a:t>virksomheder</a:t>
            </a:r>
            <a:r>
              <a:rPr lang="en-US" sz="2100" dirty="0"/>
              <a:t>, der </a:t>
            </a:r>
            <a:r>
              <a:rPr lang="en-US" sz="2100" dirty="0" err="1"/>
              <a:t>har</a:t>
            </a:r>
            <a:r>
              <a:rPr lang="en-US" sz="2100" dirty="0"/>
              <a:t> et certificeret </a:t>
            </a:r>
            <a:r>
              <a:rPr lang="en-US" sz="2100" dirty="0" err="1"/>
              <a:t>ledelsessystem</a:t>
            </a:r>
            <a:r>
              <a:rPr lang="en-US" sz="2100" dirty="0"/>
              <a:t> </a:t>
            </a:r>
            <a:r>
              <a:rPr lang="en-US" sz="2100" dirty="0" err="1"/>
              <a:t>efter</a:t>
            </a:r>
            <a:r>
              <a:rPr lang="en-US" sz="2100" dirty="0"/>
              <a:t> ISO 9001 </a:t>
            </a:r>
            <a:r>
              <a:rPr lang="en-US" sz="2100" dirty="0" err="1"/>
              <a:t>eller</a:t>
            </a:r>
            <a:r>
              <a:rPr lang="en-US" sz="2100" dirty="0"/>
              <a:t> ISO 45001 (OHSAS 18001). </a:t>
            </a:r>
            <a:r>
              <a:rPr lang="en-US" sz="2100" dirty="0" err="1"/>
              <a:t>Dermed</a:t>
            </a:r>
            <a:r>
              <a:rPr lang="en-US" sz="2100" dirty="0"/>
              <a:t> </a:t>
            </a:r>
            <a:r>
              <a:rPr lang="en-US" sz="2100" dirty="0" err="1"/>
              <a:t>skal</a:t>
            </a:r>
            <a:r>
              <a:rPr lang="en-US" sz="2100" dirty="0"/>
              <a:t> man </a:t>
            </a:r>
            <a:r>
              <a:rPr lang="en-US" sz="2100" dirty="0" err="1"/>
              <a:t>ikke</a:t>
            </a:r>
            <a:r>
              <a:rPr lang="en-US" sz="2100" dirty="0"/>
              <a:t> </a:t>
            </a:r>
            <a:r>
              <a:rPr lang="en-US" sz="2100" dirty="0" err="1"/>
              <a:t>nødvendigvis</a:t>
            </a:r>
            <a:r>
              <a:rPr lang="en-US" sz="2100" dirty="0"/>
              <a:t> dokumenteres </a:t>
            </a:r>
            <a:r>
              <a:rPr lang="en-US" sz="2100" dirty="0" err="1"/>
              <a:t>overensstemmelse</a:t>
            </a:r>
            <a:r>
              <a:rPr lang="en-US" sz="2100" dirty="0"/>
              <a:t> med </a:t>
            </a:r>
            <a:r>
              <a:rPr lang="en-US" sz="2100" dirty="0" err="1"/>
              <a:t>gældende</a:t>
            </a:r>
            <a:r>
              <a:rPr lang="en-US" sz="2100" dirty="0"/>
              <a:t> </a:t>
            </a:r>
            <a:r>
              <a:rPr lang="en-US" sz="2100" dirty="0" err="1"/>
              <a:t>retningslinjer</a:t>
            </a:r>
            <a:r>
              <a:rPr lang="en-US" sz="2100" dirty="0"/>
              <a:t> </a:t>
            </a:r>
            <a:r>
              <a:rPr lang="en-US" sz="2100" dirty="0" err="1"/>
              <a:t>på</a:t>
            </a:r>
            <a:r>
              <a:rPr lang="en-US" sz="2100" dirty="0"/>
              <a:t> den </a:t>
            </a:r>
            <a:r>
              <a:rPr lang="en-US" sz="2100" b="1" dirty="0" err="1"/>
              <a:t>måde</a:t>
            </a:r>
            <a:r>
              <a:rPr lang="en-US" sz="2100" b="1" dirty="0"/>
              <a:t> </a:t>
            </a:r>
            <a:r>
              <a:rPr lang="en-US" sz="2100" b="1" dirty="0" err="1"/>
              <a:t>som</a:t>
            </a:r>
            <a:r>
              <a:rPr lang="en-US" sz="2100" b="1" dirty="0"/>
              <a:t> </a:t>
            </a:r>
            <a:r>
              <a:rPr lang="en-US" sz="2100" b="1" dirty="0" err="1"/>
              <a:t>læsevejledningen</a:t>
            </a:r>
            <a:r>
              <a:rPr lang="en-US" sz="2100" b="1" dirty="0"/>
              <a:t> </a:t>
            </a:r>
            <a:r>
              <a:rPr lang="en-US" sz="2100" b="1" dirty="0" err="1"/>
              <a:t>foreskriver</a:t>
            </a:r>
            <a:r>
              <a:rPr lang="en-US" sz="2100" dirty="0"/>
              <a:t>. Med </a:t>
            </a:r>
            <a:r>
              <a:rPr lang="en-US" sz="2100" dirty="0" err="1"/>
              <a:t>anerkendelsen</a:t>
            </a:r>
            <a:r>
              <a:rPr lang="en-US" sz="2100" dirty="0"/>
              <a:t> </a:t>
            </a:r>
            <a:r>
              <a:rPr lang="en-US" sz="2100" dirty="0" err="1"/>
              <a:t>er</a:t>
            </a:r>
            <a:r>
              <a:rPr lang="en-US" sz="2100" dirty="0"/>
              <a:t> der </a:t>
            </a:r>
            <a:r>
              <a:rPr lang="en-US" sz="2100" dirty="0" err="1"/>
              <a:t>også</a:t>
            </a:r>
            <a:r>
              <a:rPr lang="en-US" sz="2100" dirty="0"/>
              <a:t> </a:t>
            </a:r>
            <a:r>
              <a:rPr lang="en-US" sz="2100" dirty="0" err="1"/>
              <a:t>en</a:t>
            </a:r>
            <a:r>
              <a:rPr lang="en-US" sz="2100" dirty="0"/>
              <a:t> </a:t>
            </a:r>
            <a:r>
              <a:rPr lang="en-US" sz="2100" dirty="0" err="1"/>
              <a:t>tillid</a:t>
            </a:r>
            <a:r>
              <a:rPr lang="en-US" sz="2100" dirty="0"/>
              <a:t> til at entreprenørene </a:t>
            </a:r>
            <a:r>
              <a:rPr lang="en-US" sz="2100" dirty="0" err="1"/>
              <a:t>kan</a:t>
            </a:r>
            <a:r>
              <a:rPr lang="en-US" sz="2100" dirty="0"/>
              <a:t> </a:t>
            </a:r>
            <a:r>
              <a:rPr lang="en-US" sz="2100" dirty="0" err="1"/>
              <a:t>styre</a:t>
            </a:r>
            <a:r>
              <a:rPr lang="en-US" sz="2100" dirty="0"/>
              <a:t> </a:t>
            </a:r>
            <a:r>
              <a:rPr lang="en-US" sz="2100" dirty="0" err="1"/>
              <a:t>deres</a:t>
            </a:r>
            <a:r>
              <a:rPr lang="en-US" sz="2100" dirty="0"/>
              <a:t> </a:t>
            </a:r>
            <a:r>
              <a:rPr lang="en-US" sz="2100" dirty="0" err="1"/>
              <a:t>væsentlige</a:t>
            </a:r>
            <a:r>
              <a:rPr lang="en-US" sz="2100" dirty="0"/>
              <a:t> forhold </a:t>
            </a:r>
            <a:r>
              <a:rPr lang="en-US" sz="2100" dirty="0" err="1"/>
              <a:t>på</a:t>
            </a:r>
            <a:r>
              <a:rPr lang="en-US" sz="2100" dirty="0"/>
              <a:t> </a:t>
            </a:r>
            <a:r>
              <a:rPr lang="en-US" sz="2100" dirty="0" err="1"/>
              <a:t>en</a:t>
            </a:r>
            <a:r>
              <a:rPr lang="en-US" sz="2100" dirty="0"/>
              <a:t> </a:t>
            </a:r>
            <a:r>
              <a:rPr lang="en-US" sz="2100" dirty="0" err="1"/>
              <a:t>risikobaseret</a:t>
            </a:r>
            <a:r>
              <a:rPr lang="en-US" sz="2100" dirty="0"/>
              <a:t>, </a:t>
            </a:r>
            <a:r>
              <a:rPr lang="en-US" sz="2100" dirty="0" err="1"/>
              <a:t>systematisk</a:t>
            </a:r>
            <a:r>
              <a:rPr lang="en-US" sz="2100" dirty="0"/>
              <a:t> og </a:t>
            </a:r>
            <a:r>
              <a:rPr lang="en-US" sz="2100" dirty="0" err="1"/>
              <a:t>dokumenteret</a:t>
            </a:r>
            <a:r>
              <a:rPr lang="en-US" sz="2100" dirty="0"/>
              <a:t> </a:t>
            </a:r>
            <a:r>
              <a:rPr lang="en-US" sz="2100" dirty="0" err="1"/>
              <a:t>måde</a:t>
            </a:r>
            <a:r>
              <a:rPr lang="en-US" sz="2100" dirty="0"/>
              <a:t> – </a:t>
            </a:r>
            <a:r>
              <a:rPr lang="en-US" sz="2100" dirty="0" err="1"/>
              <a:t>også</a:t>
            </a:r>
            <a:r>
              <a:rPr lang="en-US" sz="2100" dirty="0"/>
              <a:t> </a:t>
            </a:r>
            <a:r>
              <a:rPr lang="en-US" sz="2100" dirty="0" err="1"/>
              <a:t>selvom</a:t>
            </a:r>
            <a:r>
              <a:rPr lang="en-US" sz="2100" dirty="0"/>
              <a:t> </a:t>
            </a:r>
            <a:r>
              <a:rPr lang="en-US" sz="2100" dirty="0" err="1"/>
              <a:t>det</a:t>
            </a:r>
            <a:r>
              <a:rPr lang="en-US" sz="2100" dirty="0"/>
              <a:t> </a:t>
            </a:r>
            <a:r>
              <a:rPr lang="en-US" sz="2100" dirty="0" err="1"/>
              <a:t>måske</a:t>
            </a:r>
            <a:r>
              <a:rPr lang="en-US" sz="2100" dirty="0"/>
              <a:t> </a:t>
            </a:r>
            <a:r>
              <a:rPr lang="en-US" sz="2100" dirty="0" err="1"/>
              <a:t>ikke</a:t>
            </a:r>
            <a:r>
              <a:rPr lang="en-US" sz="2100" dirty="0"/>
              <a:t> </a:t>
            </a:r>
            <a:r>
              <a:rPr lang="en-US" sz="2100" dirty="0" err="1"/>
              <a:t>lige</a:t>
            </a:r>
            <a:r>
              <a:rPr lang="en-US" sz="2100" dirty="0"/>
              <a:t> </a:t>
            </a:r>
            <a:r>
              <a:rPr lang="en-US" sz="2100" dirty="0" err="1"/>
              <a:t>præcist</a:t>
            </a:r>
            <a:r>
              <a:rPr lang="en-US" sz="2100" dirty="0"/>
              <a:t> </a:t>
            </a:r>
            <a:r>
              <a:rPr lang="en-US" sz="2100" dirty="0" err="1"/>
              <a:t>er</a:t>
            </a:r>
            <a:r>
              <a:rPr lang="en-US" sz="2100" dirty="0"/>
              <a:t> </a:t>
            </a:r>
            <a:r>
              <a:rPr lang="en-US" sz="2100" dirty="0" err="1"/>
              <a:t>gjort</a:t>
            </a:r>
            <a:r>
              <a:rPr lang="en-US" sz="2100" dirty="0"/>
              <a:t> </a:t>
            </a:r>
            <a:r>
              <a:rPr lang="en-US" sz="2100" dirty="0" err="1"/>
              <a:t>på</a:t>
            </a:r>
            <a:r>
              <a:rPr lang="en-US" sz="2100" dirty="0"/>
              <a:t> den </a:t>
            </a:r>
            <a:r>
              <a:rPr lang="en-US" sz="2100" dirty="0" err="1"/>
              <a:t>måde</a:t>
            </a:r>
            <a:r>
              <a:rPr lang="en-US" sz="2100" dirty="0"/>
              <a:t> </a:t>
            </a:r>
            <a:r>
              <a:rPr lang="en-US" sz="2100" dirty="0" err="1"/>
              <a:t>som</a:t>
            </a:r>
            <a:r>
              <a:rPr lang="en-US" sz="2100" dirty="0"/>
              <a:t> </a:t>
            </a:r>
            <a:r>
              <a:rPr lang="en-US" sz="2100" dirty="0" err="1"/>
              <a:t>minimumskravene</a:t>
            </a:r>
            <a:r>
              <a:rPr lang="en-US" sz="2100" dirty="0"/>
              <a:t> </a:t>
            </a:r>
            <a:r>
              <a:rPr lang="en-US" sz="2100" dirty="0" err="1"/>
              <a:t>er</a:t>
            </a:r>
            <a:r>
              <a:rPr lang="en-US" sz="2100" dirty="0"/>
              <a:t> </a:t>
            </a:r>
            <a:r>
              <a:rPr lang="en-US" sz="2100" dirty="0" err="1"/>
              <a:t>beskrevet</a:t>
            </a:r>
            <a:r>
              <a:rPr lang="en-US" sz="2100" dirty="0"/>
              <a:t> I </a:t>
            </a:r>
            <a:r>
              <a:rPr lang="en-US" sz="2100" dirty="0" err="1"/>
              <a:t>læsevejledningen</a:t>
            </a:r>
            <a:r>
              <a:rPr lang="en-US" sz="2100" dirty="0"/>
              <a:t>. </a:t>
            </a:r>
          </a:p>
          <a:p>
            <a:r>
              <a:rPr lang="en-US" sz="2100" dirty="0" err="1"/>
              <a:t>Det</a:t>
            </a:r>
            <a:r>
              <a:rPr lang="en-US" sz="2100" dirty="0"/>
              <a:t> </a:t>
            </a:r>
            <a:r>
              <a:rPr lang="en-US" sz="2100" dirty="0" err="1"/>
              <a:t>forventes</a:t>
            </a:r>
            <a:r>
              <a:rPr lang="en-US" sz="2100" dirty="0"/>
              <a:t> at </a:t>
            </a:r>
            <a:r>
              <a:rPr lang="en-US" sz="2100" dirty="0" err="1"/>
              <a:t>det</a:t>
            </a:r>
            <a:r>
              <a:rPr lang="en-US" sz="2100" dirty="0"/>
              <a:t> </a:t>
            </a:r>
            <a:r>
              <a:rPr lang="en-US" sz="2100" dirty="0" err="1"/>
              <a:t>risikobaserede</a:t>
            </a:r>
            <a:r>
              <a:rPr lang="en-US" sz="2100" dirty="0"/>
              <a:t> og </a:t>
            </a:r>
            <a:r>
              <a:rPr lang="en-US" sz="2100" dirty="0" err="1"/>
              <a:t>systematiske</a:t>
            </a:r>
            <a:r>
              <a:rPr lang="en-US" sz="2100" dirty="0"/>
              <a:t> </a:t>
            </a:r>
            <a:r>
              <a:rPr lang="en-US" sz="2100" dirty="0" err="1"/>
              <a:t>arbejde</a:t>
            </a:r>
            <a:r>
              <a:rPr lang="en-US" sz="2100" dirty="0"/>
              <a:t> </a:t>
            </a:r>
            <a:r>
              <a:rPr lang="en-US" sz="2100" dirty="0" err="1"/>
              <a:t>samt</a:t>
            </a:r>
            <a:r>
              <a:rPr lang="en-US" sz="2100" dirty="0"/>
              <a:t> </a:t>
            </a:r>
            <a:r>
              <a:rPr lang="en-US" sz="2100" dirty="0" err="1"/>
              <a:t>det</a:t>
            </a:r>
            <a:r>
              <a:rPr lang="en-US" sz="2100" dirty="0"/>
              <a:t> at dokumenteres </a:t>
            </a:r>
            <a:r>
              <a:rPr lang="en-US" sz="2100" dirty="0" err="1"/>
              <a:t>arbejdet</a:t>
            </a:r>
            <a:r>
              <a:rPr lang="en-US" sz="2100" dirty="0"/>
              <a:t> - </a:t>
            </a:r>
            <a:r>
              <a:rPr lang="en-US" sz="2100" dirty="0" err="1"/>
              <a:t>så</a:t>
            </a:r>
            <a:r>
              <a:rPr lang="en-US" sz="2100" dirty="0"/>
              <a:t> at </a:t>
            </a:r>
            <a:r>
              <a:rPr lang="en-US" sz="2100" dirty="0" err="1"/>
              <a:t>sige</a:t>
            </a:r>
            <a:r>
              <a:rPr lang="en-US" sz="2100" dirty="0"/>
              <a:t> - </a:t>
            </a:r>
            <a:r>
              <a:rPr lang="en-US" sz="2100" dirty="0" err="1"/>
              <a:t>er</a:t>
            </a:r>
            <a:r>
              <a:rPr lang="en-US" sz="2100" dirty="0"/>
              <a:t> </a:t>
            </a:r>
            <a:r>
              <a:rPr lang="en-US" sz="2100" dirty="0" err="1"/>
              <a:t>en</a:t>
            </a:r>
            <a:r>
              <a:rPr lang="en-US" sz="2100" dirty="0"/>
              <a:t> del </a:t>
            </a:r>
            <a:r>
              <a:rPr lang="en-US" sz="2100" dirty="0" err="1"/>
              <a:t>af</a:t>
            </a:r>
            <a:r>
              <a:rPr lang="en-US" sz="2100" dirty="0"/>
              <a:t> </a:t>
            </a:r>
            <a:r>
              <a:rPr lang="en-US" sz="2100" dirty="0" err="1"/>
              <a:t>virksomhedskulturen</a:t>
            </a:r>
            <a:r>
              <a:rPr lang="en-US" sz="2100" dirty="0"/>
              <a:t> – </a:t>
            </a:r>
            <a:r>
              <a:rPr lang="en-US" sz="2100" i="1" dirty="0"/>
              <a:t>“the way we do things around here!”. </a:t>
            </a:r>
            <a:r>
              <a:rPr lang="en-US" sz="2100" dirty="0"/>
              <a:t>Banedanmark </a:t>
            </a:r>
            <a:r>
              <a:rPr lang="en-US" sz="2100" dirty="0" err="1"/>
              <a:t>ser</a:t>
            </a:r>
            <a:r>
              <a:rPr lang="en-US" sz="2100" dirty="0"/>
              <a:t> et certificeret </a:t>
            </a:r>
            <a:r>
              <a:rPr lang="en-US" sz="2100" dirty="0" err="1"/>
              <a:t>ledelsessystem</a:t>
            </a:r>
            <a:r>
              <a:rPr lang="en-US" sz="2100" dirty="0"/>
              <a:t> </a:t>
            </a:r>
            <a:r>
              <a:rPr lang="en-US" sz="2100" dirty="0" err="1"/>
              <a:t>som</a:t>
            </a:r>
            <a:r>
              <a:rPr lang="en-US" sz="2100" dirty="0"/>
              <a:t> et </a:t>
            </a:r>
            <a:r>
              <a:rPr lang="en-US" sz="2100" dirty="0" err="1"/>
              <a:t>udtryk</a:t>
            </a:r>
            <a:r>
              <a:rPr lang="en-US" sz="2100" dirty="0"/>
              <a:t> for </a:t>
            </a:r>
            <a:r>
              <a:rPr lang="en-US" sz="2100" dirty="0" err="1"/>
              <a:t>virksomhedens</a:t>
            </a:r>
            <a:r>
              <a:rPr lang="en-US" sz="2100" dirty="0"/>
              <a:t> </a:t>
            </a:r>
            <a:r>
              <a:rPr lang="en-US" sz="2100" dirty="0" err="1"/>
              <a:t>vilje</a:t>
            </a:r>
            <a:r>
              <a:rPr lang="en-US" sz="2100" dirty="0"/>
              <a:t> til at </a:t>
            </a:r>
            <a:r>
              <a:rPr lang="en-US" sz="2100" dirty="0" err="1"/>
              <a:t>arbejde</a:t>
            </a:r>
            <a:r>
              <a:rPr lang="en-US" sz="2100" dirty="0"/>
              <a:t> for </a:t>
            </a:r>
            <a:r>
              <a:rPr lang="en-US" sz="2100" dirty="0" err="1"/>
              <a:t>løbende</a:t>
            </a:r>
            <a:r>
              <a:rPr lang="en-US" sz="2100" dirty="0"/>
              <a:t> </a:t>
            </a:r>
            <a:r>
              <a:rPr lang="en-US" sz="2100" dirty="0" err="1"/>
              <a:t>forbedringer</a:t>
            </a:r>
            <a:r>
              <a:rPr lang="en-US" sz="2100" dirty="0"/>
              <a:t> og </a:t>
            </a:r>
            <a:r>
              <a:rPr lang="en-US" sz="2100" dirty="0" err="1"/>
              <a:t>dermed</a:t>
            </a:r>
            <a:r>
              <a:rPr lang="en-US" sz="2100" dirty="0"/>
              <a:t> </a:t>
            </a:r>
            <a:r>
              <a:rPr lang="en-US" sz="2100" dirty="0" err="1"/>
              <a:t>også</a:t>
            </a:r>
            <a:r>
              <a:rPr lang="en-US" sz="2100" dirty="0"/>
              <a:t> </a:t>
            </a:r>
            <a:r>
              <a:rPr lang="en-US" sz="2100" dirty="0" err="1"/>
              <a:t>arbejde</a:t>
            </a:r>
            <a:r>
              <a:rPr lang="en-US" sz="2100" dirty="0"/>
              <a:t> for at </a:t>
            </a:r>
            <a:r>
              <a:rPr lang="en-US" sz="2100" dirty="0" err="1"/>
              <a:t>opnå</a:t>
            </a:r>
            <a:r>
              <a:rPr lang="en-US" sz="2100" dirty="0"/>
              <a:t> et </a:t>
            </a:r>
            <a:r>
              <a:rPr lang="en-US" sz="2100" dirty="0" err="1"/>
              <a:t>højere</a:t>
            </a:r>
            <a:r>
              <a:rPr lang="en-US" sz="2100" dirty="0"/>
              <a:t> og </a:t>
            </a:r>
            <a:r>
              <a:rPr lang="en-US" sz="2100" dirty="0" err="1"/>
              <a:t>højere</a:t>
            </a:r>
            <a:r>
              <a:rPr lang="en-US" sz="2100" dirty="0"/>
              <a:t> </a:t>
            </a:r>
            <a:r>
              <a:rPr lang="en-US" sz="2100" dirty="0" err="1"/>
              <a:t>modenshedsniveau</a:t>
            </a:r>
            <a:r>
              <a:rPr lang="en-US" sz="2100" dirty="0"/>
              <a:t> </a:t>
            </a:r>
            <a:r>
              <a:rPr lang="en-US" sz="2100" dirty="0" err="1"/>
              <a:t>sikkerhedsmæssigt</a:t>
            </a:r>
            <a:r>
              <a:rPr lang="en-US" sz="2100" dirty="0"/>
              <a:t>. </a:t>
            </a:r>
          </a:p>
          <a:p>
            <a:endParaRPr lang="en-US" sz="2100" dirty="0"/>
          </a:p>
          <a:p>
            <a:r>
              <a:rPr lang="en-US" sz="2100" dirty="0" err="1"/>
              <a:t>Samtidig</a:t>
            </a:r>
            <a:r>
              <a:rPr lang="en-US" sz="2100" dirty="0"/>
              <a:t> </a:t>
            </a:r>
            <a:r>
              <a:rPr lang="en-US" sz="2100" dirty="0" err="1"/>
              <a:t>arbejdes</a:t>
            </a:r>
            <a:r>
              <a:rPr lang="en-US" sz="2100" dirty="0"/>
              <a:t> der </a:t>
            </a:r>
            <a:r>
              <a:rPr lang="en-US" sz="2100" dirty="0" err="1"/>
              <a:t>på</a:t>
            </a:r>
            <a:r>
              <a:rPr lang="en-US" sz="2100" dirty="0"/>
              <a:t>:</a:t>
            </a:r>
          </a:p>
          <a:p>
            <a:r>
              <a:rPr lang="da-DK" sz="2800" b="1" dirty="0"/>
              <a:t>Skabelon til oversigt over rullende materiel </a:t>
            </a:r>
            <a:r>
              <a:rPr lang="da-DK" sz="2800" dirty="0"/>
              <a:t>(vers 1.0) </a:t>
            </a:r>
            <a:r>
              <a:rPr lang="da-DK" sz="2800" b="1" dirty="0">
                <a:solidFill>
                  <a:srgbClr val="00B050"/>
                </a:solidFill>
              </a:rPr>
              <a:t>NY</a:t>
            </a:r>
            <a:endParaRPr lang="da-DK" sz="2800" dirty="0"/>
          </a:p>
          <a:p>
            <a:pPr marL="243492" indent="-243492">
              <a:buFont typeface="Arial" panose="020B0604020202020204" pitchFamily="34" charset="0"/>
              <a:buChar char="•"/>
            </a:pPr>
            <a:r>
              <a:rPr lang="da-DK" sz="2400" dirty="0"/>
              <a:t>Afsæt til at lave sin egen oversigt, der giver det nødvendige </a:t>
            </a:r>
            <a:r>
              <a:rPr lang="da-DK" sz="2400" dirty="0">
                <a:solidFill>
                  <a:schemeClr val="accent3">
                    <a:lumMod val="50000"/>
                  </a:schemeClr>
                </a:solidFill>
              </a:rPr>
              <a:t>overblik</a:t>
            </a:r>
            <a:r>
              <a:rPr lang="da-DK" sz="2400" dirty="0"/>
              <a:t> og </a:t>
            </a:r>
            <a:r>
              <a:rPr lang="da-DK" sz="2400" dirty="0">
                <a:solidFill>
                  <a:schemeClr val="accent3">
                    <a:lumMod val="50000"/>
                  </a:schemeClr>
                </a:solidFill>
              </a:rPr>
              <a:t>matcher</a:t>
            </a:r>
            <a:r>
              <a:rPr lang="da-DK" sz="2400" dirty="0"/>
              <a:t> </a:t>
            </a:r>
            <a:r>
              <a:rPr lang="da-DK" sz="2400" dirty="0">
                <a:solidFill>
                  <a:schemeClr val="accent3">
                    <a:lumMod val="50000"/>
                  </a:schemeClr>
                </a:solidFill>
              </a:rPr>
              <a:t>de stillede krav</a:t>
            </a:r>
          </a:p>
          <a:p>
            <a:endParaRPr lang="en-US" sz="2100" dirty="0"/>
          </a:p>
        </p:txBody>
      </p:sp>
      <p:sp>
        <p:nvSpPr>
          <p:cNvPr id="4" name="Pladsholder til slidenummer 3"/>
          <p:cNvSpPr>
            <a:spLocks noGrp="1"/>
          </p:cNvSpPr>
          <p:nvPr>
            <p:ph type="sldNum" sz="quarter" idx="5"/>
          </p:nvPr>
        </p:nvSpPr>
        <p:spPr/>
        <p:txBody>
          <a:bodyPr/>
          <a:lstStyle/>
          <a:p>
            <a:fld id="{0692C9F1-C922-4724-9461-5E719E3C4DC6}" type="slidenum">
              <a:rPr lang="da-DK" smtClean="0"/>
              <a:pPr/>
              <a:t>41</a:t>
            </a:fld>
            <a:endParaRPr lang="da-DK"/>
          </a:p>
        </p:txBody>
      </p:sp>
    </p:spTree>
    <p:extLst>
      <p:ext uri="{BB962C8B-B14F-4D97-AF65-F5344CB8AC3E}">
        <p14:creationId xmlns:p14="http://schemas.microsoft.com/office/powerpoint/2010/main" val="2095815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10844213" y="4264025"/>
            <a:ext cx="28427363" cy="21320125"/>
          </a:xfrm>
        </p:spPr>
      </p:sp>
      <p:sp>
        <p:nvSpPr>
          <p:cNvPr id="3" name="Pladsholder til noter 2"/>
          <p:cNvSpPr>
            <a:spLocks noGrp="1"/>
          </p:cNvSpPr>
          <p:nvPr>
            <p:ph type="body" idx="1"/>
          </p:nvPr>
        </p:nvSpPr>
        <p:spPr/>
        <p:txBody>
          <a:bodyPr>
            <a:normAutofit/>
          </a:bodyPr>
          <a:lstStyle/>
          <a:p>
            <a:pPr defTabSz="1780062">
              <a:defRPr/>
            </a:pPr>
            <a:endParaRPr lang="da-DK" dirty="0">
              <a:cs typeface="Calibri"/>
            </a:endParaRPr>
          </a:p>
        </p:txBody>
      </p:sp>
      <p:sp>
        <p:nvSpPr>
          <p:cNvPr id="4" name="Pladsholder til diasnummer 3"/>
          <p:cNvSpPr>
            <a:spLocks noGrp="1"/>
          </p:cNvSpPr>
          <p:nvPr>
            <p:ph type="sldNum" sz="quarter" idx="10"/>
          </p:nvPr>
        </p:nvSpPr>
        <p:spPr/>
        <p:txBody>
          <a:bodyPr/>
          <a:lstStyle/>
          <a:p>
            <a:fld id="{0692C9F1-C922-4724-9461-5E719E3C4DC6}" type="slidenum">
              <a:rPr lang="da-DK" smtClean="0"/>
              <a:pPr/>
              <a:t>42</a:t>
            </a:fld>
            <a:endParaRPr lang="da-DK"/>
          </a:p>
        </p:txBody>
      </p:sp>
    </p:spTree>
    <p:extLst>
      <p:ext uri="{BB962C8B-B14F-4D97-AF65-F5344CB8AC3E}">
        <p14:creationId xmlns:p14="http://schemas.microsoft.com/office/powerpoint/2010/main" val="3724892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a:xfrm>
            <a:off x="223024" y="4785598"/>
            <a:ext cx="6378498" cy="5038626"/>
          </a:xfrm>
        </p:spPr>
        <p:txBody>
          <a:bodyPr/>
          <a:lstStyle/>
          <a:p>
            <a:pPr marL="0" indent="0">
              <a:buFont typeface="Arial" panose="020B0604020202020204" pitchFamily="34" charset="0"/>
              <a:buNone/>
            </a:pPr>
            <a:endParaRPr lang="da-DK" sz="1050" dirty="0"/>
          </a:p>
        </p:txBody>
      </p:sp>
      <p:sp>
        <p:nvSpPr>
          <p:cNvPr id="4" name="Pladsholder til diasnummer 3"/>
          <p:cNvSpPr>
            <a:spLocks noGrp="1"/>
          </p:cNvSpPr>
          <p:nvPr>
            <p:ph type="sldNum" sz="quarter" idx="10"/>
          </p:nvPr>
        </p:nvSpPr>
        <p:spPr/>
        <p:txBody>
          <a:bodyPr/>
          <a:lstStyle/>
          <a:p>
            <a:pPr marL="216000" marR="0" lvl="0" indent="-216000" algn="r" defTabSz="914400" rtl="0" eaLnBrk="1" fontAlgn="auto" latinLnBrk="0" hangingPunct="1">
              <a:lnSpc>
                <a:spcPct val="104000"/>
              </a:lnSpc>
              <a:spcBef>
                <a:spcPts val="0"/>
              </a:spcBef>
              <a:spcAft>
                <a:spcPts val="300"/>
              </a:spcAft>
              <a:buClr>
                <a:srgbClr val="A5A5A5"/>
              </a:buClr>
              <a:buSzTx/>
              <a:buFont typeface="Verdana" panose="020B0604030504040204" pitchFamily="34" charset="0"/>
              <a:buChar char="•"/>
              <a:tabLst/>
              <a:defRPr/>
            </a:pPr>
            <a:fld id="{A16CFAD1-D197-4A88-B173-A6412E995EE5}" type="slidenum">
              <a:rPr kumimoji="0" lang="en-GB" sz="1200" b="0" i="0" u="none" strike="noStrike" kern="1200" cap="none" spc="0" normalizeH="0" baseline="0" noProof="0" smtClean="0">
                <a:ln>
                  <a:noFill/>
                </a:ln>
                <a:solidFill>
                  <a:srgbClr val="44546A"/>
                </a:solidFill>
                <a:effectLst/>
                <a:uLnTx/>
                <a:uFillTx/>
                <a:latin typeface="Verdana" panose="020B0604030504040204" pitchFamily="34" charset="0"/>
                <a:ea typeface="Verdana" panose="020B0604030504040204" pitchFamily="34" charset="0"/>
                <a:cs typeface="Verdana" panose="020B0604030504040204" pitchFamily="34" charset="0"/>
              </a:rPr>
              <a:pPr marL="216000" marR="0" lvl="0" indent="-216000" algn="r" defTabSz="914400" rtl="0" eaLnBrk="1" fontAlgn="auto" latinLnBrk="0" hangingPunct="1">
                <a:lnSpc>
                  <a:spcPct val="104000"/>
                </a:lnSpc>
                <a:spcBef>
                  <a:spcPts val="0"/>
                </a:spcBef>
                <a:spcAft>
                  <a:spcPts val="300"/>
                </a:spcAft>
                <a:buClr>
                  <a:srgbClr val="A5A5A5"/>
                </a:buClr>
                <a:buSzTx/>
                <a:buFont typeface="Verdana" panose="020B0604030504040204" pitchFamily="34" charset="0"/>
                <a:buChar char="•"/>
                <a:tabLst/>
                <a:defRPr/>
              </a:pPr>
              <a:t>7</a:t>
            </a:fld>
            <a:endParaRPr kumimoji="0" lang="en-GB" sz="1200" b="0" i="0" u="none" strike="noStrike" kern="1200" cap="none" spc="0" normalizeH="0" baseline="0" noProof="0">
              <a:ln>
                <a:noFill/>
              </a:ln>
              <a:solidFill>
                <a:srgbClr val="44546A"/>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828934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0692C9F1-C922-4724-9461-5E719E3C4DC6}" type="slidenum">
              <a:rPr lang="da-DK" smtClean="0"/>
              <a:pPr/>
              <a:t>43</a:t>
            </a:fld>
            <a:endParaRPr lang="da-DK"/>
          </a:p>
        </p:txBody>
      </p:sp>
    </p:spTree>
    <p:extLst>
      <p:ext uri="{BB962C8B-B14F-4D97-AF65-F5344CB8AC3E}">
        <p14:creationId xmlns:p14="http://schemas.microsoft.com/office/powerpoint/2010/main" val="27551226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buFont typeface="+mj-lt"/>
              <a:buNone/>
            </a:pPr>
            <a:r>
              <a:rPr lang="da-DK" dirty="0"/>
              <a:t>Leverandøraudit udføres af parter med interesse i virksomheden, som fx kunder (eller andre personer på deres vegne)</a:t>
            </a:r>
          </a:p>
          <a:p>
            <a:pPr>
              <a:buFont typeface="+mj-lt"/>
              <a:buNone/>
            </a:pPr>
            <a:endParaRPr lang="da-DK" dirty="0"/>
          </a:p>
          <a:p>
            <a:pPr>
              <a:buFont typeface="+mj-lt"/>
              <a:buNone/>
            </a:pPr>
            <a:r>
              <a:rPr lang="da-DK" b="1" dirty="0"/>
              <a:t>Auditkriterier: </a:t>
            </a:r>
          </a:p>
          <a:p>
            <a:pPr>
              <a:buFont typeface="+mj-lt"/>
              <a:buNone/>
            </a:pPr>
            <a:r>
              <a:rPr lang="da-DK" b="0" dirty="0"/>
              <a:t>D</a:t>
            </a:r>
            <a:r>
              <a:rPr lang="da-DK" dirty="0"/>
              <a:t>e krav som er anvendt som reference i auditvarslet – anvendes til at sammenligne auditvidnesbyrd med</a:t>
            </a:r>
          </a:p>
          <a:p>
            <a:pPr>
              <a:buFont typeface="+mj-lt"/>
              <a:buNone/>
            </a:pPr>
            <a:r>
              <a:rPr lang="da-DK" dirty="0"/>
              <a:t>Det er bl.a. de retningslinjer, som I er godkendt efter</a:t>
            </a:r>
          </a:p>
          <a:p>
            <a:pPr>
              <a:buFont typeface="+mj-lt"/>
              <a:buNone/>
            </a:pPr>
            <a:r>
              <a:rPr lang="da-DK" dirty="0"/>
              <a:t>Kan også være en given kontrakt, I har med BDK</a:t>
            </a:r>
          </a:p>
          <a:p>
            <a:pPr>
              <a:buFont typeface="+mj-lt"/>
              <a:buNone/>
            </a:pPr>
            <a:endParaRPr lang="da-DK" dirty="0"/>
          </a:p>
          <a:p>
            <a:pPr>
              <a:buFont typeface="+mj-lt"/>
              <a:buNone/>
            </a:pPr>
            <a:r>
              <a:rPr lang="da-DK" b="1" dirty="0"/>
              <a:t>Auditvidnesbyrd:</a:t>
            </a:r>
          </a:p>
          <a:p>
            <a:pPr>
              <a:buFont typeface="+mj-lt"/>
              <a:buNone/>
            </a:pPr>
            <a:r>
              <a:rPr lang="da-DK" dirty="0"/>
              <a:t>Registreringer, faktuelle oplysninger eller anden information, der er relevant for auditkriterierne, og som kan verificeres</a:t>
            </a:r>
          </a:p>
          <a:p>
            <a:pPr>
              <a:buFont typeface="+mj-lt"/>
              <a:buNone/>
            </a:pPr>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92C9F1-C922-4724-9461-5E719E3C4DC6}"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39707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Alle godkendte entreprenører bliver auditeret</a:t>
            </a:r>
          </a:p>
          <a:p>
            <a:endParaRPr lang="da-DK" dirty="0"/>
          </a:p>
          <a:p>
            <a:r>
              <a:rPr lang="da-DK" dirty="0"/>
              <a:t>Varsel – Som udgangspunkt min tre uger før – varsel sendes til den JBSA</a:t>
            </a:r>
          </a:p>
          <a:p>
            <a:r>
              <a:rPr lang="da-DK" dirty="0"/>
              <a:t>Audit</a:t>
            </a:r>
            <a:r>
              <a:rPr lang="da-DK" baseline="0" dirty="0"/>
              <a:t> – Vi kommer som udgangspunkt to personer, en Lead Auditor og en Auditor. Lead stiller primært spørgsmål, mens Auditor tager noter og fungerer som sparringspartner for LA</a:t>
            </a:r>
          </a:p>
          <a:p>
            <a:r>
              <a:rPr lang="da-DK" baseline="0" dirty="0"/>
              <a:t>Rapport – Modtager auditrapport som indeholder scope for audit, liste over deltagere, resume, konklusion, liste over ting modtaget før, under og efter audit, dokumenter der er set og evt. observationer</a:t>
            </a:r>
            <a:endParaRPr lang="da-DK" dirty="0"/>
          </a:p>
          <a:p>
            <a:endParaRPr lang="da-DK" dirty="0"/>
          </a:p>
        </p:txBody>
      </p:sp>
      <p:sp>
        <p:nvSpPr>
          <p:cNvPr id="4" name="Pladsholder til diasnummer 3"/>
          <p:cNvSpPr>
            <a:spLocks noGrp="1"/>
          </p:cNvSpPr>
          <p:nvPr>
            <p:ph type="sldNum" sz="quarter" idx="10"/>
          </p:nvPr>
        </p:nvSpPr>
        <p:spPr/>
        <p:txBody>
          <a:bodyPr/>
          <a:lstStyle/>
          <a:p>
            <a:fld id="{0692C9F1-C922-4724-9461-5E719E3C4DC6}" type="slidenum">
              <a:rPr lang="da-DK" smtClean="0"/>
              <a:pPr/>
              <a:t>45</a:t>
            </a:fld>
            <a:endParaRPr lang="da-DK"/>
          </a:p>
        </p:txBody>
      </p:sp>
    </p:spTree>
    <p:extLst>
      <p:ext uri="{BB962C8B-B14F-4D97-AF65-F5344CB8AC3E}">
        <p14:creationId xmlns:p14="http://schemas.microsoft.com/office/powerpoint/2010/main" val="11199704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lvl="1">
              <a:buNone/>
            </a:pPr>
            <a:endParaRPr lang="da-DK" sz="1800" dirty="0"/>
          </a:p>
        </p:txBody>
      </p:sp>
      <p:sp>
        <p:nvSpPr>
          <p:cNvPr id="4" name="Pladsholder til diasnummer 3"/>
          <p:cNvSpPr>
            <a:spLocks noGrp="1"/>
          </p:cNvSpPr>
          <p:nvPr>
            <p:ph type="sldNum" sz="quarter" idx="10"/>
          </p:nvPr>
        </p:nvSpPr>
        <p:spPr/>
        <p:txBody>
          <a:bodyPr/>
          <a:lstStyle/>
          <a:p>
            <a:fld id="{FC486309-5B70-4831-9292-85C2A7F208C5}" type="slidenum">
              <a:rPr lang="da-DK" smtClean="0"/>
              <a:pPr/>
              <a:t>47</a:t>
            </a:fld>
            <a:endParaRPr lang="da-DK"/>
          </a:p>
        </p:txBody>
      </p:sp>
    </p:spTree>
    <p:extLst>
      <p:ext uri="{BB962C8B-B14F-4D97-AF65-F5344CB8AC3E}">
        <p14:creationId xmlns:p14="http://schemas.microsoft.com/office/powerpoint/2010/main" val="984976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100" dirty="0"/>
              <a:t>Afvigelser sendes til KS </a:t>
            </a:r>
          </a:p>
          <a:p>
            <a:pPr marL="0" marR="0" indent="0" algn="l" defTabSz="914400" rtl="0" eaLnBrk="1" fontAlgn="auto" latinLnBrk="0" hangingPunct="1">
              <a:lnSpc>
                <a:spcPct val="100000"/>
              </a:lnSpc>
              <a:spcBef>
                <a:spcPts val="0"/>
              </a:spcBef>
              <a:spcAft>
                <a:spcPts val="0"/>
              </a:spcAft>
              <a:buClrTx/>
              <a:buSzTx/>
              <a:buFontTx/>
              <a:buNone/>
              <a:tabLst/>
              <a:defRPr/>
            </a:pPr>
            <a:r>
              <a:rPr lang="da-DK" sz="1100" dirty="0"/>
              <a:t>- interne afvigelser til LA</a:t>
            </a:r>
          </a:p>
          <a:p>
            <a:pPr marL="0" marR="0" indent="0" algn="l" defTabSz="914400" rtl="0" eaLnBrk="1" fontAlgn="auto" latinLnBrk="0" hangingPunct="1">
              <a:lnSpc>
                <a:spcPct val="100000"/>
              </a:lnSpc>
              <a:spcBef>
                <a:spcPts val="0"/>
              </a:spcBef>
              <a:spcAft>
                <a:spcPts val="0"/>
              </a:spcAft>
              <a:buClrTx/>
              <a:buSzTx/>
              <a:buFontTx/>
              <a:buNone/>
              <a:tabLst/>
              <a:defRPr/>
            </a:pPr>
            <a:r>
              <a:rPr lang="da-DK" sz="1100" dirty="0"/>
              <a:t>- 3. parts afvigelser til PK</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da-DK" sz="1100" dirty="0"/>
          </a:p>
          <a:p>
            <a:pPr marL="0" marR="0" indent="0" algn="l" defTabSz="914400" rtl="0" eaLnBrk="1" fontAlgn="auto" latinLnBrk="0" hangingPunct="1">
              <a:lnSpc>
                <a:spcPct val="100000"/>
              </a:lnSpc>
              <a:spcBef>
                <a:spcPts val="0"/>
              </a:spcBef>
              <a:spcAft>
                <a:spcPts val="0"/>
              </a:spcAft>
              <a:buClrTx/>
              <a:buSzTx/>
              <a:buFontTx/>
              <a:buNone/>
              <a:tabLst/>
              <a:defRPr/>
            </a:pPr>
            <a:r>
              <a:rPr lang="da-DK" sz="1100" dirty="0"/>
              <a:t>PE vurderer og beslutter hvad der skal gøres ved forbedringsområder</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a-DK" sz="1100" dirty="0"/>
              <a:t>beslutning skal dokumenteres i SafetyNet</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da-DK" sz="1100" dirty="0"/>
          </a:p>
        </p:txBody>
      </p:sp>
      <p:sp>
        <p:nvSpPr>
          <p:cNvPr id="4" name="Pladsholder til diasnummer 3"/>
          <p:cNvSpPr>
            <a:spLocks noGrp="1"/>
          </p:cNvSpPr>
          <p:nvPr>
            <p:ph type="sldNum" sz="quarter" idx="10"/>
          </p:nvPr>
        </p:nvSpPr>
        <p:spPr/>
        <p:txBody>
          <a:bodyPr/>
          <a:lstStyle/>
          <a:p>
            <a:fld id="{0692C9F1-C922-4724-9461-5E719E3C4DC6}" type="slidenum">
              <a:rPr lang="da-DK" smtClean="0"/>
              <a:pPr/>
              <a:t>48</a:t>
            </a:fld>
            <a:endParaRPr lang="da-DK"/>
          </a:p>
        </p:txBody>
      </p:sp>
    </p:spTree>
    <p:extLst>
      <p:ext uri="{BB962C8B-B14F-4D97-AF65-F5344CB8AC3E}">
        <p14:creationId xmlns:p14="http://schemas.microsoft.com/office/powerpoint/2010/main" val="19046478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Formål: Forstå at struktureret problemløsning giver bedre resultater</a:t>
            </a:r>
          </a:p>
          <a:p>
            <a:endParaRPr lang="da-DK" dirty="0"/>
          </a:p>
          <a:p>
            <a:r>
              <a:rPr lang="da-DK" dirty="0"/>
              <a:t>Ved at arbejde systematisk opnår man bedre resultater idet man:</a:t>
            </a:r>
          </a:p>
          <a:p>
            <a:r>
              <a:rPr lang="da-DK" dirty="0"/>
              <a:t>- Identificerer de forklarende årsager, dvs. hvilke faktorer er</a:t>
            </a:r>
            <a:r>
              <a:rPr lang="da-DK" baseline="0" dirty="0"/>
              <a:t> skyld i, at hændelsen sker</a:t>
            </a:r>
          </a:p>
          <a:p>
            <a:pPr marL="0" indent="0">
              <a:buFontTx/>
              <a:buNone/>
            </a:pPr>
            <a:r>
              <a:rPr lang="da-DK" baseline="0" dirty="0"/>
              <a:t>- Jo flere årsager der tages vare på, jo mere sikkerhed</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 Årsagen skal være kendt for at sikre, at problemet ikke opstår igen</a:t>
            </a:r>
          </a:p>
          <a:p>
            <a:pPr marL="171450" indent="-171450">
              <a:buFontTx/>
              <a:buChar char="-"/>
            </a:pPr>
            <a:endParaRPr lang="da-DK"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a-DK" b="1" dirty="0"/>
              <a:t>Finder bagvedliggende årsag(er), som sikrer korrigerende handling</a:t>
            </a:r>
          </a:p>
          <a:p>
            <a:endParaRPr lang="da-DK" dirty="0"/>
          </a:p>
          <a:p>
            <a:endParaRPr lang="da-DK" dirty="0"/>
          </a:p>
        </p:txBody>
      </p:sp>
      <p:sp>
        <p:nvSpPr>
          <p:cNvPr id="4" name="Pladsholder til slidenummer 3"/>
          <p:cNvSpPr>
            <a:spLocks noGrp="1"/>
          </p:cNvSpPr>
          <p:nvPr>
            <p:ph type="sldNum" sz="quarter" idx="10"/>
          </p:nvPr>
        </p:nvSpPr>
        <p:spPr/>
        <p:txBody>
          <a:bodyPr/>
          <a:lstStyle/>
          <a:p>
            <a:fld id="{0692C9F1-C922-4724-9461-5E719E3C4DC6}" type="slidenum">
              <a:rPr lang="da-DK" smtClean="0"/>
              <a:pPr/>
              <a:t>50</a:t>
            </a:fld>
            <a:endParaRPr lang="da-DK"/>
          </a:p>
        </p:txBody>
      </p:sp>
    </p:spTree>
    <p:extLst>
      <p:ext uri="{BB962C8B-B14F-4D97-AF65-F5344CB8AC3E}">
        <p14:creationId xmlns:p14="http://schemas.microsoft.com/office/powerpoint/2010/main" val="27590694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92C9F1-C922-4724-9461-5E719E3C4DC6}"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68972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0692C9F1-C922-4724-9461-5E719E3C4DC6}" type="slidenum">
              <a:rPr lang="da-DK" smtClean="0"/>
              <a:pPr/>
              <a:t>53</a:t>
            </a:fld>
            <a:endParaRPr lang="da-DK"/>
          </a:p>
        </p:txBody>
      </p:sp>
    </p:spTree>
    <p:extLst>
      <p:ext uri="{BB962C8B-B14F-4D97-AF65-F5344CB8AC3E}">
        <p14:creationId xmlns:p14="http://schemas.microsoft.com/office/powerpoint/2010/main" val="12371640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a:t>CSM omhandler ÆNDRINGER.</a:t>
            </a:r>
          </a:p>
          <a:p>
            <a:r>
              <a:rPr lang="da-DK"/>
              <a:t>FØR</a:t>
            </a:r>
            <a:r>
              <a:rPr lang="da-DK" baseline="0"/>
              <a:t> (AS-IS), ÆNDRING – CSM, EFTER (TO-BE)</a:t>
            </a:r>
            <a:endParaRPr lang="da-DK"/>
          </a:p>
        </p:txBody>
      </p:sp>
      <p:sp>
        <p:nvSpPr>
          <p:cNvPr id="4" name="Pladsholder til diasnummer 3"/>
          <p:cNvSpPr>
            <a:spLocks noGrp="1"/>
          </p:cNvSpPr>
          <p:nvPr>
            <p:ph type="sldNum" sz="quarter" idx="10"/>
          </p:nvPr>
        </p:nvSpPr>
        <p:spPr/>
        <p:txBody>
          <a:bodyPr/>
          <a:lstStyle/>
          <a:p>
            <a:fld id="{0692C9F1-C922-4724-9461-5E719E3C4DC6}" type="slidenum">
              <a:rPr lang="da-DK" smtClean="0"/>
              <a:pPr/>
              <a:t>55</a:t>
            </a:fld>
            <a:endParaRPr lang="da-DK"/>
          </a:p>
        </p:txBody>
      </p:sp>
    </p:spTree>
    <p:extLst>
      <p:ext uri="{BB962C8B-B14F-4D97-AF65-F5344CB8AC3E}">
        <p14:creationId xmlns:p14="http://schemas.microsoft.com/office/powerpoint/2010/main" val="21899057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0692C9F1-C922-4724-9461-5E719E3C4DC6}" type="slidenum">
              <a:rPr lang="da-DK" smtClean="0"/>
              <a:pPr/>
              <a:t>56</a:t>
            </a:fld>
            <a:endParaRPr lang="da-DK"/>
          </a:p>
        </p:txBody>
      </p:sp>
    </p:spTree>
    <p:extLst>
      <p:ext uri="{BB962C8B-B14F-4D97-AF65-F5344CB8AC3E}">
        <p14:creationId xmlns:p14="http://schemas.microsoft.com/office/powerpoint/2010/main" val="3432985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a:xfrm>
            <a:off x="256477" y="4785598"/>
            <a:ext cx="6356195" cy="5060929"/>
          </a:xfrm>
        </p:spPr>
        <p:txBody>
          <a:bodyPr/>
          <a:lstStyle/>
          <a:p>
            <a:endParaRPr lang="da-DK" dirty="0"/>
          </a:p>
        </p:txBody>
      </p:sp>
      <p:sp>
        <p:nvSpPr>
          <p:cNvPr id="4" name="Pladsholder til diasnummer 3"/>
          <p:cNvSpPr>
            <a:spLocks noGrp="1"/>
          </p:cNvSpPr>
          <p:nvPr>
            <p:ph type="sldNum" sz="quarter" idx="10"/>
          </p:nvPr>
        </p:nvSpPr>
        <p:spPr/>
        <p:txBody>
          <a:bodyPr/>
          <a:lstStyle/>
          <a:p>
            <a:pPr marL="216000" marR="0" lvl="0" indent="-216000" algn="r" defTabSz="914400" rtl="0" eaLnBrk="1" fontAlgn="auto" latinLnBrk="0" hangingPunct="1">
              <a:lnSpc>
                <a:spcPct val="104000"/>
              </a:lnSpc>
              <a:spcBef>
                <a:spcPts val="0"/>
              </a:spcBef>
              <a:spcAft>
                <a:spcPts val="300"/>
              </a:spcAft>
              <a:buClr>
                <a:srgbClr val="9BBB59"/>
              </a:buClr>
              <a:buSzTx/>
              <a:buFont typeface="Verdana" panose="020B0604030504040204" pitchFamily="34" charset="0"/>
              <a:buChar char="•"/>
              <a:tabLst/>
              <a:defRPr/>
            </a:pPr>
            <a:fld id="{A16CFAD1-D197-4A88-B173-A6412E995EE5}" type="slidenum">
              <a:rPr kumimoji="0" lang="en-GB" sz="1200" b="0" i="0" u="none" strike="noStrike" kern="1200" cap="none" spc="0" normalizeH="0" baseline="0" noProof="0" smtClean="0">
                <a:ln>
                  <a:noFill/>
                </a:ln>
                <a:solidFill>
                  <a:srgbClr val="1F497D"/>
                </a:solidFill>
                <a:effectLst/>
                <a:uLnTx/>
                <a:uFillTx/>
                <a:latin typeface="Verdana" panose="020B0604030504040204" pitchFamily="34" charset="0"/>
                <a:ea typeface="Verdana" panose="020B0604030504040204" pitchFamily="34" charset="0"/>
                <a:cs typeface="Verdana" panose="020B0604030504040204" pitchFamily="34" charset="0"/>
              </a:rPr>
              <a:pPr marL="216000" marR="0" lvl="0" indent="-216000" algn="r" defTabSz="914400" rtl="0" eaLnBrk="1" fontAlgn="auto" latinLnBrk="0" hangingPunct="1">
                <a:lnSpc>
                  <a:spcPct val="104000"/>
                </a:lnSpc>
                <a:spcBef>
                  <a:spcPts val="0"/>
                </a:spcBef>
                <a:spcAft>
                  <a:spcPts val="300"/>
                </a:spcAft>
                <a:buClr>
                  <a:srgbClr val="9BBB59"/>
                </a:buClr>
                <a:buSzTx/>
                <a:buFont typeface="Verdana" panose="020B0604030504040204" pitchFamily="34" charset="0"/>
                <a:buChar char="•"/>
                <a:tabLst/>
                <a:defRPr/>
              </a:pPr>
              <a:t>8</a:t>
            </a:fld>
            <a:endParaRPr kumimoji="0" lang="en-GB" sz="1200" b="0" i="0" u="none" strike="noStrike" kern="1200" cap="none" spc="0" normalizeH="0" baseline="0" noProof="0">
              <a:ln>
                <a:noFill/>
              </a:ln>
              <a:solidFill>
                <a:srgbClr val="1F497D"/>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301454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0692C9F1-C922-4724-9461-5E719E3C4DC6}" type="slidenum">
              <a:rPr lang="da-DK" smtClean="0"/>
              <a:pPr/>
              <a:t>57</a:t>
            </a:fld>
            <a:endParaRPr lang="da-DK"/>
          </a:p>
        </p:txBody>
      </p:sp>
    </p:spTree>
    <p:extLst>
      <p:ext uri="{BB962C8B-B14F-4D97-AF65-F5344CB8AC3E}">
        <p14:creationId xmlns:p14="http://schemas.microsoft.com/office/powerpoint/2010/main" val="12174572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a:t>Dokumentation</a:t>
            </a:r>
            <a:r>
              <a:rPr lang="da-DK" baseline="0"/>
              <a:t> for hver enkelt fare – hvad de det PRÆCIS der lukker en given fare. Skal kunne fremskaffes af Byggeleder til brug for assessor/KS</a:t>
            </a:r>
            <a:endParaRPr lang="da-DK"/>
          </a:p>
        </p:txBody>
      </p:sp>
      <p:sp>
        <p:nvSpPr>
          <p:cNvPr id="4" name="Pladsholder til diasnummer 3"/>
          <p:cNvSpPr>
            <a:spLocks noGrp="1"/>
          </p:cNvSpPr>
          <p:nvPr>
            <p:ph type="sldNum" sz="quarter" idx="10"/>
          </p:nvPr>
        </p:nvSpPr>
        <p:spPr/>
        <p:txBody>
          <a:bodyPr/>
          <a:lstStyle/>
          <a:p>
            <a:fld id="{0692C9F1-C922-4724-9461-5E719E3C4DC6}" type="slidenum">
              <a:rPr lang="da-DK" smtClean="0"/>
              <a:pPr/>
              <a:t>62</a:t>
            </a:fld>
            <a:endParaRPr lang="da-DK"/>
          </a:p>
        </p:txBody>
      </p:sp>
    </p:spTree>
    <p:extLst>
      <p:ext uri="{BB962C8B-B14F-4D97-AF65-F5344CB8AC3E}">
        <p14:creationId xmlns:p14="http://schemas.microsoft.com/office/powerpoint/2010/main" val="20504727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0692C9F1-C922-4724-9461-5E719E3C4DC6}" type="slidenum">
              <a:rPr lang="da-DK" smtClean="0"/>
              <a:pPr/>
              <a:t>63</a:t>
            </a:fld>
            <a:endParaRPr lang="da-DK"/>
          </a:p>
        </p:txBody>
      </p:sp>
    </p:spTree>
    <p:extLst>
      <p:ext uri="{BB962C8B-B14F-4D97-AF65-F5344CB8AC3E}">
        <p14:creationId xmlns:p14="http://schemas.microsoft.com/office/powerpoint/2010/main" val="21707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0692C9F1-C922-4724-9461-5E719E3C4DC6}" type="slidenum">
              <a:rPr lang="da-DK" smtClean="0"/>
              <a:pPr/>
              <a:t>67</a:t>
            </a:fld>
            <a:endParaRPr lang="da-DK"/>
          </a:p>
        </p:txBody>
      </p:sp>
    </p:spTree>
    <p:extLst>
      <p:ext uri="{BB962C8B-B14F-4D97-AF65-F5344CB8AC3E}">
        <p14:creationId xmlns:p14="http://schemas.microsoft.com/office/powerpoint/2010/main" val="1540987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marL="216000" marR="0" lvl="0" indent="-216000" algn="r" defTabSz="914400" rtl="0" eaLnBrk="1" fontAlgn="auto" latinLnBrk="0" hangingPunct="1">
              <a:lnSpc>
                <a:spcPct val="104000"/>
              </a:lnSpc>
              <a:spcBef>
                <a:spcPts val="0"/>
              </a:spcBef>
              <a:spcAft>
                <a:spcPts val="300"/>
              </a:spcAft>
              <a:buClr>
                <a:srgbClr val="9BBB59"/>
              </a:buClr>
              <a:buSzTx/>
              <a:buFont typeface="Verdana" panose="020B0604030504040204" pitchFamily="34" charset="0"/>
              <a:buChar char="•"/>
              <a:tabLst/>
              <a:defRPr/>
            </a:pPr>
            <a:fld id="{A16CFAD1-D197-4A88-B173-A6412E995EE5}" type="slidenum">
              <a:rPr kumimoji="0" lang="en-GB" sz="1200" b="0" i="0" u="none" strike="noStrike" kern="1200" cap="none" spc="0" normalizeH="0" baseline="0" noProof="0" smtClean="0">
                <a:ln>
                  <a:noFill/>
                </a:ln>
                <a:solidFill>
                  <a:srgbClr val="1F497D"/>
                </a:solidFill>
                <a:effectLst/>
                <a:uLnTx/>
                <a:uFillTx/>
                <a:latin typeface="Verdana" panose="020B0604030504040204" pitchFamily="34" charset="0"/>
                <a:ea typeface="Verdana" panose="020B0604030504040204" pitchFamily="34" charset="0"/>
                <a:cs typeface="Verdana" panose="020B0604030504040204" pitchFamily="34" charset="0"/>
              </a:rPr>
              <a:pPr marL="216000" marR="0" lvl="0" indent="-216000" algn="r" defTabSz="914400" rtl="0" eaLnBrk="1" fontAlgn="auto" latinLnBrk="0" hangingPunct="1">
                <a:lnSpc>
                  <a:spcPct val="104000"/>
                </a:lnSpc>
                <a:spcBef>
                  <a:spcPts val="0"/>
                </a:spcBef>
                <a:spcAft>
                  <a:spcPts val="300"/>
                </a:spcAft>
                <a:buClr>
                  <a:srgbClr val="9BBB59"/>
                </a:buClr>
                <a:buSzTx/>
                <a:buFont typeface="Verdana" panose="020B0604030504040204" pitchFamily="34" charset="0"/>
                <a:buChar char="•"/>
                <a:tabLst/>
                <a:defRPr/>
              </a:pPr>
              <a:t>9</a:t>
            </a:fld>
            <a:endParaRPr kumimoji="0" lang="en-GB" sz="1200" b="0" i="0" u="none" strike="noStrike" kern="1200" cap="none" spc="0" normalizeH="0" baseline="0" noProof="0">
              <a:ln>
                <a:noFill/>
              </a:ln>
              <a:solidFill>
                <a:srgbClr val="1F497D"/>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93869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marL="216000" marR="0" lvl="0" indent="-216000" algn="r" defTabSz="914400" rtl="0" eaLnBrk="1" fontAlgn="auto" latinLnBrk="0" hangingPunct="1">
              <a:lnSpc>
                <a:spcPct val="104000"/>
              </a:lnSpc>
              <a:spcBef>
                <a:spcPts val="0"/>
              </a:spcBef>
              <a:spcAft>
                <a:spcPts val="300"/>
              </a:spcAft>
              <a:buClr>
                <a:srgbClr val="9BBB59"/>
              </a:buClr>
              <a:buSzTx/>
              <a:buFont typeface="Verdana" panose="020B0604030504040204" pitchFamily="34" charset="0"/>
              <a:buChar char="•"/>
              <a:tabLst/>
              <a:defRPr/>
            </a:pPr>
            <a:fld id="{A16CFAD1-D197-4A88-B173-A6412E995EE5}" type="slidenum">
              <a:rPr kumimoji="0" lang="en-GB" sz="1200" b="0" i="0" u="none" strike="noStrike" kern="1200" cap="none" spc="0" normalizeH="0" baseline="0" noProof="0" smtClean="0">
                <a:ln>
                  <a:noFill/>
                </a:ln>
                <a:solidFill>
                  <a:srgbClr val="1F497D"/>
                </a:solidFill>
                <a:effectLst/>
                <a:uLnTx/>
                <a:uFillTx/>
                <a:latin typeface="Verdana" panose="020B0604030504040204" pitchFamily="34" charset="0"/>
                <a:ea typeface="Verdana" panose="020B0604030504040204" pitchFamily="34" charset="0"/>
                <a:cs typeface="Verdana" panose="020B0604030504040204" pitchFamily="34" charset="0"/>
              </a:rPr>
              <a:pPr marL="216000" marR="0" lvl="0" indent="-216000" algn="r" defTabSz="914400" rtl="0" eaLnBrk="1" fontAlgn="auto" latinLnBrk="0" hangingPunct="1">
                <a:lnSpc>
                  <a:spcPct val="104000"/>
                </a:lnSpc>
                <a:spcBef>
                  <a:spcPts val="0"/>
                </a:spcBef>
                <a:spcAft>
                  <a:spcPts val="300"/>
                </a:spcAft>
                <a:buClr>
                  <a:srgbClr val="9BBB59"/>
                </a:buClr>
                <a:buSzTx/>
                <a:buFont typeface="Verdana" panose="020B0604030504040204" pitchFamily="34" charset="0"/>
                <a:buChar char="•"/>
                <a:tabLst/>
                <a:defRPr/>
              </a:pPr>
              <a:t>10</a:t>
            </a:fld>
            <a:endParaRPr kumimoji="0" lang="en-GB" sz="1200" b="0" i="0" u="none" strike="noStrike" kern="1200" cap="none" spc="0" normalizeH="0" baseline="0" noProof="0">
              <a:ln>
                <a:noFill/>
              </a:ln>
              <a:solidFill>
                <a:srgbClr val="1F497D"/>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15565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marL="216000" marR="0" lvl="0" indent="-216000" algn="r" defTabSz="914400" rtl="0" eaLnBrk="1" fontAlgn="auto" latinLnBrk="0" hangingPunct="1">
              <a:lnSpc>
                <a:spcPct val="104000"/>
              </a:lnSpc>
              <a:spcBef>
                <a:spcPts val="0"/>
              </a:spcBef>
              <a:spcAft>
                <a:spcPts val="300"/>
              </a:spcAft>
              <a:buClr>
                <a:srgbClr val="A5A5A5"/>
              </a:buClr>
              <a:buSzTx/>
              <a:buFont typeface="Verdana" panose="020B0604030504040204" pitchFamily="34" charset="0"/>
              <a:buChar char="•"/>
              <a:tabLst/>
              <a:defRPr/>
            </a:pPr>
            <a:fld id="{A16CFAD1-D197-4A88-B173-A6412E995EE5}" type="slidenum">
              <a:rPr kumimoji="0" lang="en-GB" sz="1200" b="0" i="0" u="none" strike="noStrike" kern="1200" cap="none" spc="0" normalizeH="0" baseline="0" noProof="0" smtClean="0">
                <a:ln>
                  <a:noFill/>
                </a:ln>
                <a:solidFill>
                  <a:srgbClr val="44546A"/>
                </a:solidFill>
                <a:effectLst/>
                <a:uLnTx/>
                <a:uFillTx/>
                <a:latin typeface="Verdana" panose="020B0604030504040204" pitchFamily="34" charset="0"/>
                <a:ea typeface="Verdana" panose="020B0604030504040204" pitchFamily="34" charset="0"/>
                <a:cs typeface="Verdana" panose="020B0604030504040204" pitchFamily="34" charset="0"/>
              </a:rPr>
              <a:pPr marL="216000" marR="0" lvl="0" indent="-216000" algn="r" defTabSz="914400" rtl="0" eaLnBrk="1" fontAlgn="auto" latinLnBrk="0" hangingPunct="1">
                <a:lnSpc>
                  <a:spcPct val="104000"/>
                </a:lnSpc>
                <a:spcBef>
                  <a:spcPts val="0"/>
                </a:spcBef>
                <a:spcAft>
                  <a:spcPts val="300"/>
                </a:spcAft>
                <a:buClr>
                  <a:srgbClr val="A5A5A5"/>
                </a:buClr>
                <a:buSzTx/>
                <a:buFont typeface="Verdana" panose="020B0604030504040204" pitchFamily="34" charset="0"/>
                <a:buChar char="•"/>
                <a:tabLst/>
                <a:defRPr/>
              </a:pPr>
              <a:t>11</a:t>
            </a:fld>
            <a:endParaRPr kumimoji="0" lang="en-GB" sz="1200" b="0" i="0" u="none" strike="noStrike" kern="1200" cap="none" spc="0" normalizeH="0" baseline="0" noProof="0">
              <a:ln>
                <a:noFill/>
              </a:ln>
              <a:solidFill>
                <a:srgbClr val="44546A"/>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03962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marL="216000" marR="0" lvl="0" indent="-216000" algn="r" defTabSz="914400" rtl="0" eaLnBrk="1" fontAlgn="auto" latinLnBrk="0" hangingPunct="1">
              <a:lnSpc>
                <a:spcPct val="104000"/>
              </a:lnSpc>
              <a:spcBef>
                <a:spcPts val="0"/>
              </a:spcBef>
              <a:spcAft>
                <a:spcPts val="300"/>
              </a:spcAft>
              <a:buClr>
                <a:srgbClr val="9BBB59"/>
              </a:buClr>
              <a:buSzTx/>
              <a:buFont typeface="Verdana" panose="020B0604030504040204" pitchFamily="34" charset="0"/>
              <a:buChar char="•"/>
              <a:tabLst/>
              <a:defRPr/>
            </a:pPr>
            <a:fld id="{A16CFAD1-D197-4A88-B173-A6412E995EE5}" type="slidenum">
              <a:rPr kumimoji="0" lang="en-GB" sz="1200" b="0" i="0" u="none" strike="noStrike" kern="1200" cap="none" spc="0" normalizeH="0" baseline="0" noProof="0" smtClean="0">
                <a:ln>
                  <a:noFill/>
                </a:ln>
                <a:solidFill>
                  <a:srgbClr val="1F497D"/>
                </a:solidFill>
                <a:effectLst/>
                <a:uLnTx/>
                <a:uFillTx/>
                <a:latin typeface="Verdana" panose="020B0604030504040204" pitchFamily="34" charset="0"/>
                <a:ea typeface="Verdana" panose="020B0604030504040204" pitchFamily="34" charset="0"/>
                <a:cs typeface="Verdana" panose="020B0604030504040204" pitchFamily="34" charset="0"/>
              </a:rPr>
              <a:pPr marL="216000" marR="0" lvl="0" indent="-216000" algn="r" defTabSz="914400" rtl="0" eaLnBrk="1" fontAlgn="auto" latinLnBrk="0" hangingPunct="1">
                <a:lnSpc>
                  <a:spcPct val="104000"/>
                </a:lnSpc>
                <a:spcBef>
                  <a:spcPts val="0"/>
                </a:spcBef>
                <a:spcAft>
                  <a:spcPts val="300"/>
                </a:spcAft>
                <a:buClr>
                  <a:srgbClr val="9BBB59"/>
                </a:buClr>
                <a:buSzTx/>
                <a:buFont typeface="Verdana" panose="020B0604030504040204" pitchFamily="34" charset="0"/>
                <a:buChar char="•"/>
                <a:tabLst/>
                <a:defRPr/>
              </a:pPr>
              <a:t>12</a:t>
            </a:fld>
            <a:endParaRPr kumimoji="0" lang="en-GB" sz="1200" b="0" i="0" u="none" strike="noStrike" kern="1200" cap="none" spc="0" normalizeH="0" baseline="0" noProof="0">
              <a:ln>
                <a:noFill/>
              </a:ln>
              <a:solidFill>
                <a:srgbClr val="1F497D"/>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456673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Master" Target="../slideMasters/slideMaster3.xml"/><Relationship Id="rId1" Type="http://schemas.openxmlformats.org/officeDocument/2006/relationships/tags" Target="../tags/tag16.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7.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Forside 1">
    <p:spTree>
      <p:nvGrpSpPr>
        <p:cNvPr id="1" name=""/>
        <p:cNvGrpSpPr/>
        <p:nvPr/>
      </p:nvGrpSpPr>
      <p:grpSpPr>
        <a:xfrm>
          <a:off x="0" y="0"/>
          <a:ext cx="0" cy="0"/>
          <a:chOff x="0" y="0"/>
          <a:chExt cx="0" cy="0"/>
        </a:xfrm>
      </p:grpSpPr>
      <p:pic>
        <p:nvPicPr>
          <p:cNvPr id="2" name="Picture 2" descr="C:\Users\Christine Bonde\Desktop\Midlertidige filer\BDK PowerPoint forsider\ur.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spTree>
    <p:extLst>
      <p:ext uri="{BB962C8B-B14F-4D97-AF65-F5344CB8AC3E}">
        <p14:creationId xmlns:p14="http://schemas.microsoft.com/office/powerpoint/2010/main" val="335445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rside 3">
    <p:spTree>
      <p:nvGrpSpPr>
        <p:cNvPr id="1" name=""/>
        <p:cNvGrpSpPr/>
        <p:nvPr/>
      </p:nvGrpSpPr>
      <p:grpSpPr>
        <a:xfrm>
          <a:off x="0" y="0"/>
          <a:ext cx="0" cy="0"/>
          <a:chOff x="0" y="0"/>
          <a:chExt cx="0" cy="0"/>
        </a:xfrm>
      </p:grpSpPr>
      <p:pic>
        <p:nvPicPr>
          <p:cNvPr id="2050" name="Picture 2" descr="C:\Users\Christine Bonde\Desktop\Midlertidige filer\BDK PowerPoint forsider\Ansigt_spor.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27272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orside 4">
    <p:spTree>
      <p:nvGrpSpPr>
        <p:cNvPr id="1" name=""/>
        <p:cNvGrpSpPr/>
        <p:nvPr/>
      </p:nvGrpSpPr>
      <p:grpSpPr>
        <a:xfrm>
          <a:off x="0" y="0"/>
          <a:ext cx="0" cy="0"/>
          <a:chOff x="0" y="0"/>
          <a:chExt cx="0" cy="0"/>
        </a:xfrm>
      </p:grpSpPr>
      <p:pic>
        <p:nvPicPr>
          <p:cNvPr id="3074" name="Picture 2" descr="C:\Users\Christine Bonde\Desktop\Midlertidige filer\BDK PowerPoint forsider\kh161112-28127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643240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orside 5">
    <p:spTree>
      <p:nvGrpSpPr>
        <p:cNvPr id="1" name=""/>
        <p:cNvGrpSpPr/>
        <p:nvPr/>
      </p:nvGrpSpPr>
      <p:grpSpPr>
        <a:xfrm>
          <a:off x="0" y="0"/>
          <a:ext cx="0" cy="0"/>
          <a:chOff x="0" y="0"/>
          <a:chExt cx="0" cy="0"/>
        </a:xfrm>
      </p:grpSpPr>
      <p:pic>
        <p:nvPicPr>
          <p:cNvPr id="2" name="Picture 2" descr="C:\Users\Christine Bonde\Desktop\Midlertidige filer\BDK PowerPoint forsider\Perron_KBH.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924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86030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orside 6">
    <p:spTree>
      <p:nvGrpSpPr>
        <p:cNvPr id="1" name=""/>
        <p:cNvGrpSpPr/>
        <p:nvPr/>
      </p:nvGrpSpPr>
      <p:grpSpPr>
        <a:xfrm>
          <a:off x="0" y="0"/>
          <a:ext cx="0" cy="0"/>
          <a:chOff x="0" y="0"/>
          <a:chExt cx="0" cy="0"/>
        </a:xfrm>
      </p:grpSpPr>
      <p:pic>
        <p:nvPicPr>
          <p:cNvPr id="17" name="Billede 16" descr="forsidebillede2.jpg"/>
          <p:cNvPicPr>
            <a:picLocks noChangeAspect="1"/>
          </p:cNvPicPr>
          <p:nvPr userDrawn="1"/>
        </p:nvPicPr>
        <p:blipFill>
          <a:blip r:embed="rId2" cstate="email"/>
          <a:stretch>
            <a:fillRect/>
          </a:stretch>
        </p:blipFill>
        <p:spPr>
          <a:xfrm>
            <a:off x="608" y="0"/>
            <a:ext cx="9142783" cy="6858000"/>
          </a:xfrm>
          <a:prstGeom prst="rect">
            <a:avLst/>
          </a:prstGeom>
        </p:spPr>
      </p:pic>
      <p:sp>
        <p:nvSpPr>
          <p:cNvPr id="10" name="Rektangel 9"/>
          <p:cNvSpPr/>
          <p:nvPr userDrawn="1"/>
        </p:nvSpPr>
        <p:spPr>
          <a:xfrm>
            <a:off x="0" y="3384000"/>
            <a:ext cx="9144000" cy="16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86030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orside 7">
    <p:spTree>
      <p:nvGrpSpPr>
        <p:cNvPr id="1" name=""/>
        <p:cNvGrpSpPr/>
        <p:nvPr/>
      </p:nvGrpSpPr>
      <p:grpSpPr>
        <a:xfrm>
          <a:off x="0" y="0"/>
          <a:ext cx="0" cy="0"/>
          <a:chOff x="0" y="0"/>
          <a:chExt cx="0" cy="0"/>
        </a:xfrm>
      </p:grpSpPr>
      <p:pic>
        <p:nvPicPr>
          <p:cNvPr id="2" name="Picture 2" descr="C:\Users\Christine Bonde\Desktop\Midlertidige filer\BDK PowerPoint forsider\togpassagerer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86030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orside 8">
    <p:spTree>
      <p:nvGrpSpPr>
        <p:cNvPr id="1" name=""/>
        <p:cNvGrpSpPr/>
        <p:nvPr/>
      </p:nvGrpSpPr>
      <p:grpSpPr>
        <a:xfrm>
          <a:off x="0" y="0"/>
          <a:ext cx="0" cy="0"/>
          <a:chOff x="0" y="0"/>
          <a:chExt cx="0" cy="0"/>
        </a:xfrm>
      </p:grpSpPr>
      <p:pic>
        <p:nvPicPr>
          <p:cNvPr id="4098" name="Picture 2" descr="C:\Users\Christine Bonde\Desktop\Midlertidige filer\BDK PowerPoint forsider\kørestrøm.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86030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orside 9">
    <p:spTree>
      <p:nvGrpSpPr>
        <p:cNvPr id="1" name=""/>
        <p:cNvGrpSpPr/>
        <p:nvPr/>
      </p:nvGrpSpPr>
      <p:grpSpPr>
        <a:xfrm>
          <a:off x="0" y="0"/>
          <a:ext cx="0" cy="0"/>
          <a:chOff x="0" y="0"/>
          <a:chExt cx="0" cy="0"/>
        </a:xfrm>
      </p:grpSpPr>
      <p:pic>
        <p:nvPicPr>
          <p:cNvPr id="5122" name="Picture 2" descr="C:\Users\Christine Bonde\Desktop\Midlertidige filer\BDK PowerPoint forsider\Trafikinformation_2.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86030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rside 10">
    <p:spTree>
      <p:nvGrpSpPr>
        <p:cNvPr id="1" name=""/>
        <p:cNvGrpSpPr/>
        <p:nvPr/>
      </p:nvGrpSpPr>
      <p:grpSpPr>
        <a:xfrm>
          <a:off x="0" y="0"/>
          <a:ext cx="0" cy="0"/>
          <a:chOff x="0" y="0"/>
          <a:chExt cx="0" cy="0"/>
        </a:xfrm>
      </p:grpSpPr>
      <p:pic>
        <p:nvPicPr>
          <p:cNvPr id="6146" name="Picture 2" descr="C:\Users\Christine Bonde\Desktop\Midlertidige filer\BDK PowerPoint forsider\spor_land.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86030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orside 11">
    <p:spTree>
      <p:nvGrpSpPr>
        <p:cNvPr id="1" name=""/>
        <p:cNvGrpSpPr/>
        <p:nvPr/>
      </p:nvGrpSpPr>
      <p:grpSpPr>
        <a:xfrm>
          <a:off x="0" y="0"/>
          <a:ext cx="0" cy="0"/>
          <a:chOff x="0" y="0"/>
          <a:chExt cx="0" cy="0"/>
        </a:xfrm>
      </p:grpSpPr>
      <p:pic>
        <p:nvPicPr>
          <p:cNvPr id="7170" name="Picture 2" descr="C:\Users\Christine Bonde\Desktop\Midlertidige filer\BDK PowerPoint forsider\Trafikinformation.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631"/>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86030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orside 12">
    <p:spTree>
      <p:nvGrpSpPr>
        <p:cNvPr id="1" name=""/>
        <p:cNvGrpSpPr/>
        <p:nvPr/>
      </p:nvGrpSpPr>
      <p:grpSpPr>
        <a:xfrm>
          <a:off x="0" y="0"/>
          <a:ext cx="0" cy="0"/>
          <a:chOff x="0" y="0"/>
          <a:chExt cx="0" cy="0"/>
        </a:xfrm>
      </p:grpSpPr>
      <p:pic>
        <p:nvPicPr>
          <p:cNvPr id="8194" name="Picture 2" descr="C:\Users\Christine Bonde\Desktop\Midlertidige filer\BDK PowerPoint forsider\Trafikinfoskærme.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584"/>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86030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da-DK" dirty="0"/>
          </a:p>
        </p:txBody>
      </p:sp>
      <p:sp>
        <p:nvSpPr>
          <p:cNvPr id="3" name="Pladsholder til indhold 2"/>
          <p:cNvSpPr>
            <a:spLocks noGrp="1"/>
          </p:cNvSpPr>
          <p:nvPr>
            <p:ph idx="1"/>
          </p:nvPr>
        </p:nvSpPr>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5" name="Undertitel 2"/>
          <p:cNvSpPr>
            <a:spLocks noGrp="1"/>
          </p:cNvSpPr>
          <p:nvPr>
            <p:ph type="subTitle" idx="10"/>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1629252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orside 13">
    <p:spTree>
      <p:nvGrpSpPr>
        <p:cNvPr id="1" name=""/>
        <p:cNvGrpSpPr/>
        <p:nvPr/>
      </p:nvGrpSpPr>
      <p:grpSpPr>
        <a:xfrm>
          <a:off x="0" y="0"/>
          <a:ext cx="0" cy="0"/>
          <a:chOff x="0" y="0"/>
          <a:chExt cx="0" cy="0"/>
        </a:xfrm>
      </p:grpSpPr>
      <p:pic>
        <p:nvPicPr>
          <p:cNvPr id="2" name="Billede 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287"/>
          </a:xfrm>
          <a:prstGeom prst="rect">
            <a:avLst/>
          </a:prstGeom>
          <a:noFill/>
        </p:spPr>
      </p:pic>
    </p:spTree>
    <p:extLst>
      <p:ext uri="{BB962C8B-B14F-4D97-AF65-F5344CB8AC3E}">
        <p14:creationId xmlns:p14="http://schemas.microsoft.com/office/powerpoint/2010/main" val="96304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orside 14">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96304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a:xfrm>
            <a:off x="720000" y="6570664"/>
            <a:ext cx="2133600" cy="215922"/>
          </a:xfrm>
          <a:prstGeom prst="rect">
            <a:avLst/>
          </a:prstGeom>
        </p:spPr>
        <p:txBody>
          <a:bodyPr/>
          <a:lstStyle/>
          <a:p>
            <a:pPr algn="l" rtl="0"/>
            <a:fld id="{E098FC0D-AB3D-44EC-A67C-1565D2B074EA}" type="datetimeFigureOut">
              <a:rPr lang="da-DK" sz="1100" kern="1200">
                <a:solidFill>
                  <a:prstClr val="black"/>
                </a:solidFill>
                <a:latin typeface="Agfa Rotis Sans Serif" pitchFamily="2" charset="0"/>
                <a:ea typeface="+mn-ea"/>
                <a:cs typeface="+mn-cs"/>
              </a:rPr>
              <a:pPr algn="l" rtl="0"/>
              <a:t>29-11-2018</a:t>
            </a:fld>
            <a:endParaRPr lang="da-DK" sz="1100" kern="1200">
              <a:solidFill>
                <a:prstClr val="black"/>
              </a:solidFill>
              <a:latin typeface="Agfa Rotis Sans Serif" pitchFamily="2" charset="0"/>
              <a:ea typeface="+mn-ea"/>
              <a:cs typeface="+mn-cs"/>
            </a:endParaRPr>
          </a:p>
        </p:txBody>
      </p:sp>
      <p:sp>
        <p:nvSpPr>
          <p:cNvPr id="5" name="Pladsholder til sidefod 4"/>
          <p:cNvSpPr>
            <a:spLocks noGrp="1"/>
          </p:cNvSpPr>
          <p:nvPr>
            <p:ph type="ftr" sz="quarter" idx="11"/>
          </p:nvPr>
        </p:nvSpPr>
        <p:spPr>
          <a:xfrm>
            <a:off x="3124200" y="6570664"/>
            <a:ext cx="2895600" cy="215922"/>
          </a:xfrm>
          <a:prstGeom prst="rect">
            <a:avLst/>
          </a:prstGeom>
        </p:spPr>
        <p:txBody>
          <a:bodyPr/>
          <a:lstStyle/>
          <a:p>
            <a:pPr algn="ctr" rtl="0"/>
            <a:endParaRPr lang="da-DK" sz="1100" kern="1200">
              <a:solidFill>
                <a:prstClr val="black"/>
              </a:solidFill>
              <a:latin typeface="Agfa Rotis Sans Serif" pitchFamily="2" charset="0"/>
              <a:ea typeface="+mn-ea"/>
              <a:cs typeface="+mn-cs"/>
            </a:endParaRPr>
          </a:p>
        </p:txBody>
      </p:sp>
      <p:sp>
        <p:nvSpPr>
          <p:cNvPr id="6" name="Pladsholder til diasnummer 5"/>
          <p:cNvSpPr>
            <a:spLocks noGrp="1"/>
          </p:cNvSpPr>
          <p:nvPr>
            <p:ph type="sldNum" sz="quarter" idx="12"/>
          </p:nvPr>
        </p:nvSpPr>
        <p:spPr>
          <a:xfrm>
            <a:off x="6299038" y="6564337"/>
            <a:ext cx="2133600" cy="215922"/>
          </a:xfrm>
          <a:prstGeom prst="rect">
            <a:avLst/>
          </a:prstGeom>
        </p:spPr>
        <p:txBody>
          <a:bodyPr/>
          <a:lstStyle/>
          <a:p>
            <a:pPr algn="r" rtl="0"/>
            <a:fld id="{B430BC6E-0355-4DAE-A55D-751B2563FC83}" type="slidenum">
              <a:rPr lang="da-DK" sz="1100" kern="1200">
                <a:solidFill>
                  <a:prstClr val="black"/>
                </a:solidFill>
                <a:latin typeface="Agfa Rotis Sans Serif" pitchFamily="2" charset="0"/>
                <a:ea typeface="+mn-ea"/>
                <a:cs typeface="+mn-cs"/>
              </a:rPr>
              <a:pPr algn="r" rtl="0"/>
              <a:t>‹nr.›</a:t>
            </a:fld>
            <a:endParaRPr lang="da-DK" sz="1100" kern="1200">
              <a:solidFill>
                <a:prstClr val="black"/>
              </a:solidFill>
              <a:latin typeface="Agfa Rotis Sans Serif" pitchFamily="2" charset="0"/>
              <a:ea typeface="+mn-ea"/>
              <a:cs typeface="+mn-cs"/>
            </a:endParaRPr>
          </a:p>
        </p:txBody>
      </p:sp>
    </p:spTree>
    <p:extLst>
      <p:ext uri="{BB962C8B-B14F-4D97-AF65-F5344CB8AC3E}">
        <p14:creationId xmlns:p14="http://schemas.microsoft.com/office/powerpoint/2010/main" val="421117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sp>
        <p:nvSpPr>
          <p:cNvPr id="2" name="Title 1"/>
          <p:cNvSpPr>
            <a:spLocks noGrp="1"/>
          </p:cNvSpPr>
          <p:nvPr>
            <p:ph type="ctrTitle"/>
          </p:nvPr>
        </p:nvSpPr>
        <p:spPr>
          <a:xfrm>
            <a:off x="782619" y="2462526"/>
            <a:ext cx="6107400" cy="1609200"/>
          </a:xfrm>
        </p:spPr>
        <p:txBody>
          <a:bodyPr anchor="ctr" anchorCtr="0"/>
          <a:lstStyle>
            <a:lvl1pPr algn="l">
              <a:lnSpc>
                <a:spcPct val="100000"/>
              </a:lnSpc>
              <a:defRPr sz="3000"/>
            </a:lvl1pPr>
          </a:lstStyle>
          <a:p>
            <a:r>
              <a:rPr lang="da-DK" noProof="0"/>
              <a:t>Klik for at redigere i master</a:t>
            </a:r>
            <a:endParaRPr lang="da-DK" noProof="0" dirty="0"/>
          </a:p>
        </p:txBody>
      </p:sp>
      <p:sp>
        <p:nvSpPr>
          <p:cNvPr id="3" name="Subtitle 2"/>
          <p:cNvSpPr>
            <a:spLocks noGrp="1"/>
          </p:cNvSpPr>
          <p:nvPr>
            <p:ph type="subTitle" idx="1"/>
          </p:nvPr>
        </p:nvSpPr>
        <p:spPr>
          <a:xfrm>
            <a:off x="782619" y="4446000"/>
            <a:ext cx="6107400" cy="1655762"/>
          </a:xfrm>
        </p:spPr>
        <p:txBody>
          <a:bodyPr/>
          <a:lstStyle>
            <a:lvl1pPr marL="0" indent="0" algn="l">
              <a:spcBef>
                <a:spcPts val="0"/>
              </a:spcBef>
              <a:buFont typeface="Arial" panose="020B0604020202020204" pitchFamily="34" charset="0"/>
              <a:buChar char="​"/>
              <a:defRPr sz="1500"/>
            </a:lvl1pPr>
            <a:lvl2pPr marL="600075" indent="-257175" algn="l">
              <a:buFont typeface="Arial" panose="020B0604020202020204" pitchFamily="34" charset="0"/>
              <a:buChar char="•"/>
              <a:defRPr sz="1500"/>
            </a:lvl2pPr>
            <a:lvl3pPr marL="900113" indent="-214313" algn="l">
              <a:buFont typeface="Arial" panose="020B0604020202020204" pitchFamily="34" charset="0"/>
              <a:buChar char="•"/>
              <a:defRPr sz="1500"/>
            </a:lvl3pPr>
            <a:lvl4pPr marL="1243013" indent="-214313" algn="l">
              <a:buFont typeface="Arial" panose="020B0604020202020204" pitchFamily="34" charset="0"/>
              <a:buChar char="•"/>
              <a:defRPr sz="1500"/>
            </a:lvl4pPr>
            <a:lvl5pPr marL="1585913" indent="-214313" algn="l">
              <a:buFont typeface="Arial" panose="020B0604020202020204" pitchFamily="34" charset="0"/>
              <a:buChar char="•"/>
              <a:defRPr sz="1500"/>
            </a:lvl5pPr>
            <a:lvl6pPr marL="1928813" indent="-214313" algn="l">
              <a:buFont typeface="Arial" panose="020B0604020202020204" pitchFamily="34" charset="0"/>
              <a:buChar char="•"/>
              <a:defRPr sz="1500"/>
            </a:lvl6pPr>
            <a:lvl7pPr marL="2271713" indent="-214313" algn="l">
              <a:buFont typeface="Arial" panose="020B0604020202020204" pitchFamily="34" charset="0"/>
              <a:buChar char="•"/>
              <a:defRPr sz="1500"/>
            </a:lvl7pPr>
            <a:lvl8pPr marL="2614613" indent="-214313" algn="l">
              <a:buFont typeface="Arial" panose="020B0604020202020204" pitchFamily="34" charset="0"/>
              <a:buChar char="•"/>
              <a:defRPr sz="1500"/>
            </a:lvl8pPr>
            <a:lvl9pPr marL="2957513" indent="-214313" algn="l">
              <a:buFont typeface="Arial" panose="020B0604020202020204" pitchFamily="34" charset="0"/>
              <a:buChar char="•"/>
              <a:defRPr sz="1500"/>
            </a:lvl9pPr>
          </a:lstStyle>
          <a:p>
            <a:r>
              <a:rPr lang="da-DK" noProof="0"/>
              <a:t>Klik for at redigere i master</a:t>
            </a:r>
            <a:endParaRPr lang="da-DK" noProof="0" dirty="0"/>
          </a:p>
        </p:txBody>
      </p:sp>
      <p:sp>
        <p:nvSpPr>
          <p:cNvPr id="4" name="Date_DateCustomA"/>
          <p:cNvSpPr>
            <a:spLocks noGrp="1"/>
          </p:cNvSpPr>
          <p:nvPr>
            <p:ph type="dt" sz="half" idx="10"/>
          </p:nvPr>
        </p:nvSpPr>
        <p:spPr>
          <a:xfrm>
            <a:off x="6898501" y="805417"/>
            <a:ext cx="1919700" cy="115200"/>
          </a:xfrm>
        </p:spPr>
        <p:txBody>
          <a:bodyPr/>
          <a:lstStyle>
            <a:lvl1pPr marL="0" indent="0" algn="r">
              <a:buNone/>
              <a:defRPr sz="713" b="0">
                <a:solidFill>
                  <a:schemeClr val="tx2"/>
                </a:solidFill>
              </a:defRPr>
            </a:lvl1pPr>
          </a:lstStyle>
          <a:p>
            <a:endParaRPr lang="da-DK" dirty="0"/>
          </a:p>
        </p:txBody>
      </p:sp>
      <p:sp>
        <p:nvSpPr>
          <p:cNvPr id="5" name="FLD_PresentationTitle" hidden="1"/>
          <p:cNvSpPr>
            <a:spLocks noGrp="1"/>
          </p:cNvSpPr>
          <p:nvPr>
            <p:ph type="ftr" sz="quarter" idx="11"/>
          </p:nvPr>
        </p:nvSpPr>
        <p:spPr>
          <a:xfrm>
            <a:off x="0" y="6977369"/>
            <a:ext cx="0" cy="0"/>
          </a:xfrm>
        </p:spPr>
        <p:txBody>
          <a:bodyPr/>
          <a:lstStyle>
            <a:lvl1pPr algn="l">
              <a:defRPr sz="100">
                <a:solidFill>
                  <a:schemeClr val="bg1"/>
                </a:solidFill>
              </a:defRPr>
            </a:lvl1pPr>
          </a:lstStyle>
          <a:p>
            <a:r>
              <a:rPr lang="da-DK" dirty="0"/>
              <a:t>Præsentationstitel</a:t>
            </a:r>
          </a:p>
        </p:txBody>
      </p:sp>
      <p:sp>
        <p:nvSpPr>
          <p:cNvPr id="6" name="Slide Number Placeholder 5" hidden="1"/>
          <p:cNvSpPr>
            <a:spLocks noGrp="1"/>
          </p:cNvSpPr>
          <p:nvPr>
            <p:ph type="sldNum" sz="quarter" idx="12"/>
          </p:nvPr>
        </p:nvSpPr>
        <p:spPr>
          <a:xfrm>
            <a:off x="0" y="6977369"/>
            <a:ext cx="0" cy="0"/>
          </a:xfrm>
        </p:spPr>
        <p:txBody>
          <a:bodyPr/>
          <a:lstStyle>
            <a:lvl1pPr algn="l">
              <a:defRPr sz="100">
                <a:solidFill>
                  <a:schemeClr val="bg1"/>
                </a:solidFill>
              </a:defRPr>
            </a:lvl1pPr>
          </a:lstStyle>
          <a:p>
            <a:fld id="{24C8C45C-947F-4981-8B3F-4F32E973C901}" type="slidenum">
              <a:rPr lang="da-DK" smtClean="0"/>
              <a:pPr/>
              <a:t>‹nr.›</a:t>
            </a:fld>
            <a:endParaRPr lang="da-DK" dirty="0"/>
          </a:p>
        </p:txBody>
      </p:sp>
      <p:sp>
        <p:nvSpPr>
          <p:cNvPr id="9" name="Rectangle 8">
            <a:extLst>
              <a:ext uri="{FF2B5EF4-FFF2-40B4-BE49-F238E27FC236}">
                <a16:creationId xmlns:a16="http://schemas.microsoft.com/office/drawing/2014/main" id="{1D4461DC-8B44-4DE3-AEA0-5049A880ECDD}"/>
              </a:ext>
            </a:extLst>
          </p:cNvPr>
          <p:cNvSpPr/>
          <p:nvPr userDrawn="1"/>
        </p:nvSpPr>
        <p:spPr>
          <a:xfrm>
            <a:off x="323708" y="0"/>
            <a:ext cx="8498823" cy="26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a:p>
        </p:txBody>
      </p:sp>
      <p:sp>
        <p:nvSpPr>
          <p:cNvPr id="10" name="Rectangle 9">
            <a:extLst>
              <a:ext uri="{FF2B5EF4-FFF2-40B4-BE49-F238E27FC236}">
                <a16:creationId xmlns:a16="http://schemas.microsoft.com/office/drawing/2014/main" id="{CA61557C-824F-41F9-87B9-A19D054280EB}"/>
              </a:ext>
            </a:extLst>
          </p:cNvPr>
          <p:cNvSpPr/>
          <p:nvPr userDrawn="1"/>
        </p:nvSpPr>
        <p:spPr>
          <a:xfrm>
            <a:off x="323708" y="6595200"/>
            <a:ext cx="8498823" cy="26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a:p>
        </p:txBody>
      </p:sp>
      <p:sp>
        <p:nvSpPr>
          <p:cNvPr id="27" name="Text Placeholder 26">
            <a:extLst>
              <a:ext uri="{FF2B5EF4-FFF2-40B4-BE49-F238E27FC236}">
                <a16:creationId xmlns:a16="http://schemas.microsoft.com/office/drawing/2014/main" id="{0F42AC1B-CBBF-4818-BF42-954F2EDF7F0A}"/>
              </a:ext>
            </a:extLst>
          </p:cNvPr>
          <p:cNvSpPr>
            <a:spLocks noGrp="1"/>
          </p:cNvSpPr>
          <p:nvPr userDrawn="1">
            <p:ph type="body" sz="quarter" idx="13" hasCustomPrompt="1"/>
          </p:nvPr>
        </p:nvSpPr>
        <p:spPr>
          <a:xfrm>
            <a:off x="6898500" y="651556"/>
            <a:ext cx="1919700" cy="115200"/>
          </a:xfrm>
        </p:spPr>
        <p:txBody>
          <a:bodyPr anchor="ctr" anchorCtr="0"/>
          <a:lstStyle>
            <a:lvl1pPr marL="0" indent="0" algn="r">
              <a:buNone/>
              <a:defRPr sz="713"/>
            </a:lvl1pPr>
            <a:lvl2pPr marL="162000" indent="0">
              <a:buNone/>
              <a:defRPr sz="713"/>
            </a:lvl2pPr>
            <a:lvl3pPr>
              <a:buNone/>
              <a:defRPr sz="713"/>
            </a:lvl3pPr>
            <a:lvl4pPr>
              <a:buNone/>
              <a:defRPr sz="713"/>
            </a:lvl4pPr>
            <a:lvl5pPr>
              <a:buNone/>
              <a:defRPr sz="713"/>
            </a:lvl5pPr>
          </a:lstStyle>
          <a:p>
            <a:pPr lvl="0"/>
            <a:r>
              <a:rPr lang="da-DK" noProof="0"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userDrawn="1">
            <p:ph type="body" sz="quarter" idx="14" hasCustomPrompt="1"/>
          </p:nvPr>
        </p:nvSpPr>
        <p:spPr>
          <a:xfrm>
            <a:off x="6898500" y="497694"/>
            <a:ext cx="1919700" cy="115200"/>
          </a:xfrm>
        </p:spPr>
        <p:txBody>
          <a:bodyPr/>
          <a:lstStyle>
            <a:lvl1pPr marL="0" indent="0" algn="r">
              <a:buNone/>
              <a:defRPr sz="713" b="1"/>
            </a:lvl1pPr>
            <a:lvl2pPr marL="162000" indent="0">
              <a:buNone/>
              <a:defRPr sz="713"/>
            </a:lvl2pPr>
            <a:lvl3pPr>
              <a:buNone/>
              <a:defRPr sz="713"/>
            </a:lvl3pPr>
            <a:lvl4pPr>
              <a:buNone/>
              <a:defRPr sz="713"/>
            </a:lvl4pPr>
            <a:lvl5pPr>
              <a:buNone/>
              <a:defRPr sz="713"/>
            </a:lvl5pPr>
          </a:lstStyle>
          <a:p>
            <a:pPr lvl="0"/>
            <a:r>
              <a:rPr lang="da-DK" noProof="0" dirty="0"/>
              <a:t>Navn Navnesen</a:t>
            </a:r>
          </a:p>
        </p:txBody>
      </p:sp>
      <p:grpSp>
        <p:nvGrpSpPr>
          <p:cNvPr id="1024" name="Gruppe 1023"/>
          <p:cNvGrpSpPr>
            <a:grpSpLocks noChangeAspect="1"/>
          </p:cNvGrpSpPr>
          <p:nvPr userDrawn="1"/>
        </p:nvGrpSpPr>
        <p:grpSpPr>
          <a:xfrm>
            <a:off x="318600" y="446400"/>
            <a:ext cx="1620946" cy="496800"/>
            <a:chOff x="8578851" y="877888"/>
            <a:chExt cx="8099425" cy="1863725"/>
          </a:xfrm>
        </p:grpSpPr>
        <p:pic>
          <p:nvPicPr>
            <p:cNvPr id="1046" name="Picture 22" descr="C:\Users\b009888\Desktop\Powerpoint\Arbejdstilsynet_RGB_flag.e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07714" y="2020888"/>
              <a:ext cx="5770562" cy="720725"/>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C:\Users\b009888\Desktop\Powerpoint\Arbejdstilsynet_RGB_crown.e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78851" y="877888"/>
              <a:ext cx="1935162" cy="17208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32982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 blå">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82619" y="2462526"/>
            <a:ext cx="6107400" cy="1609200"/>
          </a:xfrm>
        </p:spPr>
        <p:txBody>
          <a:bodyPr anchor="ctr" anchorCtr="0"/>
          <a:lstStyle>
            <a:lvl1pPr algn="l">
              <a:lnSpc>
                <a:spcPct val="100000"/>
              </a:lnSpc>
              <a:defRPr sz="3000">
                <a:solidFill>
                  <a:schemeClr val="bg1"/>
                </a:solidFill>
              </a:defRPr>
            </a:lvl1pPr>
          </a:lstStyle>
          <a:p>
            <a:r>
              <a:rPr lang="da-DK"/>
              <a:t>Klik for at redigere i master</a:t>
            </a:r>
            <a:endParaRPr lang="da-DK" dirty="0"/>
          </a:p>
        </p:txBody>
      </p:sp>
      <p:sp>
        <p:nvSpPr>
          <p:cNvPr id="3" name="Subtitle 2"/>
          <p:cNvSpPr>
            <a:spLocks noGrp="1"/>
          </p:cNvSpPr>
          <p:nvPr>
            <p:ph type="subTitle" idx="1"/>
          </p:nvPr>
        </p:nvSpPr>
        <p:spPr>
          <a:xfrm>
            <a:off x="782619" y="4446000"/>
            <a:ext cx="6107400" cy="1655762"/>
          </a:xfrm>
        </p:spPr>
        <p:txBody>
          <a:bodyPr/>
          <a:lstStyle>
            <a:lvl1pPr marL="0" indent="0" algn="l">
              <a:spcBef>
                <a:spcPts val="0"/>
              </a:spcBef>
              <a:buFont typeface="Arial" panose="020B0604020202020204" pitchFamily="34" charset="0"/>
              <a:buChar char="​"/>
              <a:defRPr sz="1500">
                <a:solidFill>
                  <a:schemeClr val="bg1"/>
                </a:solidFill>
              </a:defRPr>
            </a:lvl1pPr>
            <a:lvl2pPr marL="600075" indent="-257175" algn="l">
              <a:buFont typeface="Arial" panose="020B0604020202020204" pitchFamily="34" charset="0"/>
              <a:buChar char="•"/>
              <a:defRPr sz="1500"/>
            </a:lvl2pPr>
            <a:lvl3pPr marL="900113" indent="-214313" algn="l">
              <a:buFont typeface="Arial" panose="020B0604020202020204" pitchFamily="34" charset="0"/>
              <a:buChar char="•"/>
              <a:defRPr sz="1500"/>
            </a:lvl3pPr>
            <a:lvl4pPr marL="1243013" indent="-214313" algn="l">
              <a:buFont typeface="Arial" panose="020B0604020202020204" pitchFamily="34" charset="0"/>
              <a:buChar char="•"/>
              <a:defRPr sz="1500"/>
            </a:lvl4pPr>
            <a:lvl5pPr marL="1585913" indent="-214313" algn="l">
              <a:buFont typeface="Arial" panose="020B0604020202020204" pitchFamily="34" charset="0"/>
              <a:buChar char="•"/>
              <a:defRPr sz="1500"/>
            </a:lvl5pPr>
            <a:lvl6pPr marL="1928813" indent="-214313" algn="l">
              <a:buFont typeface="Arial" panose="020B0604020202020204" pitchFamily="34" charset="0"/>
              <a:buChar char="•"/>
              <a:defRPr sz="1500"/>
            </a:lvl6pPr>
            <a:lvl7pPr marL="2271713" indent="-214313" algn="l">
              <a:buFont typeface="Arial" panose="020B0604020202020204" pitchFamily="34" charset="0"/>
              <a:buChar char="•"/>
              <a:defRPr sz="1500"/>
            </a:lvl7pPr>
            <a:lvl8pPr marL="2614613" indent="-214313" algn="l">
              <a:buFont typeface="Arial" panose="020B0604020202020204" pitchFamily="34" charset="0"/>
              <a:buChar char="•"/>
              <a:defRPr sz="1500"/>
            </a:lvl8pPr>
            <a:lvl9pPr marL="2957513" indent="-214313" algn="l">
              <a:buFont typeface="Arial" panose="020B0604020202020204" pitchFamily="34" charset="0"/>
              <a:buChar char="•"/>
              <a:defRPr sz="1500"/>
            </a:lvl9pPr>
          </a:lstStyle>
          <a:p>
            <a:r>
              <a:rPr lang="da-DK"/>
              <a:t>Klik for at redigere i master</a:t>
            </a:r>
            <a:endParaRPr lang="da-DK" dirty="0"/>
          </a:p>
        </p:txBody>
      </p:sp>
      <p:sp>
        <p:nvSpPr>
          <p:cNvPr id="4" name="Date_DateCustomA"/>
          <p:cNvSpPr>
            <a:spLocks noGrp="1"/>
          </p:cNvSpPr>
          <p:nvPr>
            <p:ph type="dt" sz="half" idx="10"/>
          </p:nvPr>
        </p:nvSpPr>
        <p:spPr>
          <a:xfrm>
            <a:off x="6898501" y="805417"/>
            <a:ext cx="1919700" cy="115200"/>
          </a:xfrm>
        </p:spPr>
        <p:txBody>
          <a:bodyPr/>
          <a:lstStyle>
            <a:lvl1pPr marL="0" indent="0" algn="r">
              <a:buNone/>
              <a:defRPr sz="713" b="0">
                <a:solidFill>
                  <a:schemeClr val="bg1"/>
                </a:solidFill>
              </a:defRPr>
            </a:lvl1pPr>
          </a:lstStyle>
          <a:p>
            <a:endParaRPr lang="da-DK" dirty="0"/>
          </a:p>
        </p:txBody>
      </p:sp>
      <p:sp>
        <p:nvSpPr>
          <p:cNvPr id="27" name="Text Placeholder 26">
            <a:extLst>
              <a:ext uri="{FF2B5EF4-FFF2-40B4-BE49-F238E27FC236}">
                <a16:creationId xmlns:a16="http://schemas.microsoft.com/office/drawing/2014/main" id="{0F42AC1B-CBBF-4818-BF42-954F2EDF7F0A}"/>
              </a:ext>
            </a:extLst>
          </p:cNvPr>
          <p:cNvSpPr>
            <a:spLocks noGrp="1"/>
          </p:cNvSpPr>
          <p:nvPr userDrawn="1">
            <p:ph type="body" sz="quarter" idx="13" hasCustomPrompt="1"/>
          </p:nvPr>
        </p:nvSpPr>
        <p:spPr>
          <a:xfrm>
            <a:off x="6898500" y="651556"/>
            <a:ext cx="1919700" cy="115200"/>
          </a:xfrm>
        </p:spPr>
        <p:txBody>
          <a:bodyPr anchor="ctr" anchorCtr="0"/>
          <a:lstStyle>
            <a:lvl1pPr marL="0" indent="0" algn="r">
              <a:buNone/>
              <a:defRPr sz="713">
                <a:solidFill>
                  <a:schemeClr val="bg1"/>
                </a:solidFill>
              </a:defRPr>
            </a:lvl1pPr>
            <a:lvl2pPr marL="162000" indent="0">
              <a:buNone/>
              <a:defRPr sz="713"/>
            </a:lvl2pPr>
            <a:lvl3pPr>
              <a:buNone/>
              <a:defRPr sz="713"/>
            </a:lvl3pPr>
            <a:lvl4pPr>
              <a:buNone/>
              <a:defRPr sz="713"/>
            </a:lvl4pPr>
            <a:lvl5pPr>
              <a:buNone/>
              <a:defRPr sz="713"/>
            </a:lvl5pPr>
          </a:lstStyle>
          <a:p>
            <a:pPr lvl="0"/>
            <a:r>
              <a:rPr lang="da-DK"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userDrawn="1">
            <p:ph type="body" sz="quarter" idx="14" hasCustomPrompt="1"/>
          </p:nvPr>
        </p:nvSpPr>
        <p:spPr>
          <a:xfrm>
            <a:off x="6898500" y="497694"/>
            <a:ext cx="1919700" cy="115200"/>
          </a:xfrm>
        </p:spPr>
        <p:txBody>
          <a:bodyPr/>
          <a:lstStyle>
            <a:lvl1pPr marL="0" indent="0" algn="r">
              <a:buNone/>
              <a:defRPr sz="713" b="1">
                <a:solidFill>
                  <a:schemeClr val="bg1"/>
                </a:solidFill>
              </a:defRPr>
            </a:lvl1pPr>
            <a:lvl2pPr marL="162000" indent="0">
              <a:buNone/>
              <a:defRPr sz="713"/>
            </a:lvl2pPr>
            <a:lvl3pPr>
              <a:buNone/>
              <a:defRPr sz="713"/>
            </a:lvl3pPr>
            <a:lvl4pPr>
              <a:buNone/>
              <a:defRPr sz="713"/>
            </a:lvl4pPr>
            <a:lvl5pPr>
              <a:buNone/>
              <a:defRPr sz="713"/>
            </a:lvl5pPr>
          </a:lstStyle>
          <a:p>
            <a:pPr lvl="0"/>
            <a:r>
              <a:rPr lang="da-DK" dirty="0"/>
              <a:t>Navn Navnesen</a:t>
            </a:r>
          </a:p>
        </p:txBody>
      </p:sp>
      <p:sp>
        <p:nvSpPr>
          <p:cNvPr id="13" name="FLD_PresentationTitle" hidden="1">
            <a:extLst>
              <a:ext uri="{FF2B5EF4-FFF2-40B4-BE49-F238E27FC236}">
                <a16:creationId xmlns:a16="http://schemas.microsoft.com/office/drawing/2014/main" id="{C123D1A9-0767-483A-8225-65459EFEC53C}"/>
              </a:ext>
            </a:extLst>
          </p:cNvPr>
          <p:cNvSpPr>
            <a:spLocks noGrp="1"/>
          </p:cNvSpPr>
          <p:nvPr>
            <p:ph type="ftr" sz="quarter" idx="11"/>
          </p:nvPr>
        </p:nvSpPr>
        <p:spPr>
          <a:xfrm>
            <a:off x="0" y="6977369"/>
            <a:ext cx="0" cy="0"/>
          </a:xfrm>
        </p:spPr>
        <p:txBody>
          <a:bodyPr/>
          <a:lstStyle>
            <a:lvl1pPr algn="l">
              <a:defRPr sz="100">
                <a:solidFill>
                  <a:schemeClr val="bg1"/>
                </a:solidFill>
              </a:defRPr>
            </a:lvl1pPr>
          </a:lstStyle>
          <a:p>
            <a:r>
              <a:rPr lang="da-DK" dirty="0"/>
              <a:t>Præsentationstitel</a:t>
            </a:r>
          </a:p>
        </p:txBody>
      </p:sp>
      <p:sp>
        <p:nvSpPr>
          <p:cNvPr id="14" name="Slide Number Placeholder 5" hidden="1">
            <a:extLst>
              <a:ext uri="{FF2B5EF4-FFF2-40B4-BE49-F238E27FC236}">
                <a16:creationId xmlns:a16="http://schemas.microsoft.com/office/drawing/2014/main" id="{79797EBF-36A9-4B7E-9F87-8907DC9CBFAD}"/>
              </a:ext>
            </a:extLst>
          </p:cNvPr>
          <p:cNvSpPr>
            <a:spLocks noGrp="1"/>
          </p:cNvSpPr>
          <p:nvPr>
            <p:ph type="sldNum" sz="quarter" idx="12"/>
          </p:nvPr>
        </p:nvSpPr>
        <p:spPr>
          <a:xfrm>
            <a:off x="0" y="6977369"/>
            <a:ext cx="0" cy="0"/>
          </a:xfrm>
        </p:spPr>
        <p:txBody>
          <a:bodyPr/>
          <a:lstStyle>
            <a:lvl1pPr algn="l">
              <a:defRPr sz="100">
                <a:solidFill>
                  <a:schemeClr val="bg1"/>
                </a:solidFill>
              </a:defRPr>
            </a:lvl1pPr>
          </a:lstStyle>
          <a:p>
            <a:fld id="{24C8C45C-947F-4981-8B3F-4F32E973C901}" type="slidenum">
              <a:rPr lang="da-DK" smtClean="0"/>
              <a:pPr/>
              <a:t>‹nr.›</a:t>
            </a:fld>
            <a:endParaRPr lang="da-DK" dirty="0"/>
          </a:p>
        </p:txBody>
      </p:sp>
      <p:pic>
        <p:nvPicPr>
          <p:cNvPr id="2065" name="Picture 17" descr="C:\Users\b009888\Desktop\Powerpoint\Arbejdstilsynet_RGB_white.e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9088" y="446401"/>
            <a:ext cx="1620443" cy="49801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8">
            <a:extLst>
              <a:ext uri="{FF2B5EF4-FFF2-40B4-BE49-F238E27FC236}">
                <a16:creationId xmlns:a16="http://schemas.microsoft.com/office/drawing/2014/main" id="{1D4461DC-8B44-4DE3-AEA0-5049A880ECDD}"/>
              </a:ext>
            </a:extLst>
          </p:cNvPr>
          <p:cNvSpPr/>
          <p:nvPr userDrawn="1"/>
        </p:nvSpPr>
        <p:spPr>
          <a:xfrm>
            <a:off x="323708" y="0"/>
            <a:ext cx="8498823" cy="26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a:p>
        </p:txBody>
      </p:sp>
    </p:spTree>
    <p:extLst>
      <p:ext uri="{BB962C8B-B14F-4D97-AF65-F5344CB8AC3E}">
        <p14:creationId xmlns:p14="http://schemas.microsoft.com/office/powerpoint/2010/main" val="932905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og indhold A">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341" y="2052000"/>
            <a:ext cx="6561000"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Date_DateCustomA" hidden="1"/>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
        <p:nvSpPr>
          <p:cNvPr id="5" name="FLD_PresentationTitle"/>
          <p:cNvSpPr>
            <a:spLocks noGrp="1"/>
          </p:cNvSpPr>
          <p:nvPr>
            <p:ph type="ftr" sz="quarter" idx="11"/>
          </p:nvPr>
        </p:nvSpPr>
        <p:spPr>
          <a:xfrm>
            <a:off x="6903959" y="6321067"/>
            <a:ext cx="1919700" cy="180000"/>
          </a:xfrm>
        </p:spPr>
        <p:txBody>
          <a:bodyPr/>
          <a:lstStyle/>
          <a:p>
            <a:r>
              <a:rPr lang="da-DK" noProof="0" dirty="0"/>
              <a:t>Præsentationstitel</a:t>
            </a:r>
          </a:p>
        </p:txBody>
      </p:sp>
      <p:sp>
        <p:nvSpPr>
          <p:cNvPr id="6" name="Slide Number Placeholder 5"/>
          <p:cNvSpPr>
            <a:spLocks noGrp="1"/>
          </p:cNvSpPr>
          <p:nvPr>
            <p:ph type="sldNum" sz="quarter" idx="12"/>
          </p:nvPr>
        </p:nvSpPr>
        <p:spPr>
          <a:xfrm>
            <a:off x="6903960" y="6434418"/>
            <a:ext cx="1919700" cy="180000"/>
          </a:xfrm>
        </p:spPr>
        <p:txBody>
          <a:bodyPr/>
          <a:lstStyle/>
          <a:p>
            <a:fld id="{859873C9-BF5D-4A9A-BB31-45BBB7BABAF7}" type="slidenum">
              <a:rPr lang="da-DK" noProof="0" smtClean="0"/>
              <a:t>‹nr.›</a:t>
            </a:fld>
            <a:endParaRPr lang="da-DK" noProof="0" dirty="0"/>
          </a:p>
        </p:txBody>
      </p:sp>
      <p:sp>
        <p:nvSpPr>
          <p:cNvPr id="18" name="Title Placeholder 1">
            <a:extLst>
              <a:ext uri="{FF2B5EF4-FFF2-40B4-BE49-F238E27FC236}">
                <a16:creationId xmlns:a16="http://schemas.microsoft.com/office/drawing/2014/main" id="{41DBED25-9FCF-4042-BE7C-9B92A9FF8C99}"/>
              </a:ext>
            </a:extLst>
          </p:cNvPr>
          <p:cNvSpPr>
            <a:spLocks noGrp="1"/>
          </p:cNvSpPr>
          <p:nvPr>
            <p:ph type="title"/>
            <p:custDataLst>
              <p:tags r:id="rId1"/>
            </p:custDataLst>
          </p:nvPr>
        </p:nvSpPr>
        <p:spPr>
          <a:xfrm>
            <a:off x="320341" y="617429"/>
            <a:ext cx="8499659"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8" name="Rectangle 7" hidden="1">
            <a:extLst>
              <a:ext uri="{FF2B5EF4-FFF2-40B4-BE49-F238E27FC236}">
                <a16:creationId xmlns:a16="http://schemas.microsoft.com/office/drawing/2014/main" id="{B47D0394-8450-48E0-A2F6-94FDD27F6829}"/>
              </a:ext>
            </a:extLst>
          </p:cNvPr>
          <p:cNvSpPr/>
          <p:nvPr userDrawn="1"/>
        </p:nvSpPr>
        <p:spPr>
          <a:xfrm>
            <a:off x="320341" y="2046515"/>
            <a:ext cx="8503319" cy="376199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err="1"/>
          </a:p>
        </p:txBody>
      </p:sp>
      <p:sp>
        <p:nvSpPr>
          <p:cNvPr id="9" name="Rectangle 8" hidden="1">
            <a:extLst>
              <a:ext uri="{FF2B5EF4-FFF2-40B4-BE49-F238E27FC236}">
                <a16:creationId xmlns:a16="http://schemas.microsoft.com/office/drawing/2014/main" id="{CE6BEE09-5A9E-4EAA-98FA-EDC36D17FA3D}"/>
              </a:ext>
            </a:extLst>
          </p:cNvPr>
          <p:cNvSpPr/>
          <p:nvPr userDrawn="1"/>
        </p:nvSpPr>
        <p:spPr>
          <a:xfrm>
            <a:off x="320341" y="617429"/>
            <a:ext cx="8503319" cy="61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err="1"/>
          </a:p>
        </p:txBody>
      </p:sp>
      <p:sp>
        <p:nvSpPr>
          <p:cNvPr id="10" name="Subtitle 2">
            <a:extLst>
              <a:ext uri="{FF2B5EF4-FFF2-40B4-BE49-F238E27FC236}">
                <a16:creationId xmlns:a16="http://schemas.microsoft.com/office/drawing/2014/main" id="{F6953E9D-48F1-4357-9744-F7244863C59D}"/>
              </a:ext>
            </a:extLst>
          </p:cNvPr>
          <p:cNvSpPr>
            <a:spLocks noGrp="1"/>
          </p:cNvSpPr>
          <p:nvPr>
            <p:ph type="subTitle" idx="13"/>
          </p:nvPr>
        </p:nvSpPr>
        <p:spPr>
          <a:xfrm>
            <a:off x="320341" y="988154"/>
            <a:ext cx="8503319" cy="352454"/>
          </a:xfrm>
        </p:spPr>
        <p:txBody>
          <a:bodyPr/>
          <a:lstStyle>
            <a:lvl1pPr marL="0" indent="0" algn="l">
              <a:spcBef>
                <a:spcPts val="0"/>
              </a:spcBef>
              <a:buFont typeface="Arial" panose="020B0604020202020204" pitchFamily="34" charset="0"/>
              <a:buChar char="​"/>
              <a:defRPr sz="1500"/>
            </a:lvl1pPr>
            <a:lvl2pPr marL="600075" indent="-257175" algn="l">
              <a:buFont typeface="Arial" panose="020B0604020202020204" pitchFamily="34" charset="0"/>
              <a:buChar char="•"/>
              <a:defRPr sz="1500"/>
            </a:lvl2pPr>
            <a:lvl3pPr marL="900113" indent="-214313" algn="l">
              <a:buFont typeface="Arial" panose="020B0604020202020204" pitchFamily="34" charset="0"/>
              <a:buChar char="•"/>
              <a:defRPr sz="1500"/>
            </a:lvl3pPr>
            <a:lvl4pPr marL="1243013" indent="-214313" algn="l">
              <a:buFont typeface="Arial" panose="020B0604020202020204" pitchFamily="34" charset="0"/>
              <a:buChar char="•"/>
              <a:defRPr sz="1500"/>
            </a:lvl4pPr>
            <a:lvl5pPr marL="1585913" indent="-214313" algn="l">
              <a:buFont typeface="Arial" panose="020B0604020202020204" pitchFamily="34" charset="0"/>
              <a:buChar char="•"/>
              <a:defRPr sz="1500"/>
            </a:lvl5pPr>
            <a:lvl6pPr marL="1928813" indent="-214313" algn="l">
              <a:buFont typeface="Arial" panose="020B0604020202020204" pitchFamily="34" charset="0"/>
              <a:buChar char="•"/>
              <a:defRPr sz="1500"/>
            </a:lvl6pPr>
            <a:lvl7pPr marL="2271713" indent="-214313" algn="l">
              <a:buFont typeface="Arial" panose="020B0604020202020204" pitchFamily="34" charset="0"/>
              <a:buChar char="•"/>
              <a:defRPr sz="1500"/>
            </a:lvl7pPr>
            <a:lvl8pPr marL="2614613" indent="-214313" algn="l">
              <a:buFont typeface="Arial" panose="020B0604020202020204" pitchFamily="34" charset="0"/>
              <a:buChar char="•"/>
              <a:defRPr sz="1500"/>
            </a:lvl8pPr>
            <a:lvl9pPr marL="2957513" indent="-214313" algn="l">
              <a:buFont typeface="Arial" panose="020B0604020202020204" pitchFamily="34" charset="0"/>
              <a:buChar char="•"/>
              <a:defRPr sz="1500"/>
            </a:lvl9pPr>
          </a:lstStyle>
          <a:p>
            <a:r>
              <a:rPr lang="da-DK"/>
              <a:t>Klik for at redigere i master</a:t>
            </a:r>
            <a:endParaRPr lang="da-DK" dirty="0"/>
          </a:p>
        </p:txBody>
      </p:sp>
    </p:spTree>
    <p:extLst>
      <p:ext uri="{BB962C8B-B14F-4D97-AF65-F5344CB8AC3E}">
        <p14:creationId xmlns:p14="http://schemas.microsoft.com/office/powerpoint/2010/main" val="17867135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og indhold B">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341" y="2052000"/>
            <a:ext cx="411575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FLD_PresentationTitle"/>
          <p:cNvSpPr>
            <a:spLocks noGrp="1"/>
          </p:cNvSpPr>
          <p:nvPr>
            <p:ph type="ftr" sz="quarter" idx="11"/>
          </p:nvPr>
        </p:nvSpPr>
        <p:spPr>
          <a:xfrm>
            <a:off x="6903959" y="6321067"/>
            <a:ext cx="1919700" cy="180000"/>
          </a:xfrm>
        </p:spPr>
        <p:txBody>
          <a:bodyPr/>
          <a:lstStyle/>
          <a:p>
            <a:r>
              <a:rPr lang="da-DK" noProof="0" dirty="0"/>
              <a:t>Præsentationstitel</a:t>
            </a:r>
          </a:p>
        </p:txBody>
      </p:sp>
      <p:sp>
        <p:nvSpPr>
          <p:cNvPr id="6" name="Slide Number Placeholder 5"/>
          <p:cNvSpPr>
            <a:spLocks noGrp="1"/>
          </p:cNvSpPr>
          <p:nvPr>
            <p:ph type="sldNum" sz="quarter" idx="12"/>
          </p:nvPr>
        </p:nvSpPr>
        <p:spPr>
          <a:xfrm>
            <a:off x="6903960" y="6434418"/>
            <a:ext cx="1919700" cy="180000"/>
          </a:xfrm>
        </p:spPr>
        <p:txBody>
          <a:bodyPr/>
          <a:lstStyle/>
          <a:p>
            <a:fld id="{859873C9-BF5D-4A9A-BB31-45BBB7BABAF7}" type="slidenum">
              <a:rPr lang="da-DK" noProof="0" smtClean="0"/>
              <a:t>‹nr.›</a:t>
            </a:fld>
            <a:endParaRPr lang="da-DK" noProof="0" dirty="0"/>
          </a:p>
        </p:txBody>
      </p:sp>
      <p:sp>
        <p:nvSpPr>
          <p:cNvPr id="7" name="Subtitle 2">
            <a:extLst>
              <a:ext uri="{FF2B5EF4-FFF2-40B4-BE49-F238E27FC236}">
                <a16:creationId xmlns:a16="http://schemas.microsoft.com/office/drawing/2014/main" id="{264C4D93-7B27-4019-925E-9DB35D7C3D84}"/>
              </a:ext>
            </a:extLst>
          </p:cNvPr>
          <p:cNvSpPr>
            <a:spLocks noGrp="1"/>
          </p:cNvSpPr>
          <p:nvPr>
            <p:ph type="subTitle" idx="13"/>
          </p:nvPr>
        </p:nvSpPr>
        <p:spPr>
          <a:xfrm>
            <a:off x="320341" y="988154"/>
            <a:ext cx="8503319" cy="352454"/>
          </a:xfrm>
        </p:spPr>
        <p:txBody>
          <a:bodyPr/>
          <a:lstStyle>
            <a:lvl1pPr marL="0" indent="0" algn="l">
              <a:spcBef>
                <a:spcPts val="0"/>
              </a:spcBef>
              <a:buFont typeface="Arial" panose="020B0604020202020204" pitchFamily="34" charset="0"/>
              <a:buChar char="​"/>
              <a:defRPr sz="1500"/>
            </a:lvl1pPr>
            <a:lvl2pPr marL="600075" indent="-257175" algn="l">
              <a:buFont typeface="Arial" panose="020B0604020202020204" pitchFamily="34" charset="0"/>
              <a:buChar char="•"/>
              <a:defRPr sz="1500"/>
            </a:lvl2pPr>
            <a:lvl3pPr marL="900113" indent="-214313" algn="l">
              <a:buFont typeface="Arial" panose="020B0604020202020204" pitchFamily="34" charset="0"/>
              <a:buChar char="•"/>
              <a:defRPr sz="1500"/>
            </a:lvl3pPr>
            <a:lvl4pPr marL="1243013" indent="-214313" algn="l">
              <a:buFont typeface="Arial" panose="020B0604020202020204" pitchFamily="34" charset="0"/>
              <a:buChar char="•"/>
              <a:defRPr sz="1500"/>
            </a:lvl4pPr>
            <a:lvl5pPr marL="1585913" indent="-214313" algn="l">
              <a:buFont typeface="Arial" panose="020B0604020202020204" pitchFamily="34" charset="0"/>
              <a:buChar char="•"/>
              <a:defRPr sz="1500"/>
            </a:lvl5pPr>
            <a:lvl6pPr marL="1928813" indent="-214313" algn="l">
              <a:buFont typeface="Arial" panose="020B0604020202020204" pitchFamily="34" charset="0"/>
              <a:buChar char="•"/>
              <a:defRPr sz="1500"/>
            </a:lvl6pPr>
            <a:lvl7pPr marL="2271713" indent="-214313" algn="l">
              <a:buFont typeface="Arial" panose="020B0604020202020204" pitchFamily="34" charset="0"/>
              <a:buChar char="•"/>
              <a:defRPr sz="1500"/>
            </a:lvl7pPr>
            <a:lvl8pPr marL="2614613" indent="-214313" algn="l">
              <a:buFont typeface="Arial" panose="020B0604020202020204" pitchFamily="34" charset="0"/>
              <a:buChar char="•"/>
              <a:defRPr sz="1500"/>
            </a:lvl8pPr>
            <a:lvl9pPr marL="2957513" indent="-214313" algn="l">
              <a:buFont typeface="Arial" panose="020B0604020202020204" pitchFamily="34" charset="0"/>
              <a:buChar char="•"/>
              <a:defRPr sz="1500"/>
            </a:lvl9pPr>
          </a:lstStyle>
          <a:p>
            <a:r>
              <a:rPr lang="da-DK"/>
              <a:t>Klik for at redigere i master</a:t>
            </a:r>
            <a:endParaRPr lang="da-DK" dirty="0"/>
          </a:p>
        </p:txBody>
      </p:sp>
      <p:sp>
        <p:nvSpPr>
          <p:cNvPr id="19" name="Content Placeholder 2">
            <a:extLst>
              <a:ext uri="{FF2B5EF4-FFF2-40B4-BE49-F238E27FC236}">
                <a16:creationId xmlns:a16="http://schemas.microsoft.com/office/drawing/2014/main" id="{B91A6608-7D3E-4593-BB31-B40A60FDA8A9}"/>
              </a:ext>
            </a:extLst>
          </p:cNvPr>
          <p:cNvSpPr>
            <a:spLocks noGrp="1"/>
          </p:cNvSpPr>
          <p:nvPr>
            <p:ph idx="14"/>
          </p:nvPr>
        </p:nvSpPr>
        <p:spPr>
          <a:xfrm>
            <a:off x="4707901" y="2052000"/>
            <a:ext cx="411029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20" name="Title Placeholder 1">
            <a:extLst>
              <a:ext uri="{FF2B5EF4-FFF2-40B4-BE49-F238E27FC236}">
                <a16:creationId xmlns:a16="http://schemas.microsoft.com/office/drawing/2014/main" id="{6FF08774-C93E-4FA8-9CF6-8A28A6330EA8}"/>
              </a:ext>
            </a:extLst>
          </p:cNvPr>
          <p:cNvSpPr>
            <a:spLocks noGrp="1"/>
          </p:cNvSpPr>
          <p:nvPr>
            <p:ph type="title"/>
            <p:custDataLst>
              <p:tags r:id="rId1"/>
            </p:custDataLst>
          </p:nvPr>
        </p:nvSpPr>
        <p:spPr>
          <a:xfrm>
            <a:off x="320341" y="617429"/>
            <a:ext cx="8499659"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21" name="Date_DateCustomA" hidden="1">
            <a:extLst>
              <a:ext uri="{FF2B5EF4-FFF2-40B4-BE49-F238E27FC236}">
                <a16:creationId xmlns:a16="http://schemas.microsoft.com/office/drawing/2014/main" id="{3B1BAB41-9B89-4DAB-AC95-398DF9CCB750}"/>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Tree>
    <p:extLst>
      <p:ext uri="{BB962C8B-B14F-4D97-AF65-F5344CB8AC3E}">
        <p14:creationId xmlns:p14="http://schemas.microsoft.com/office/powerpoint/2010/main" val="40011315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og indhold 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9ADD05-CB26-41BC-BADE-66930D04AFF3}"/>
              </a:ext>
            </a:extLst>
          </p:cNvPr>
          <p:cNvSpPr/>
          <p:nvPr userDrawn="1"/>
        </p:nvSpPr>
        <p:spPr>
          <a:xfrm>
            <a:off x="0" y="1"/>
            <a:ext cx="4436094" cy="6857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err="1"/>
          </a:p>
        </p:txBody>
      </p:sp>
      <p:sp>
        <p:nvSpPr>
          <p:cNvPr id="3" name="Content Placeholder 2"/>
          <p:cNvSpPr>
            <a:spLocks noGrp="1"/>
          </p:cNvSpPr>
          <p:nvPr>
            <p:ph idx="1"/>
          </p:nvPr>
        </p:nvSpPr>
        <p:spPr>
          <a:xfrm>
            <a:off x="4706101" y="2052000"/>
            <a:ext cx="411209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FLD_PresentationTitle"/>
          <p:cNvSpPr>
            <a:spLocks noGrp="1"/>
          </p:cNvSpPr>
          <p:nvPr>
            <p:ph type="ftr" sz="quarter" idx="11"/>
          </p:nvPr>
        </p:nvSpPr>
        <p:spPr>
          <a:xfrm>
            <a:off x="6903959" y="6321067"/>
            <a:ext cx="1919700" cy="180000"/>
          </a:xfrm>
        </p:spPr>
        <p:txBody>
          <a:bodyPr/>
          <a:lstStyle>
            <a:lvl1pPr>
              <a:defRPr>
                <a:solidFill>
                  <a:schemeClr val="tx2"/>
                </a:solidFill>
              </a:defRPr>
            </a:lvl1pPr>
          </a:lstStyle>
          <a:p>
            <a:r>
              <a:rPr lang="da-DK" dirty="0"/>
              <a:t>Præsentationstitel</a:t>
            </a:r>
          </a:p>
        </p:txBody>
      </p:sp>
      <p:sp>
        <p:nvSpPr>
          <p:cNvPr id="6" name="Slide Number Placeholder 5"/>
          <p:cNvSpPr>
            <a:spLocks noGrp="1"/>
          </p:cNvSpPr>
          <p:nvPr>
            <p:ph type="sldNum" sz="quarter" idx="12"/>
          </p:nvPr>
        </p:nvSpPr>
        <p:spPr>
          <a:xfrm>
            <a:off x="6903960" y="6434418"/>
            <a:ext cx="1919700" cy="180000"/>
          </a:xfrm>
        </p:spPr>
        <p:txBody>
          <a:bodyPr/>
          <a:lstStyle>
            <a:lvl1pPr>
              <a:defRPr>
                <a:solidFill>
                  <a:schemeClr val="tx2"/>
                </a:solidFill>
              </a:defRPr>
            </a:lvl1pPr>
          </a:lstStyle>
          <a:p>
            <a:fld id="{859873C9-BF5D-4A9A-BB31-45BBB7BABAF7}" type="slidenum">
              <a:rPr lang="da-DK" smtClean="0"/>
              <a:pPr/>
              <a:t>‹nr.›</a:t>
            </a:fld>
            <a:endParaRPr lang="da-DK" dirty="0"/>
          </a:p>
        </p:txBody>
      </p:sp>
      <p:sp>
        <p:nvSpPr>
          <p:cNvPr id="7" name="Subtitle 2">
            <a:extLst>
              <a:ext uri="{FF2B5EF4-FFF2-40B4-BE49-F238E27FC236}">
                <a16:creationId xmlns:a16="http://schemas.microsoft.com/office/drawing/2014/main" id="{264C4D93-7B27-4019-925E-9DB35D7C3D84}"/>
              </a:ext>
            </a:extLst>
          </p:cNvPr>
          <p:cNvSpPr>
            <a:spLocks noGrp="1"/>
          </p:cNvSpPr>
          <p:nvPr>
            <p:ph type="subTitle" idx="13"/>
          </p:nvPr>
        </p:nvSpPr>
        <p:spPr>
          <a:xfrm>
            <a:off x="4706101" y="1024142"/>
            <a:ext cx="4112093" cy="352454"/>
          </a:xfrm>
        </p:spPr>
        <p:txBody>
          <a:bodyPr/>
          <a:lstStyle>
            <a:lvl1pPr marL="0" indent="0" algn="l">
              <a:spcBef>
                <a:spcPts val="0"/>
              </a:spcBef>
              <a:buFont typeface="Arial" panose="020B0604020202020204" pitchFamily="34" charset="0"/>
              <a:buChar char="​"/>
              <a:defRPr sz="1500"/>
            </a:lvl1pPr>
            <a:lvl2pPr marL="600075" indent="-257175" algn="l">
              <a:buFont typeface="Arial" panose="020B0604020202020204" pitchFamily="34" charset="0"/>
              <a:buChar char="•"/>
              <a:defRPr sz="1500"/>
            </a:lvl2pPr>
            <a:lvl3pPr marL="900113" indent="-214313" algn="l">
              <a:buFont typeface="Arial" panose="020B0604020202020204" pitchFamily="34" charset="0"/>
              <a:buChar char="•"/>
              <a:defRPr sz="1500"/>
            </a:lvl3pPr>
            <a:lvl4pPr marL="1243013" indent="-214313" algn="l">
              <a:buFont typeface="Arial" panose="020B0604020202020204" pitchFamily="34" charset="0"/>
              <a:buChar char="•"/>
              <a:defRPr sz="1500"/>
            </a:lvl4pPr>
            <a:lvl5pPr marL="1585913" indent="-214313" algn="l">
              <a:buFont typeface="Arial" panose="020B0604020202020204" pitchFamily="34" charset="0"/>
              <a:buChar char="•"/>
              <a:defRPr sz="1500"/>
            </a:lvl5pPr>
            <a:lvl6pPr marL="1928813" indent="-214313" algn="l">
              <a:buFont typeface="Arial" panose="020B0604020202020204" pitchFamily="34" charset="0"/>
              <a:buChar char="•"/>
              <a:defRPr sz="1500"/>
            </a:lvl6pPr>
            <a:lvl7pPr marL="2271713" indent="-214313" algn="l">
              <a:buFont typeface="Arial" panose="020B0604020202020204" pitchFamily="34" charset="0"/>
              <a:buChar char="•"/>
              <a:defRPr sz="1500"/>
            </a:lvl7pPr>
            <a:lvl8pPr marL="2614613" indent="-214313" algn="l">
              <a:buFont typeface="Arial" panose="020B0604020202020204" pitchFamily="34" charset="0"/>
              <a:buChar char="•"/>
              <a:defRPr sz="1500"/>
            </a:lvl8pPr>
            <a:lvl9pPr marL="2957513" indent="-214313" algn="l">
              <a:buFont typeface="Arial" panose="020B0604020202020204" pitchFamily="34" charset="0"/>
              <a:buChar char="•"/>
              <a:defRPr sz="1500"/>
            </a:lvl9pPr>
          </a:lstStyle>
          <a:p>
            <a:r>
              <a:rPr lang="da-DK"/>
              <a:t>Klik for at redigere i master</a:t>
            </a:r>
            <a:endParaRPr lang="da-DK" dirty="0"/>
          </a:p>
        </p:txBody>
      </p:sp>
      <p:sp>
        <p:nvSpPr>
          <p:cNvPr id="21" name="Text Placeholder 20">
            <a:extLst>
              <a:ext uri="{FF2B5EF4-FFF2-40B4-BE49-F238E27FC236}">
                <a16:creationId xmlns:a16="http://schemas.microsoft.com/office/drawing/2014/main" id="{EB2ED1E1-EDDB-4615-B974-BB35C6940001}"/>
              </a:ext>
            </a:extLst>
          </p:cNvPr>
          <p:cNvSpPr>
            <a:spLocks noGrp="1"/>
          </p:cNvSpPr>
          <p:nvPr>
            <p:ph type="body" sz="quarter" idx="16"/>
          </p:nvPr>
        </p:nvSpPr>
        <p:spPr>
          <a:xfrm>
            <a:off x="320279" y="628650"/>
            <a:ext cx="3845719" cy="5185344"/>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0" name="Title Placeholder 1">
            <a:extLst>
              <a:ext uri="{FF2B5EF4-FFF2-40B4-BE49-F238E27FC236}">
                <a16:creationId xmlns:a16="http://schemas.microsoft.com/office/drawing/2014/main" id="{3944CFDE-3736-4D22-A73D-5C4C944F0F29}"/>
              </a:ext>
            </a:extLst>
          </p:cNvPr>
          <p:cNvSpPr>
            <a:spLocks noGrp="1"/>
          </p:cNvSpPr>
          <p:nvPr>
            <p:ph type="title"/>
            <p:custDataLst>
              <p:tags r:id="rId1"/>
            </p:custDataLst>
          </p:nvPr>
        </p:nvSpPr>
        <p:spPr>
          <a:xfrm>
            <a:off x="4706100" y="617429"/>
            <a:ext cx="4113900"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22" name="Date_DateCustomA" hidden="1">
            <a:extLst>
              <a:ext uri="{FF2B5EF4-FFF2-40B4-BE49-F238E27FC236}">
                <a16:creationId xmlns:a16="http://schemas.microsoft.com/office/drawing/2014/main" id="{F0CBB1BF-508B-4620-B53A-E34B60BA7492}"/>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pic>
        <p:nvPicPr>
          <p:cNvPr id="2051" name="Picture 3" descr="C:\Users\b009888\Desktop\Powerpoint\Arbejdstilsynet_RGB_white.e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1300" y="6382800"/>
            <a:ext cx="773110" cy="23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752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og indhold 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341" y="2052000"/>
            <a:ext cx="556565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FLD_PresentationTitle"/>
          <p:cNvSpPr>
            <a:spLocks noGrp="1"/>
          </p:cNvSpPr>
          <p:nvPr>
            <p:ph type="ftr" sz="quarter" idx="11"/>
          </p:nvPr>
        </p:nvSpPr>
        <p:spPr>
          <a:xfrm>
            <a:off x="6903959" y="6321067"/>
            <a:ext cx="1919700" cy="180000"/>
          </a:xfrm>
        </p:spPr>
        <p:txBody>
          <a:bodyPr/>
          <a:lstStyle/>
          <a:p>
            <a:r>
              <a:rPr lang="da-DK" noProof="0" dirty="0"/>
              <a:t>Præsentationstitel</a:t>
            </a:r>
          </a:p>
        </p:txBody>
      </p:sp>
      <p:sp>
        <p:nvSpPr>
          <p:cNvPr id="6" name="Slide Number Placeholder 5"/>
          <p:cNvSpPr>
            <a:spLocks noGrp="1"/>
          </p:cNvSpPr>
          <p:nvPr>
            <p:ph type="sldNum" sz="quarter" idx="12"/>
          </p:nvPr>
        </p:nvSpPr>
        <p:spPr>
          <a:xfrm>
            <a:off x="6903960" y="6434418"/>
            <a:ext cx="1919700" cy="180000"/>
          </a:xfrm>
        </p:spPr>
        <p:txBody>
          <a:bodyPr/>
          <a:lstStyle/>
          <a:p>
            <a:fld id="{859873C9-BF5D-4A9A-BB31-45BBB7BABAF7}" type="slidenum">
              <a:rPr lang="da-DK" noProof="0" smtClean="0"/>
              <a:t>‹nr.›</a:t>
            </a:fld>
            <a:endParaRPr lang="da-DK" noProof="0" dirty="0"/>
          </a:p>
        </p:txBody>
      </p:sp>
      <p:sp>
        <p:nvSpPr>
          <p:cNvPr id="18" name="Title Placeholder 1">
            <a:extLst>
              <a:ext uri="{FF2B5EF4-FFF2-40B4-BE49-F238E27FC236}">
                <a16:creationId xmlns:a16="http://schemas.microsoft.com/office/drawing/2014/main" id="{41DBED25-9FCF-4042-BE7C-9B92A9FF8C99}"/>
              </a:ext>
            </a:extLst>
          </p:cNvPr>
          <p:cNvSpPr>
            <a:spLocks noGrp="1"/>
          </p:cNvSpPr>
          <p:nvPr>
            <p:ph type="title"/>
            <p:custDataLst>
              <p:tags r:id="rId1"/>
            </p:custDataLst>
          </p:nvPr>
        </p:nvSpPr>
        <p:spPr>
          <a:xfrm>
            <a:off x="320341" y="617429"/>
            <a:ext cx="8499659"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28" name="Text Placeholder 20">
            <a:extLst>
              <a:ext uri="{FF2B5EF4-FFF2-40B4-BE49-F238E27FC236}">
                <a16:creationId xmlns:a16="http://schemas.microsoft.com/office/drawing/2014/main" id="{F5C50BA5-F381-447A-A5C2-DE11561DBB25}"/>
              </a:ext>
            </a:extLst>
          </p:cNvPr>
          <p:cNvSpPr>
            <a:spLocks noGrp="1"/>
          </p:cNvSpPr>
          <p:nvPr>
            <p:ph type="body" sz="quarter" idx="16" hasCustomPrompt="1"/>
          </p:nvPr>
        </p:nvSpPr>
        <p:spPr>
          <a:xfrm>
            <a:off x="6156000" y="2051999"/>
            <a:ext cx="2662198" cy="1607495"/>
          </a:xfrm>
          <a:solidFill>
            <a:schemeClr val="tx2"/>
          </a:solidFill>
        </p:spPr>
        <p:txBody>
          <a:bodyPr lIns="216000" tIns="216000" rIns="216000" bIns="216000"/>
          <a:lstStyle>
            <a:lvl1pPr marL="0" indent="0">
              <a:buClr>
                <a:schemeClr val="bg1"/>
              </a:buClr>
              <a:buFont typeface="Calibri" panose="020F0502020204030204" pitchFamily="34" charset="0"/>
              <a:buChar char="​"/>
              <a:defRPr sz="3300" b="1">
                <a:solidFill>
                  <a:schemeClr val="bg1"/>
                </a:solidFill>
              </a:defRPr>
            </a:lvl1pPr>
            <a:lvl2pPr marL="0" indent="0">
              <a:buClr>
                <a:schemeClr val="bg1"/>
              </a:buClr>
              <a:buFont typeface="Calibri" panose="020F050202020403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56%</a:t>
            </a:r>
          </a:p>
          <a:p>
            <a:pPr lvl="1"/>
            <a:r>
              <a:rPr lang="da-DK" dirty="0"/>
              <a:t>Second </a:t>
            </a:r>
            <a:r>
              <a:rPr lang="da-DK" dirty="0" err="1"/>
              <a:t>level</a:t>
            </a:r>
            <a:endParaRPr lang="da-DK" dirty="0"/>
          </a:p>
        </p:txBody>
      </p:sp>
      <p:sp>
        <p:nvSpPr>
          <p:cNvPr id="30" name="Date_DateCustomA" hidden="1">
            <a:extLst>
              <a:ext uri="{FF2B5EF4-FFF2-40B4-BE49-F238E27FC236}">
                <a16:creationId xmlns:a16="http://schemas.microsoft.com/office/drawing/2014/main" id="{D3897813-E321-452C-B280-9AE7127CDBE7}"/>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
        <p:nvSpPr>
          <p:cNvPr id="10" name="Subtitle 2">
            <a:extLst>
              <a:ext uri="{FF2B5EF4-FFF2-40B4-BE49-F238E27FC236}">
                <a16:creationId xmlns:a16="http://schemas.microsoft.com/office/drawing/2014/main" id="{8D0F0542-3174-4669-BF1C-AC0ADE13A9E4}"/>
              </a:ext>
            </a:extLst>
          </p:cNvPr>
          <p:cNvSpPr>
            <a:spLocks noGrp="1"/>
          </p:cNvSpPr>
          <p:nvPr>
            <p:ph type="subTitle" idx="13"/>
          </p:nvPr>
        </p:nvSpPr>
        <p:spPr>
          <a:xfrm>
            <a:off x="320341" y="988154"/>
            <a:ext cx="8503319" cy="352454"/>
          </a:xfrm>
        </p:spPr>
        <p:txBody>
          <a:bodyPr/>
          <a:lstStyle>
            <a:lvl1pPr marL="0" indent="0" algn="l">
              <a:spcBef>
                <a:spcPts val="0"/>
              </a:spcBef>
              <a:buFont typeface="Arial" panose="020B0604020202020204" pitchFamily="34" charset="0"/>
              <a:buChar char="​"/>
              <a:defRPr sz="1500"/>
            </a:lvl1pPr>
            <a:lvl2pPr marL="600075" indent="-257175" algn="l">
              <a:buFont typeface="Arial" panose="020B0604020202020204" pitchFamily="34" charset="0"/>
              <a:buChar char="•"/>
              <a:defRPr sz="1500"/>
            </a:lvl2pPr>
            <a:lvl3pPr marL="900113" indent="-214313" algn="l">
              <a:buFont typeface="Arial" panose="020B0604020202020204" pitchFamily="34" charset="0"/>
              <a:buChar char="•"/>
              <a:defRPr sz="1500"/>
            </a:lvl3pPr>
            <a:lvl4pPr marL="1243013" indent="-214313" algn="l">
              <a:buFont typeface="Arial" panose="020B0604020202020204" pitchFamily="34" charset="0"/>
              <a:buChar char="•"/>
              <a:defRPr sz="1500"/>
            </a:lvl4pPr>
            <a:lvl5pPr marL="1585913" indent="-214313" algn="l">
              <a:buFont typeface="Arial" panose="020B0604020202020204" pitchFamily="34" charset="0"/>
              <a:buChar char="•"/>
              <a:defRPr sz="1500"/>
            </a:lvl5pPr>
            <a:lvl6pPr marL="1928813" indent="-214313" algn="l">
              <a:buFont typeface="Arial" panose="020B0604020202020204" pitchFamily="34" charset="0"/>
              <a:buChar char="•"/>
              <a:defRPr sz="1500"/>
            </a:lvl6pPr>
            <a:lvl7pPr marL="2271713" indent="-214313" algn="l">
              <a:buFont typeface="Arial" panose="020B0604020202020204" pitchFamily="34" charset="0"/>
              <a:buChar char="•"/>
              <a:defRPr sz="1500"/>
            </a:lvl7pPr>
            <a:lvl8pPr marL="2614613" indent="-214313" algn="l">
              <a:buFont typeface="Arial" panose="020B0604020202020204" pitchFamily="34" charset="0"/>
              <a:buChar char="•"/>
              <a:defRPr sz="1500"/>
            </a:lvl8pPr>
            <a:lvl9pPr marL="2957513" indent="-214313" algn="l">
              <a:buFont typeface="Arial" panose="020B0604020202020204" pitchFamily="34" charset="0"/>
              <a:buChar char="•"/>
              <a:defRPr sz="1500"/>
            </a:lvl9pPr>
          </a:lstStyle>
          <a:p>
            <a:r>
              <a:rPr lang="da-DK"/>
              <a:t>Klik for at redigere i master</a:t>
            </a:r>
            <a:endParaRPr lang="da-DK" dirty="0"/>
          </a:p>
        </p:txBody>
      </p:sp>
      <p:sp>
        <p:nvSpPr>
          <p:cNvPr id="12" name="Text Placeholder 20">
            <a:extLst>
              <a:ext uri="{FF2B5EF4-FFF2-40B4-BE49-F238E27FC236}">
                <a16:creationId xmlns:a16="http://schemas.microsoft.com/office/drawing/2014/main" id="{5C262016-37C5-41B6-8FC4-E5614F7A543C}"/>
              </a:ext>
            </a:extLst>
          </p:cNvPr>
          <p:cNvSpPr>
            <a:spLocks noGrp="1"/>
          </p:cNvSpPr>
          <p:nvPr>
            <p:ph type="body" sz="quarter" idx="19"/>
          </p:nvPr>
        </p:nvSpPr>
        <p:spPr>
          <a:xfrm>
            <a:off x="6156000" y="3853149"/>
            <a:ext cx="2662198" cy="1607495"/>
          </a:xfrm>
          <a:solidFill>
            <a:schemeClr val="accent2"/>
          </a:solidFill>
        </p:spPr>
        <p:txBody>
          <a:bodyPr lIns="216000" tIns="216000" rIns="216000" bIns="216000"/>
          <a:lstStyle>
            <a:lvl1pPr marL="0" indent="0">
              <a:buClr>
                <a:schemeClr val="bg1"/>
              </a:buClr>
              <a:buFont typeface="Calibri" panose="020F0502020204030204" pitchFamily="34" charset="0"/>
              <a:buChar char="​"/>
              <a:defRPr sz="1200" b="0">
                <a:solidFill>
                  <a:schemeClr val="tx2"/>
                </a:solidFill>
              </a:defRPr>
            </a:lvl1pPr>
            <a:lvl2pPr marL="0" indent="0">
              <a:buClr>
                <a:schemeClr val="bg1"/>
              </a:buClr>
              <a:buFont typeface="Calibri" panose="020F050202020403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i master</a:t>
            </a:r>
          </a:p>
        </p:txBody>
      </p:sp>
    </p:spTree>
    <p:extLst>
      <p:ext uri="{BB962C8B-B14F-4D97-AF65-F5344CB8AC3E}">
        <p14:creationId xmlns:p14="http://schemas.microsoft.com/office/powerpoint/2010/main" val="32055567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indhold og billede ">
    <p:spTree>
      <p:nvGrpSpPr>
        <p:cNvPr id="1" name=""/>
        <p:cNvGrpSpPr/>
        <p:nvPr/>
      </p:nvGrpSpPr>
      <p:grpSpPr>
        <a:xfrm>
          <a:off x="0" y="0"/>
          <a:ext cx="0" cy="0"/>
          <a:chOff x="0" y="0"/>
          <a:chExt cx="0" cy="0"/>
        </a:xfrm>
      </p:grpSpPr>
      <p:sp>
        <p:nvSpPr>
          <p:cNvPr id="20" name="Picture Placeholder 2">
            <a:extLst>
              <a:ext uri="{FF2B5EF4-FFF2-40B4-BE49-F238E27FC236}">
                <a16:creationId xmlns:a16="http://schemas.microsoft.com/office/drawing/2014/main" id="{FE571E61-9BE6-4D21-93C5-55BB00D16155}"/>
              </a:ext>
            </a:extLst>
          </p:cNvPr>
          <p:cNvSpPr>
            <a:spLocks noGrp="1"/>
          </p:cNvSpPr>
          <p:nvPr>
            <p:ph type="pic" idx="15" hasCustomPrompt="1"/>
          </p:nvPr>
        </p:nvSpPr>
        <p:spPr>
          <a:xfrm>
            <a:off x="4706100" y="0"/>
            <a:ext cx="4437900" cy="6858000"/>
          </a:xfrm>
          <a:solidFill>
            <a:schemeClr val="bg2"/>
          </a:solidFill>
        </p:spPr>
        <p:txBody>
          <a:bodyPr tIns="648000" anchor="ctr" anchorCtr="0"/>
          <a:lstStyle>
            <a:lvl1pPr marL="0" indent="0" algn="ctr">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ikon for at indsætte billede</a:t>
            </a:r>
            <a:endParaRPr lang="da-DK" dirty="0"/>
          </a:p>
        </p:txBody>
      </p:sp>
      <p:sp>
        <p:nvSpPr>
          <p:cNvPr id="3" name="Content Placeholder 2"/>
          <p:cNvSpPr>
            <a:spLocks noGrp="1"/>
          </p:cNvSpPr>
          <p:nvPr>
            <p:ph idx="1"/>
          </p:nvPr>
        </p:nvSpPr>
        <p:spPr>
          <a:xfrm>
            <a:off x="320341" y="2052000"/>
            <a:ext cx="411575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FLD_PresentationTitle"/>
          <p:cNvSpPr>
            <a:spLocks noGrp="1"/>
          </p:cNvSpPr>
          <p:nvPr>
            <p:ph type="ftr" sz="quarter" idx="11"/>
          </p:nvPr>
        </p:nvSpPr>
        <p:spPr>
          <a:xfrm>
            <a:off x="6903959" y="6321067"/>
            <a:ext cx="1919700" cy="180000"/>
          </a:xfrm>
        </p:spPr>
        <p:txBody>
          <a:bodyPr/>
          <a:lstStyle>
            <a:lvl1pPr>
              <a:defRPr>
                <a:solidFill>
                  <a:schemeClr val="tx2"/>
                </a:solidFill>
              </a:defRPr>
            </a:lvl1pPr>
          </a:lstStyle>
          <a:p>
            <a:r>
              <a:rPr lang="da-DK" dirty="0"/>
              <a:t>Præsentationstitel</a:t>
            </a:r>
          </a:p>
        </p:txBody>
      </p:sp>
      <p:sp>
        <p:nvSpPr>
          <p:cNvPr id="6" name="Slide Number Placeholder 5"/>
          <p:cNvSpPr>
            <a:spLocks noGrp="1"/>
          </p:cNvSpPr>
          <p:nvPr>
            <p:ph type="sldNum" sz="quarter" idx="12"/>
          </p:nvPr>
        </p:nvSpPr>
        <p:spPr>
          <a:xfrm>
            <a:off x="6903960" y="6434418"/>
            <a:ext cx="1919700" cy="180000"/>
          </a:xfrm>
        </p:spPr>
        <p:txBody>
          <a:bodyPr/>
          <a:lstStyle>
            <a:lvl1pPr>
              <a:defRPr>
                <a:solidFill>
                  <a:schemeClr val="tx2"/>
                </a:solidFill>
              </a:defRPr>
            </a:lvl1pPr>
          </a:lstStyle>
          <a:p>
            <a:fld id="{859873C9-BF5D-4A9A-BB31-45BBB7BABAF7}" type="slidenum">
              <a:rPr lang="da-DK" smtClean="0"/>
              <a:pPr/>
              <a:t>‹nr.›</a:t>
            </a:fld>
            <a:endParaRPr lang="da-DK" dirty="0"/>
          </a:p>
        </p:txBody>
      </p:sp>
      <p:sp>
        <p:nvSpPr>
          <p:cNvPr id="19" name="Title Placeholder 1">
            <a:extLst>
              <a:ext uri="{FF2B5EF4-FFF2-40B4-BE49-F238E27FC236}">
                <a16:creationId xmlns:a16="http://schemas.microsoft.com/office/drawing/2014/main" id="{938FB493-B08C-476B-B49E-C8AD993273C8}"/>
              </a:ext>
            </a:extLst>
          </p:cNvPr>
          <p:cNvSpPr>
            <a:spLocks noGrp="1"/>
          </p:cNvSpPr>
          <p:nvPr>
            <p:ph type="title"/>
            <p:custDataLst>
              <p:tags r:id="rId1"/>
            </p:custDataLst>
          </p:nvPr>
        </p:nvSpPr>
        <p:spPr>
          <a:xfrm>
            <a:off x="320341" y="617429"/>
            <a:ext cx="4115753"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21" name="Date_DateCustomA" hidden="1">
            <a:extLst>
              <a:ext uri="{FF2B5EF4-FFF2-40B4-BE49-F238E27FC236}">
                <a16:creationId xmlns:a16="http://schemas.microsoft.com/office/drawing/2014/main" id="{CF23EAF1-C319-4D2A-8C45-7DFF9A3BB66D}"/>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
        <p:nvSpPr>
          <p:cNvPr id="9" name="Subtitle 2">
            <a:extLst>
              <a:ext uri="{FF2B5EF4-FFF2-40B4-BE49-F238E27FC236}">
                <a16:creationId xmlns:a16="http://schemas.microsoft.com/office/drawing/2014/main" id="{334133B0-3967-4329-B503-D07DB7228048}"/>
              </a:ext>
            </a:extLst>
          </p:cNvPr>
          <p:cNvSpPr>
            <a:spLocks noGrp="1"/>
          </p:cNvSpPr>
          <p:nvPr>
            <p:ph type="subTitle" idx="13"/>
          </p:nvPr>
        </p:nvSpPr>
        <p:spPr>
          <a:xfrm>
            <a:off x="320341" y="988154"/>
            <a:ext cx="4115753" cy="352454"/>
          </a:xfrm>
        </p:spPr>
        <p:txBody>
          <a:bodyPr/>
          <a:lstStyle>
            <a:lvl1pPr marL="0" indent="0" algn="l">
              <a:spcBef>
                <a:spcPts val="0"/>
              </a:spcBef>
              <a:buFont typeface="Arial" panose="020B0604020202020204" pitchFamily="34" charset="0"/>
              <a:buChar char="​"/>
              <a:defRPr sz="1500"/>
            </a:lvl1pPr>
            <a:lvl2pPr marL="600075" indent="-257175" algn="l">
              <a:buFont typeface="Arial" panose="020B0604020202020204" pitchFamily="34" charset="0"/>
              <a:buChar char="•"/>
              <a:defRPr sz="1500"/>
            </a:lvl2pPr>
            <a:lvl3pPr marL="900113" indent="-214313" algn="l">
              <a:buFont typeface="Arial" panose="020B0604020202020204" pitchFamily="34" charset="0"/>
              <a:buChar char="•"/>
              <a:defRPr sz="1500"/>
            </a:lvl3pPr>
            <a:lvl4pPr marL="1243013" indent="-214313" algn="l">
              <a:buFont typeface="Arial" panose="020B0604020202020204" pitchFamily="34" charset="0"/>
              <a:buChar char="•"/>
              <a:defRPr sz="1500"/>
            </a:lvl4pPr>
            <a:lvl5pPr marL="1585913" indent="-214313" algn="l">
              <a:buFont typeface="Arial" panose="020B0604020202020204" pitchFamily="34" charset="0"/>
              <a:buChar char="•"/>
              <a:defRPr sz="1500"/>
            </a:lvl5pPr>
            <a:lvl6pPr marL="1928813" indent="-214313" algn="l">
              <a:buFont typeface="Arial" panose="020B0604020202020204" pitchFamily="34" charset="0"/>
              <a:buChar char="•"/>
              <a:defRPr sz="1500"/>
            </a:lvl6pPr>
            <a:lvl7pPr marL="2271713" indent="-214313" algn="l">
              <a:buFont typeface="Arial" panose="020B0604020202020204" pitchFamily="34" charset="0"/>
              <a:buChar char="•"/>
              <a:defRPr sz="1500"/>
            </a:lvl7pPr>
            <a:lvl8pPr marL="2614613" indent="-214313" algn="l">
              <a:buFont typeface="Arial" panose="020B0604020202020204" pitchFamily="34" charset="0"/>
              <a:buChar char="•"/>
              <a:defRPr sz="1500"/>
            </a:lvl8pPr>
            <a:lvl9pPr marL="2957513" indent="-214313" algn="l">
              <a:buFont typeface="Arial" panose="020B0604020202020204" pitchFamily="34" charset="0"/>
              <a:buChar char="•"/>
              <a:defRPr sz="1500"/>
            </a:lvl9pPr>
          </a:lstStyle>
          <a:p>
            <a:r>
              <a:rPr lang="da-DK"/>
              <a:t>Klik for at redigere i master</a:t>
            </a:r>
            <a:endParaRPr lang="da-DK" dirty="0"/>
          </a:p>
        </p:txBody>
      </p:sp>
    </p:spTree>
    <p:extLst>
      <p:ext uri="{BB962C8B-B14F-4D97-AF65-F5344CB8AC3E}">
        <p14:creationId xmlns:p14="http://schemas.microsoft.com/office/powerpoint/2010/main" val="2882936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720000" y="720000"/>
            <a:ext cx="7704000" cy="360000"/>
          </a:xfrm>
        </p:spPr>
        <p:txBody>
          <a:bodyPr/>
          <a:lstStyle/>
          <a:p>
            <a:r>
              <a:rPr lang="da-DK"/>
              <a:t>Klik for at redigere i master</a:t>
            </a:r>
            <a:endParaRPr lang="da-DK" dirty="0"/>
          </a:p>
        </p:txBody>
      </p:sp>
      <p:sp>
        <p:nvSpPr>
          <p:cNvPr id="3" name="Pladsholder til indhold 2"/>
          <p:cNvSpPr>
            <a:spLocks noGrp="1"/>
          </p:cNvSpPr>
          <p:nvPr>
            <p:ph sz="half" idx="1"/>
          </p:nvPr>
        </p:nvSpPr>
        <p:spPr>
          <a:xfrm>
            <a:off x="720000" y="2160000"/>
            <a:ext cx="374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80000" y="2160000"/>
            <a:ext cx="374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8" name="Undertitel 2"/>
          <p:cNvSpPr>
            <a:spLocks noGrp="1"/>
          </p:cNvSpPr>
          <p:nvPr>
            <p:ph type="subTitle" idx="11"/>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28170535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ktion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00E2174-B641-49F1-B88A-78B3D5337C9F}"/>
              </a:ext>
            </a:extLst>
          </p:cNvPr>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err="1"/>
          </a:p>
        </p:txBody>
      </p:sp>
      <p:sp>
        <p:nvSpPr>
          <p:cNvPr id="2" name="Title 1"/>
          <p:cNvSpPr>
            <a:spLocks noGrp="1"/>
          </p:cNvSpPr>
          <p:nvPr>
            <p:ph type="ctrTitle"/>
          </p:nvPr>
        </p:nvSpPr>
        <p:spPr>
          <a:xfrm>
            <a:off x="791100" y="2462526"/>
            <a:ext cx="7561802" cy="1609200"/>
          </a:xfrm>
        </p:spPr>
        <p:txBody>
          <a:bodyPr anchor="ctr" anchorCtr="0"/>
          <a:lstStyle>
            <a:lvl1pPr algn="ctr">
              <a:lnSpc>
                <a:spcPct val="100000"/>
              </a:lnSpc>
              <a:defRPr sz="3000">
                <a:solidFill>
                  <a:schemeClr val="bg1"/>
                </a:solidFill>
              </a:defRPr>
            </a:lvl1pPr>
          </a:lstStyle>
          <a:p>
            <a:r>
              <a:rPr lang="da-DK"/>
              <a:t>Klik for at redigere i master</a:t>
            </a:r>
            <a:endParaRPr lang="da-DK" dirty="0"/>
          </a:p>
        </p:txBody>
      </p:sp>
      <p:sp>
        <p:nvSpPr>
          <p:cNvPr id="4" name="Date_DateCustomA" hidden="1"/>
          <p:cNvSpPr>
            <a:spLocks noGrp="1"/>
          </p:cNvSpPr>
          <p:nvPr>
            <p:ph type="dt" sz="half" idx="10"/>
          </p:nvPr>
        </p:nvSpPr>
        <p:spPr>
          <a:xfrm>
            <a:off x="0" y="7224417"/>
            <a:ext cx="0" cy="0"/>
          </a:xfrm>
        </p:spPr>
        <p:txBody>
          <a:bodyPr/>
          <a:lstStyle>
            <a:lvl1pPr algn="l">
              <a:defRPr sz="100" b="0">
                <a:noFill/>
              </a:defRPr>
            </a:lvl1pPr>
          </a:lstStyle>
          <a:p>
            <a:endParaRPr lang="da-DK" dirty="0"/>
          </a:p>
        </p:txBody>
      </p:sp>
      <p:sp>
        <p:nvSpPr>
          <p:cNvPr id="5" name="FLD_PresentationTitle" hidden="1"/>
          <p:cNvSpPr>
            <a:spLocks noGrp="1"/>
          </p:cNvSpPr>
          <p:nvPr>
            <p:ph type="ftr" sz="quarter" idx="11"/>
          </p:nvPr>
        </p:nvSpPr>
        <p:spPr>
          <a:xfrm>
            <a:off x="0" y="7224417"/>
            <a:ext cx="0" cy="0"/>
          </a:xfrm>
        </p:spPr>
        <p:txBody>
          <a:bodyPr/>
          <a:lstStyle>
            <a:lvl1pPr algn="l">
              <a:defRPr sz="100">
                <a:noFill/>
              </a:defRPr>
            </a:lvl1pPr>
          </a:lstStyle>
          <a:p>
            <a:r>
              <a:rPr lang="da-DK" dirty="0"/>
              <a:t>Præsentationstitel</a:t>
            </a:r>
          </a:p>
        </p:txBody>
      </p:sp>
      <p:sp>
        <p:nvSpPr>
          <p:cNvPr id="6" name="Slide Number Placeholder 5" hidden="1"/>
          <p:cNvSpPr>
            <a:spLocks noGrp="1"/>
          </p:cNvSpPr>
          <p:nvPr>
            <p:ph type="sldNum" sz="quarter" idx="12"/>
          </p:nvPr>
        </p:nvSpPr>
        <p:spPr>
          <a:xfrm>
            <a:off x="0" y="7224417"/>
            <a:ext cx="0" cy="0"/>
          </a:xfrm>
        </p:spPr>
        <p:txBody>
          <a:bodyPr/>
          <a:lstStyle>
            <a:lvl1pPr algn="l">
              <a:defRPr sz="100">
                <a:noFill/>
              </a:defRPr>
            </a:lvl1pPr>
          </a:lstStyle>
          <a:p>
            <a:fld id="{24C8C45C-947F-4981-8B3F-4F32E973C901}" type="slidenum">
              <a:rPr lang="da-DK" smtClean="0"/>
              <a:pPr/>
              <a:t>‹nr.›</a:t>
            </a:fld>
            <a:endParaRPr lang="da-DK" dirty="0"/>
          </a:p>
        </p:txBody>
      </p:sp>
      <p:sp>
        <p:nvSpPr>
          <p:cNvPr id="10" name="Rectangle 9">
            <a:extLst>
              <a:ext uri="{FF2B5EF4-FFF2-40B4-BE49-F238E27FC236}">
                <a16:creationId xmlns:a16="http://schemas.microsoft.com/office/drawing/2014/main" id="{CA61557C-824F-41F9-87B9-A19D054280EB}"/>
              </a:ext>
            </a:extLst>
          </p:cNvPr>
          <p:cNvSpPr/>
          <p:nvPr userDrawn="1"/>
        </p:nvSpPr>
        <p:spPr>
          <a:xfrm>
            <a:off x="323708" y="6595200"/>
            <a:ext cx="8498823" cy="26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err="1"/>
          </a:p>
        </p:txBody>
      </p:sp>
      <p:sp>
        <p:nvSpPr>
          <p:cNvPr id="27" name="Text Placeholder 26">
            <a:extLst>
              <a:ext uri="{FF2B5EF4-FFF2-40B4-BE49-F238E27FC236}">
                <a16:creationId xmlns:a16="http://schemas.microsoft.com/office/drawing/2014/main" id="{0F42AC1B-CBBF-4818-BF42-954F2EDF7F0A}"/>
              </a:ext>
            </a:extLst>
          </p:cNvPr>
          <p:cNvSpPr>
            <a:spLocks noGrp="1"/>
          </p:cNvSpPr>
          <p:nvPr userDrawn="1">
            <p:ph type="body" sz="quarter" idx="13" hasCustomPrompt="1"/>
          </p:nvPr>
        </p:nvSpPr>
        <p:spPr>
          <a:xfrm>
            <a:off x="6898500" y="5817161"/>
            <a:ext cx="1919700" cy="115200"/>
          </a:xfrm>
        </p:spPr>
        <p:txBody>
          <a:bodyPr anchor="ctr" anchorCtr="0"/>
          <a:lstStyle>
            <a:lvl1pPr marL="0" indent="0" algn="r">
              <a:buNone/>
              <a:defRPr sz="713">
                <a:solidFill>
                  <a:schemeClr val="bg1"/>
                </a:solidFill>
              </a:defRPr>
            </a:lvl1pPr>
            <a:lvl2pPr marL="162000" indent="0">
              <a:buNone/>
              <a:defRPr sz="713"/>
            </a:lvl2pPr>
            <a:lvl3pPr>
              <a:buNone/>
              <a:defRPr sz="713"/>
            </a:lvl3pPr>
            <a:lvl4pPr>
              <a:buNone/>
              <a:defRPr sz="713"/>
            </a:lvl4pPr>
            <a:lvl5pPr>
              <a:buNone/>
              <a:defRPr sz="713"/>
            </a:lvl5pPr>
          </a:lstStyle>
          <a:p>
            <a:pPr lvl="0"/>
            <a:r>
              <a:rPr lang="da-DK"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userDrawn="1">
            <p:ph type="body" sz="quarter" idx="14" hasCustomPrompt="1"/>
          </p:nvPr>
        </p:nvSpPr>
        <p:spPr>
          <a:xfrm>
            <a:off x="6898500" y="5663299"/>
            <a:ext cx="1919700" cy="115200"/>
          </a:xfrm>
        </p:spPr>
        <p:txBody>
          <a:bodyPr/>
          <a:lstStyle>
            <a:lvl1pPr marL="0" indent="0" algn="r">
              <a:buNone/>
              <a:defRPr sz="713" b="1">
                <a:solidFill>
                  <a:schemeClr val="bg1"/>
                </a:solidFill>
              </a:defRPr>
            </a:lvl1pPr>
            <a:lvl2pPr marL="162000" indent="0">
              <a:buNone/>
              <a:defRPr sz="713"/>
            </a:lvl2pPr>
            <a:lvl3pPr>
              <a:buNone/>
              <a:defRPr sz="713"/>
            </a:lvl3pPr>
            <a:lvl4pPr>
              <a:buNone/>
              <a:defRPr sz="713"/>
            </a:lvl4pPr>
            <a:lvl5pPr>
              <a:buNone/>
              <a:defRPr sz="713"/>
            </a:lvl5pPr>
          </a:lstStyle>
          <a:p>
            <a:pPr lvl="0"/>
            <a:r>
              <a:rPr lang="da-DK" dirty="0"/>
              <a:t>Navn Navnesen</a:t>
            </a:r>
          </a:p>
        </p:txBody>
      </p:sp>
      <p:sp>
        <p:nvSpPr>
          <p:cNvPr id="30" name="Text Placeholder 26">
            <a:extLst>
              <a:ext uri="{FF2B5EF4-FFF2-40B4-BE49-F238E27FC236}">
                <a16:creationId xmlns:a16="http://schemas.microsoft.com/office/drawing/2014/main" id="{90B67A7E-F8AD-4501-B3ED-7DF56BC18956}"/>
              </a:ext>
            </a:extLst>
          </p:cNvPr>
          <p:cNvSpPr>
            <a:spLocks noGrp="1"/>
          </p:cNvSpPr>
          <p:nvPr>
            <p:ph type="body" sz="quarter" idx="15" hasCustomPrompt="1"/>
          </p:nvPr>
        </p:nvSpPr>
        <p:spPr>
          <a:xfrm>
            <a:off x="6898500" y="6093771"/>
            <a:ext cx="1919700" cy="115200"/>
          </a:xfrm>
        </p:spPr>
        <p:txBody>
          <a:bodyPr anchor="ctr" anchorCtr="0"/>
          <a:lstStyle>
            <a:lvl1pPr marL="0" indent="0" algn="r">
              <a:buNone/>
              <a:defRPr sz="713">
                <a:solidFill>
                  <a:schemeClr val="bg1"/>
                </a:solidFill>
              </a:defRPr>
            </a:lvl1pPr>
            <a:lvl2pPr marL="162000" indent="0">
              <a:buNone/>
              <a:defRPr sz="713"/>
            </a:lvl2pPr>
            <a:lvl3pPr>
              <a:buNone/>
              <a:defRPr sz="713"/>
            </a:lvl3pPr>
            <a:lvl4pPr>
              <a:buNone/>
              <a:defRPr sz="713"/>
            </a:lvl4pPr>
            <a:lvl5pPr>
              <a:buNone/>
              <a:defRPr sz="713"/>
            </a:lvl5pPr>
          </a:lstStyle>
          <a:p>
            <a:pPr lvl="0"/>
            <a:r>
              <a:rPr lang="da-DK" dirty="0"/>
              <a:t>Navn.navnesen@bm.dk</a:t>
            </a:r>
          </a:p>
        </p:txBody>
      </p:sp>
      <p:sp>
        <p:nvSpPr>
          <p:cNvPr id="31" name="Text Placeholder 26">
            <a:extLst>
              <a:ext uri="{FF2B5EF4-FFF2-40B4-BE49-F238E27FC236}">
                <a16:creationId xmlns:a16="http://schemas.microsoft.com/office/drawing/2014/main" id="{33219B6C-E56F-40C7-AC30-BCA5E6900E7F}"/>
              </a:ext>
            </a:extLst>
          </p:cNvPr>
          <p:cNvSpPr>
            <a:spLocks noGrp="1"/>
          </p:cNvSpPr>
          <p:nvPr>
            <p:ph type="body" sz="quarter" idx="16" hasCustomPrompt="1"/>
          </p:nvPr>
        </p:nvSpPr>
        <p:spPr>
          <a:xfrm>
            <a:off x="6898500" y="6229285"/>
            <a:ext cx="1919700" cy="115200"/>
          </a:xfrm>
        </p:spPr>
        <p:txBody>
          <a:bodyPr anchor="ctr" anchorCtr="0"/>
          <a:lstStyle>
            <a:lvl1pPr marL="0" indent="0" algn="r">
              <a:buNone/>
              <a:defRPr sz="713">
                <a:solidFill>
                  <a:schemeClr val="bg1"/>
                </a:solidFill>
              </a:defRPr>
            </a:lvl1pPr>
            <a:lvl2pPr marL="162000" indent="0">
              <a:buNone/>
              <a:defRPr sz="713"/>
            </a:lvl2pPr>
            <a:lvl3pPr>
              <a:buNone/>
              <a:defRPr sz="713"/>
            </a:lvl3pPr>
            <a:lvl4pPr>
              <a:buNone/>
              <a:defRPr sz="713"/>
            </a:lvl4pPr>
            <a:lvl5pPr>
              <a:buNone/>
              <a:defRPr sz="713"/>
            </a:lvl5pPr>
          </a:lstStyle>
          <a:p>
            <a:pPr lvl="0"/>
            <a:r>
              <a:rPr lang="da-DK" dirty="0"/>
              <a:t>+45 2345 3456</a:t>
            </a:r>
          </a:p>
        </p:txBody>
      </p:sp>
      <p:pic>
        <p:nvPicPr>
          <p:cNvPr id="13" name="Picture 3" descr="C:\Users\b009888\Desktop\Powerpoint\Arbejdstilsynet_RGB_white.e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1300" y="5878801"/>
            <a:ext cx="1629195" cy="500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7295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illede blå tekst">
    <p:bg>
      <p:bgRef idx="1002">
        <a:schemeClr val="bg2"/>
      </p:bgRef>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02E20981-DA76-4348-8061-6D994FFD98BB}"/>
              </a:ext>
            </a:extLst>
          </p:cNvPr>
          <p:cNvSpPr>
            <a:spLocks noGrp="1"/>
          </p:cNvSpPr>
          <p:nvPr>
            <p:ph type="pic" idx="15" hasCustomPrompt="1"/>
          </p:nvPr>
        </p:nvSpPr>
        <p:spPr>
          <a:xfrm>
            <a:off x="0" y="0"/>
            <a:ext cx="9144000" cy="6858000"/>
          </a:xfrm>
          <a:solidFill>
            <a:schemeClr val="bg2"/>
          </a:solidFill>
        </p:spPr>
        <p:txBody>
          <a:bodyPr tIns="1620000" anchor="t" anchorCtr="0"/>
          <a:lstStyle>
            <a:lvl1pPr marL="0" marR="0" indent="0" algn="ctr" defTabSz="685800" rtl="0" eaLnBrk="1" fontAlgn="auto" latinLnBrk="0" hangingPunct="1">
              <a:lnSpc>
                <a:spcPct val="104000"/>
              </a:lnSpc>
              <a:spcBef>
                <a:spcPts val="0"/>
              </a:spcBef>
              <a:spcAft>
                <a:spcPts val="225"/>
              </a:spcAft>
              <a:buClr>
                <a:schemeClr val="accent3"/>
              </a:buClr>
              <a:buSzTx/>
              <a:buFont typeface="Verdana" panose="020B0604030504040204" pitchFamily="34" charset="0"/>
              <a:buNone/>
              <a:tabLst/>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ctr" defTabSz="685800" rtl="0" eaLnBrk="1" fontAlgn="auto" latinLnBrk="0" hangingPunct="1">
              <a:lnSpc>
                <a:spcPct val="104000"/>
              </a:lnSpc>
              <a:spcBef>
                <a:spcPts val="0"/>
              </a:spcBef>
              <a:spcAft>
                <a:spcPts val="225"/>
              </a:spcAft>
              <a:buClr>
                <a:schemeClr val="accent3"/>
              </a:buClr>
              <a:buSzTx/>
              <a:buFont typeface="Verdana" panose="020B0604030504040204" pitchFamily="34" charset="0"/>
              <a:buNone/>
              <a:tabLst/>
              <a:defRPr/>
            </a:pPr>
            <a:r>
              <a:rPr lang="da-DK" noProof="0"/>
              <a:t>Marker baggrund for at indsætte billede</a:t>
            </a:r>
            <a:endParaRPr lang="da-DK" noProof="0" dirty="0"/>
          </a:p>
        </p:txBody>
      </p:sp>
      <p:sp>
        <p:nvSpPr>
          <p:cNvPr id="33" name="FLD_PresentationTitle">
            <a:extLst>
              <a:ext uri="{FF2B5EF4-FFF2-40B4-BE49-F238E27FC236}">
                <a16:creationId xmlns:a16="http://schemas.microsoft.com/office/drawing/2014/main" id="{63D5B0E7-3D1F-42FA-ABF0-9019A7930E84}"/>
              </a:ext>
            </a:extLst>
          </p:cNvPr>
          <p:cNvSpPr>
            <a:spLocks noGrp="1"/>
          </p:cNvSpPr>
          <p:nvPr>
            <p:ph type="ftr" sz="quarter" idx="11"/>
          </p:nvPr>
        </p:nvSpPr>
        <p:spPr>
          <a:xfrm>
            <a:off x="6903959" y="6321067"/>
            <a:ext cx="1919700" cy="180000"/>
          </a:xfrm>
        </p:spPr>
        <p:txBody>
          <a:bodyPr/>
          <a:lstStyle/>
          <a:p>
            <a:r>
              <a:rPr lang="da-DK" noProof="0" dirty="0"/>
              <a:t>Præsentationstitel</a:t>
            </a:r>
          </a:p>
        </p:txBody>
      </p:sp>
      <p:sp>
        <p:nvSpPr>
          <p:cNvPr id="34" name="Slide Number Placeholder 5">
            <a:extLst>
              <a:ext uri="{FF2B5EF4-FFF2-40B4-BE49-F238E27FC236}">
                <a16:creationId xmlns:a16="http://schemas.microsoft.com/office/drawing/2014/main" id="{CBFEA6B7-9380-4434-8E44-527B3CEEFDB9}"/>
              </a:ext>
            </a:extLst>
          </p:cNvPr>
          <p:cNvSpPr>
            <a:spLocks noGrp="1"/>
          </p:cNvSpPr>
          <p:nvPr>
            <p:ph type="sldNum" sz="quarter" idx="12"/>
          </p:nvPr>
        </p:nvSpPr>
        <p:spPr>
          <a:xfrm>
            <a:off x="6903960" y="6434418"/>
            <a:ext cx="1919700" cy="180000"/>
          </a:xfrm>
        </p:spPr>
        <p:txBody>
          <a:bodyPr/>
          <a:lstStyle/>
          <a:p>
            <a:fld id="{859873C9-BF5D-4A9A-BB31-45BBB7BABAF7}" type="slidenum">
              <a:rPr lang="da-DK" noProof="0" smtClean="0"/>
              <a:t>‹nr.›</a:t>
            </a:fld>
            <a:endParaRPr lang="da-DK" noProof="0" dirty="0"/>
          </a:p>
        </p:txBody>
      </p:sp>
      <p:sp>
        <p:nvSpPr>
          <p:cNvPr id="37" name="Date_DateCustomA" hidden="1">
            <a:extLst>
              <a:ext uri="{FF2B5EF4-FFF2-40B4-BE49-F238E27FC236}">
                <a16:creationId xmlns:a16="http://schemas.microsoft.com/office/drawing/2014/main" id="{8BE199B1-A553-43EF-83DF-C1211EC63CB5}"/>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pic>
        <p:nvPicPr>
          <p:cNvPr id="8" name="Picture 2" descr="C:\Users\b009888\Desktop\Powerpoint\Arbejdstilsynet_RGB.e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1301" y="6382800"/>
            <a:ext cx="773108" cy="2376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7">
            <a:extLst>
              <a:ext uri="{FF2B5EF4-FFF2-40B4-BE49-F238E27FC236}">
                <a16:creationId xmlns:a16="http://schemas.microsoft.com/office/drawing/2014/main" id="{09109303-7551-46E8-B458-913E6D38C962}"/>
              </a:ext>
            </a:extLst>
          </p:cNvPr>
          <p:cNvSpPr>
            <a:spLocks noGrp="1"/>
          </p:cNvSpPr>
          <p:nvPr>
            <p:ph type="ctrTitle"/>
          </p:nvPr>
        </p:nvSpPr>
        <p:spPr>
          <a:xfrm>
            <a:off x="791100" y="1980000"/>
            <a:ext cx="7561802" cy="889200"/>
          </a:xfrm>
        </p:spPr>
        <p:txBody>
          <a:bodyPr anchor="ctr" anchorCtr="0"/>
          <a:lstStyle>
            <a:lvl1pPr algn="ctr">
              <a:defRPr sz="3000"/>
            </a:lvl1pPr>
          </a:lstStyle>
          <a:p>
            <a:r>
              <a:rPr lang="da-DK"/>
              <a:t>Klik for at redigere i master</a:t>
            </a:r>
            <a:endParaRPr lang="da-DK" dirty="0"/>
          </a:p>
        </p:txBody>
      </p:sp>
    </p:spTree>
    <p:extLst>
      <p:ext uri="{BB962C8B-B14F-4D97-AF65-F5344CB8AC3E}">
        <p14:creationId xmlns:p14="http://schemas.microsoft.com/office/powerpoint/2010/main" val="1292096128"/>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illede hvid tekst">
    <p:spTree>
      <p:nvGrpSpPr>
        <p:cNvPr id="1" name=""/>
        <p:cNvGrpSpPr/>
        <p:nvPr/>
      </p:nvGrpSpPr>
      <p:grpSpPr>
        <a:xfrm>
          <a:off x="0" y="0"/>
          <a:ext cx="0" cy="0"/>
          <a:chOff x="0" y="0"/>
          <a:chExt cx="0" cy="0"/>
        </a:xfrm>
      </p:grpSpPr>
      <p:sp>
        <p:nvSpPr>
          <p:cNvPr id="26" name="Picture Placeholder 2">
            <a:extLst>
              <a:ext uri="{FF2B5EF4-FFF2-40B4-BE49-F238E27FC236}">
                <a16:creationId xmlns:a16="http://schemas.microsoft.com/office/drawing/2014/main" id="{02E20981-DA76-4348-8061-6D994FFD98BB}"/>
              </a:ext>
            </a:extLst>
          </p:cNvPr>
          <p:cNvSpPr>
            <a:spLocks noGrp="1"/>
          </p:cNvSpPr>
          <p:nvPr>
            <p:ph type="pic" idx="15" hasCustomPrompt="1"/>
          </p:nvPr>
        </p:nvSpPr>
        <p:spPr>
          <a:xfrm>
            <a:off x="0" y="0"/>
            <a:ext cx="9144000" cy="6858000"/>
          </a:xfrm>
          <a:solidFill>
            <a:schemeClr val="bg2"/>
          </a:solidFill>
        </p:spPr>
        <p:txBody>
          <a:bodyPr tIns="1620000" anchor="t" anchorCtr="0"/>
          <a:lstStyle>
            <a:lvl1pPr marL="0" marR="0" indent="0" algn="ctr" defTabSz="685800" rtl="0" eaLnBrk="1" fontAlgn="auto" latinLnBrk="0" hangingPunct="1">
              <a:lnSpc>
                <a:spcPct val="104000"/>
              </a:lnSpc>
              <a:spcBef>
                <a:spcPts val="0"/>
              </a:spcBef>
              <a:spcAft>
                <a:spcPts val="225"/>
              </a:spcAft>
              <a:buClr>
                <a:schemeClr val="accent3"/>
              </a:buClr>
              <a:buSzTx/>
              <a:buFont typeface="Verdana" panose="020B0604030504040204" pitchFamily="34" charset="0"/>
              <a:buNone/>
              <a:tabLst/>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ctr" defTabSz="685800" rtl="0" eaLnBrk="1" fontAlgn="auto" latinLnBrk="0" hangingPunct="1">
              <a:lnSpc>
                <a:spcPct val="104000"/>
              </a:lnSpc>
              <a:spcBef>
                <a:spcPts val="0"/>
              </a:spcBef>
              <a:spcAft>
                <a:spcPts val="225"/>
              </a:spcAft>
              <a:buClr>
                <a:schemeClr val="accent3"/>
              </a:buClr>
              <a:buSzTx/>
              <a:buFont typeface="Verdana" panose="020B0604030504040204" pitchFamily="34" charset="0"/>
              <a:buNone/>
              <a:tabLst/>
              <a:defRPr/>
            </a:pPr>
            <a:r>
              <a:rPr lang="da-DK" noProof="0"/>
              <a:t>Marker baggrund for at indsætte billede</a:t>
            </a:r>
            <a:endParaRPr lang="da-DK" noProof="0" dirty="0"/>
          </a:p>
        </p:txBody>
      </p:sp>
      <p:sp>
        <p:nvSpPr>
          <p:cNvPr id="33" name="FLD_PresentationTitle">
            <a:extLst>
              <a:ext uri="{FF2B5EF4-FFF2-40B4-BE49-F238E27FC236}">
                <a16:creationId xmlns:a16="http://schemas.microsoft.com/office/drawing/2014/main" id="{63D5B0E7-3D1F-42FA-ABF0-9019A7930E84}"/>
              </a:ext>
            </a:extLst>
          </p:cNvPr>
          <p:cNvSpPr>
            <a:spLocks noGrp="1"/>
          </p:cNvSpPr>
          <p:nvPr>
            <p:ph type="ftr" sz="quarter" idx="11"/>
          </p:nvPr>
        </p:nvSpPr>
        <p:spPr>
          <a:xfrm>
            <a:off x="6903959" y="6321067"/>
            <a:ext cx="1919700" cy="180000"/>
          </a:xfrm>
        </p:spPr>
        <p:txBody>
          <a:bodyPr/>
          <a:lstStyle>
            <a:lvl1pPr>
              <a:defRPr>
                <a:solidFill>
                  <a:schemeClr val="bg1"/>
                </a:solidFill>
              </a:defRPr>
            </a:lvl1pPr>
          </a:lstStyle>
          <a:p>
            <a:r>
              <a:rPr lang="da-DK" dirty="0"/>
              <a:t>Præsentationstitel</a:t>
            </a:r>
          </a:p>
        </p:txBody>
      </p:sp>
      <p:sp>
        <p:nvSpPr>
          <p:cNvPr id="34" name="Slide Number Placeholder 5">
            <a:extLst>
              <a:ext uri="{FF2B5EF4-FFF2-40B4-BE49-F238E27FC236}">
                <a16:creationId xmlns:a16="http://schemas.microsoft.com/office/drawing/2014/main" id="{CBFEA6B7-9380-4434-8E44-527B3CEEFDB9}"/>
              </a:ext>
            </a:extLst>
          </p:cNvPr>
          <p:cNvSpPr>
            <a:spLocks noGrp="1"/>
          </p:cNvSpPr>
          <p:nvPr>
            <p:ph type="sldNum" sz="quarter" idx="12"/>
          </p:nvPr>
        </p:nvSpPr>
        <p:spPr>
          <a:xfrm>
            <a:off x="6903960" y="6434418"/>
            <a:ext cx="1919700" cy="180000"/>
          </a:xfrm>
        </p:spPr>
        <p:txBody>
          <a:bodyPr/>
          <a:lstStyle>
            <a:lvl1pPr>
              <a:defRPr>
                <a:solidFill>
                  <a:schemeClr val="bg1"/>
                </a:solidFill>
              </a:defRPr>
            </a:lvl1pPr>
          </a:lstStyle>
          <a:p>
            <a:fld id="{859873C9-BF5D-4A9A-BB31-45BBB7BABAF7}" type="slidenum">
              <a:rPr lang="da-DK" smtClean="0"/>
              <a:pPr/>
              <a:t>‹nr.›</a:t>
            </a:fld>
            <a:endParaRPr lang="da-DK" dirty="0"/>
          </a:p>
        </p:txBody>
      </p:sp>
      <p:sp>
        <p:nvSpPr>
          <p:cNvPr id="37" name="Date_DateCustomA" hidden="1">
            <a:extLst>
              <a:ext uri="{FF2B5EF4-FFF2-40B4-BE49-F238E27FC236}">
                <a16:creationId xmlns:a16="http://schemas.microsoft.com/office/drawing/2014/main" id="{8BE199B1-A553-43EF-83DF-C1211EC63CB5}"/>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pic>
        <p:nvPicPr>
          <p:cNvPr id="8" name="Picture 3" descr="C:\Users\b009888\Desktop\Powerpoint\Arbejdstilsynet_RGB_white.e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1300" y="6382800"/>
            <a:ext cx="773110" cy="237600"/>
          </a:xfrm>
          <a:prstGeom prst="rect">
            <a:avLst/>
          </a:prstGeom>
          <a:noFill/>
          <a:extLst>
            <a:ext uri="{909E8E84-426E-40DD-AFC4-6F175D3DCCD1}">
              <a14:hiddenFill xmlns:a14="http://schemas.microsoft.com/office/drawing/2010/main">
                <a:solidFill>
                  <a:srgbClr val="FFFFFF"/>
                </a:solidFill>
              </a14:hiddenFill>
            </a:ext>
          </a:extLst>
        </p:spPr>
      </p:pic>
      <p:sp>
        <p:nvSpPr>
          <p:cNvPr id="9" name="Titel 1"/>
          <p:cNvSpPr>
            <a:spLocks noGrp="1"/>
          </p:cNvSpPr>
          <p:nvPr>
            <p:ph type="ctrTitle"/>
          </p:nvPr>
        </p:nvSpPr>
        <p:spPr>
          <a:xfrm>
            <a:off x="791100" y="1980000"/>
            <a:ext cx="7561802" cy="889200"/>
          </a:xfrm>
        </p:spPr>
        <p:txBody>
          <a:bodyPr anchor="ctr" anchorCtr="0"/>
          <a:lstStyle>
            <a:lvl1pPr algn="ctr">
              <a:defRPr sz="3000">
                <a:solidFill>
                  <a:schemeClr val="bg1"/>
                </a:solidFill>
              </a:defRPr>
            </a:lvl1pPr>
          </a:lstStyle>
          <a:p>
            <a:r>
              <a:rPr lang="da-DK"/>
              <a:t>Klik for at redigere i master</a:t>
            </a:r>
            <a:endParaRPr lang="da-DK" dirty="0"/>
          </a:p>
        </p:txBody>
      </p:sp>
    </p:spTree>
    <p:extLst>
      <p:ext uri="{BB962C8B-B14F-4D97-AF65-F5344CB8AC3E}">
        <p14:creationId xmlns:p14="http://schemas.microsoft.com/office/powerpoint/2010/main" val="16931546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 alene">
    <p:spTree>
      <p:nvGrpSpPr>
        <p:cNvPr id="1" name=""/>
        <p:cNvGrpSpPr/>
        <p:nvPr/>
      </p:nvGrpSpPr>
      <p:grpSpPr>
        <a:xfrm>
          <a:off x="0" y="0"/>
          <a:ext cx="0" cy="0"/>
          <a:chOff x="0" y="0"/>
          <a:chExt cx="0" cy="0"/>
        </a:xfrm>
      </p:grpSpPr>
      <p:sp>
        <p:nvSpPr>
          <p:cNvPr id="4" name="FLD_PresentationTitle"/>
          <p:cNvSpPr>
            <a:spLocks noGrp="1"/>
          </p:cNvSpPr>
          <p:nvPr>
            <p:ph type="ftr" sz="quarter" idx="11"/>
          </p:nvPr>
        </p:nvSpPr>
        <p:spPr/>
        <p:txBody>
          <a:bodyPr/>
          <a:lstStyle/>
          <a:p>
            <a:r>
              <a:rPr lang="da-DK" dirty="0"/>
              <a:t>Præsentationstitel</a:t>
            </a:r>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dirty="0"/>
          </a:p>
        </p:txBody>
      </p:sp>
      <p:sp>
        <p:nvSpPr>
          <p:cNvPr id="7" name="Date_DateCustomA" hidden="1">
            <a:extLst>
              <a:ext uri="{FF2B5EF4-FFF2-40B4-BE49-F238E27FC236}">
                <a16:creationId xmlns:a16="http://schemas.microsoft.com/office/drawing/2014/main" id="{1BBF7982-38D1-452A-8F40-BF165A383BF7}"/>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
        <p:nvSpPr>
          <p:cNvPr id="2" name="Titel 1"/>
          <p:cNvSpPr>
            <a:spLocks noGrp="1"/>
          </p:cNvSpPr>
          <p:nvPr>
            <p:ph type="title"/>
          </p:nvPr>
        </p:nvSpPr>
        <p:spPr/>
        <p:txBody>
          <a:bodyPr/>
          <a:lstStyle/>
          <a:p>
            <a:r>
              <a:rPr lang="da-DK"/>
              <a:t>Klik for at redigere i master</a:t>
            </a:r>
          </a:p>
        </p:txBody>
      </p:sp>
    </p:spTree>
    <p:extLst>
      <p:ext uri="{BB962C8B-B14F-4D97-AF65-F5344CB8AC3E}">
        <p14:creationId xmlns:p14="http://schemas.microsoft.com/office/powerpoint/2010/main" val="5038194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9" name="Header"/>
          <p:cNvSpPr txBox="1"/>
          <p:nvPr userDrawn="1"/>
        </p:nvSpPr>
        <p:spPr>
          <a:xfrm>
            <a:off x="404811" y="539751"/>
            <a:ext cx="8331994" cy="650171"/>
          </a:xfrm>
          <a:prstGeom prst="rect">
            <a:avLst/>
          </a:prstGeom>
          <a:noFill/>
        </p:spPr>
        <p:txBody>
          <a:bodyPr wrap="square" lIns="0" tIns="0" rIns="0" bIns="0" rtlCol="0" anchor="b" anchorCtr="0">
            <a:noAutofit/>
          </a:bodyPr>
          <a:lstStyle/>
          <a:p>
            <a:r>
              <a:rPr kumimoji="0" lang="da-DK" sz="2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User guide – </a:t>
            </a:r>
            <a:r>
              <a:rPr kumimoji="0" lang="da-DK" sz="2400" b="0"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delete</a:t>
            </a:r>
            <a:r>
              <a:rPr kumimoji="0" lang="da-DK" sz="2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da-DK" sz="2400" b="0"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before</a:t>
            </a:r>
            <a:r>
              <a:rPr kumimoji="0" lang="da-DK" sz="2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da-DK" sz="2400" b="0"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use</a:t>
            </a:r>
            <a:endParaRPr lang="da-DK" sz="1350" dirty="0"/>
          </a:p>
        </p:txBody>
      </p:sp>
      <p:sp>
        <p:nvSpPr>
          <p:cNvPr id="29" name="Text Box 2"/>
          <p:cNvSpPr txBox="1">
            <a:spLocks noChangeArrowheads="1"/>
          </p:cNvSpPr>
          <p:nvPr userDrawn="1"/>
        </p:nvSpPr>
        <p:spPr bwMode="auto">
          <a:xfrm>
            <a:off x="404814" y="1833790"/>
            <a:ext cx="1620599" cy="337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450"/>
              </a:spcAft>
              <a:defRPr/>
            </a:pPr>
            <a:r>
              <a:rPr lang="da-DK" sz="750" b="1" noProof="1">
                <a:solidFill>
                  <a:schemeClr val="tx1"/>
                </a:solidFill>
                <a:latin typeface="Arial" panose="020B0604020202020204" pitchFamily="34" charset="0"/>
                <a:cs typeface="Arial" panose="020B0604020202020204" pitchFamily="34" charset="0"/>
              </a:rPr>
              <a:t>Use text</a:t>
            </a:r>
            <a:r>
              <a:rPr lang="da-DK" sz="750" b="1" baseline="0" noProof="1">
                <a:solidFill>
                  <a:schemeClr val="tx1"/>
                </a:solidFill>
                <a:latin typeface="Arial" panose="020B0604020202020204" pitchFamily="34" charset="0"/>
                <a:cs typeface="Arial" panose="020B0604020202020204" pitchFamily="34" charset="0"/>
              </a:rPr>
              <a:t> styles</a:t>
            </a:r>
            <a:endParaRPr lang="da-DK" sz="750" b="1" noProof="1">
              <a:solidFill>
                <a:schemeClr val="tx1"/>
              </a:solidFill>
              <a:latin typeface="Arial" panose="020B0604020202020204" pitchFamily="34" charset="0"/>
              <a:cs typeface="Arial" panose="020B0604020202020204" pitchFamily="34" charset="0"/>
            </a:endParaRPr>
          </a:p>
          <a:p>
            <a:pPr eaLnBrk="1" hangingPunct="1">
              <a:spcAft>
                <a:spcPts val="450"/>
              </a:spcAft>
              <a:defRPr/>
            </a:pPr>
            <a:r>
              <a:rPr lang="da-DK" altLang="da-DK" sz="675" b="0" noProof="1">
                <a:solidFill>
                  <a:schemeClr val="tx1"/>
                </a:solidFill>
                <a:latin typeface="Arial" panose="020B0604020202020204" pitchFamily="34" charset="0"/>
                <a:cs typeface="Arial" panose="020B0604020202020204" pitchFamily="34" charset="0"/>
              </a:rPr>
              <a:t>Use the </a:t>
            </a:r>
            <a:r>
              <a:rPr lang="da-DK" altLang="da-DK" sz="675" b="1" noProof="1">
                <a:solidFill>
                  <a:schemeClr val="tx1"/>
                </a:solidFill>
                <a:latin typeface="Arial" panose="020B0604020202020204" pitchFamily="34" charset="0"/>
                <a:cs typeface="Arial" panose="020B0604020202020204" pitchFamily="34" charset="0"/>
              </a:rPr>
              <a:t>TAB</a:t>
            </a:r>
            <a:r>
              <a:rPr lang="da-DK" altLang="da-DK" sz="675" b="0" noProof="1">
                <a:solidFill>
                  <a:schemeClr val="tx1"/>
                </a:solidFill>
                <a:latin typeface="Arial" panose="020B0604020202020204" pitchFamily="34" charset="0"/>
                <a:cs typeface="Arial" panose="020B0604020202020204" pitchFamily="34" charset="0"/>
              </a:rPr>
              <a:t>-key</a:t>
            </a:r>
            <a:r>
              <a:rPr lang="da-DK" altLang="da-DK" sz="675" b="0" baseline="0" noProof="1">
                <a:solidFill>
                  <a:schemeClr val="tx1"/>
                </a:solidFill>
                <a:latin typeface="Arial" panose="020B0604020202020204" pitchFamily="34" charset="0"/>
                <a:cs typeface="Arial" panose="020B0604020202020204" pitchFamily="34" charset="0"/>
              </a:rPr>
              <a:t> to jump through </a:t>
            </a:r>
            <a:br>
              <a:rPr lang="da-DK" altLang="da-DK" sz="675" b="0" baseline="0" noProof="1">
                <a:solidFill>
                  <a:schemeClr val="tx1"/>
                </a:solidFill>
                <a:latin typeface="Arial" panose="020B0604020202020204" pitchFamily="34" charset="0"/>
                <a:cs typeface="Arial" panose="020B0604020202020204" pitchFamily="34" charset="0"/>
              </a:rPr>
            </a:br>
            <a:r>
              <a:rPr lang="da-DK" altLang="da-DK" sz="675" b="0" baseline="0" noProof="1">
                <a:solidFill>
                  <a:schemeClr val="tx1"/>
                </a:solidFill>
                <a:latin typeface="Arial" panose="020B0604020202020204" pitchFamily="34" charset="0"/>
                <a:cs typeface="Arial" panose="020B0604020202020204" pitchFamily="34" charset="0"/>
              </a:rPr>
              <a:t>levels. Click </a:t>
            </a:r>
            <a:r>
              <a:rPr lang="da-DK" altLang="da-DK" sz="675" b="1" baseline="0" noProof="1">
                <a:solidFill>
                  <a:schemeClr val="tx1"/>
                </a:solidFill>
                <a:latin typeface="Arial" panose="020B0604020202020204" pitchFamily="34" charset="0"/>
                <a:cs typeface="Arial" panose="020B0604020202020204" pitchFamily="34" charset="0"/>
              </a:rPr>
              <a:t>ENTER</a:t>
            </a:r>
            <a:r>
              <a:rPr lang="da-DK" altLang="da-DK" sz="675" b="0" baseline="0" noProof="1">
                <a:solidFill>
                  <a:schemeClr val="tx1"/>
                </a:solidFill>
                <a:latin typeface="Arial" panose="020B0604020202020204" pitchFamily="34" charset="0"/>
                <a:cs typeface="Arial" panose="020B0604020202020204" pitchFamily="34" charset="0"/>
              </a:rPr>
              <a:t>, then </a:t>
            </a:r>
            <a:r>
              <a:rPr lang="da-DK" altLang="da-DK" sz="675" b="1" baseline="0" noProof="1">
                <a:solidFill>
                  <a:schemeClr val="tx1"/>
                </a:solidFill>
                <a:latin typeface="Arial" panose="020B0604020202020204" pitchFamily="34" charset="0"/>
                <a:cs typeface="Arial" panose="020B0604020202020204" pitchFamily="34" charset="0"/>
              </a:rPr>
              <a:t>TAB</a:t>
            </a:r>
            <a:r>
              <a:rPr lang="da-DK" altLang="da-DK" sz="675" b="0" baseline="0" noProof="1">
                <a:solidFill>
                  <a:schemeClr val="tx1"/>
                </a:solidFill>
                <a:latin typeface="Arial" panose="020B0604020202020204" pitchFamily="34" charset="0"/>
                <a:cs typeface="Arial" panose="020B0604020202020204" pitchFamily="34" charset="0"/>
              </a:rPr>
              <a:t> to switch from one level to the next level</a:t>
            </a:r>
          </a:p>
          <a:p>
            <a:pPr eaLnBrk="1" hangingPunct="1">
              <a:spcAft>
                <a:spcPts val="900"/>
              </a:spcAft>
              <a:defRPr/>
            </a:pPr>
            <a:r>
              <a:rPr lang="da-DK" altLang="da-DK" sz="675" b="0" baseline="0" noProof="1">
                <a:solidFill>
                  <a:schemeClr val="tx1"/>
                </a:solidFill>
                <a:latin typeface="Arial" panose="020B0604020202020204" pitchFamily="34" charset="0"/>
                <a:cs typeface="Arial" panose="020B0604020202020204" pitchFamily="34" charset="0"/>
              </a:rPr>
              <a:t>To go back in levels use </a:t>
            </a:r>
            <a:r>
              <a:rPr lang="da-DK" altLang="da-DK" sz="675" b="1" baseline="0" noProof="1">
                <a:solidFill>
                  <a:schemeClr val="tx1"/>
                </a:solidFill>
                <a:latin typeface="Arial" panose="020B0604020202020204" pitchFamily="34" charset="0"/>
                <a:cs typeface="Arial" panose="020B0604020202020204" pitchFamily="34" charset="0"/>
              </a:rPr>
              <a:t>SHIFT-TAB</a:t>
            </a:r>
            <a:endParaRPr lang="da-DK" sz="675" b="1" noProof="1">
              <a:solidFill>
                <a:schemeClr val="tx1"/>
              </a:solidFill>
              <a:latin typeface="Arial" panose="020B0604020202020204" pitchFamily="34" charset="0"/>
              <a:cs typeface="Arial" panose="020B0604020202020204" pitchFamily="34" charset="0"/>
            </a:endParaRPr>
          </a:p>
          <a:p>
            <a:pPr eaLnBrk="1" hangingPunct="1">
              <a:spcAft>
                <a:spcPts val="450"/>
              </a:spcAft>
              <a:defRPr/>
            </a:pPr>
            <a:r>
              <a:rPr lang="da-DK" sz="675" noProof="1">
                <a:solidFill>
                  <a:schemeClr val="tx1"/>
                </a:solidFill>
                <a:latin typeface="Arial" panose="020B0604020202020204" pitchFamily="34" charset="0"/>
                <a:cs typeface="Arial" panose="020B0604020202020204" pitchFamily="34" charset="0"/>
              </a:rPr>
              <a:t>Alternatively, </a:t>
            </a:r>
            <a:r>
              <a:rPr lang="da-DK" sz="675" b="1" noProof="1">
                <a:solidFill>
                  <a:schemeClr val="tx1"/>
                </a:solidFill>
                <a:latin typeface="Arial" panose="020B0604020202020204" pitchFamily="34" charset="0"/>
                <a:cs typeface="Arial" panose="020B0604020202020204" pitchFamily="34" charset="0"/>
              </a:rPr>
              <a:t>Increase</a:t>
            </a:r>
            <a:r>
              <a:rPr lang="da-DK" sz="675" baseline="0" noProof="1">
                <a:solidFill>
                  <a:schemeClr val="tx1"/>
                </a:solidFill>
                <a:latin typeface="Arial" panose="020B0604020202020204" pitchFamily="34" charset="0"/>
                <a:cs typeface="Arial" panose="020B0604020202020204" pitchFamily="34" charset="0"/>
              </a:rPr>
              <a:t> and</a:t>
            </a:r>
            <a:br>
              <a:rPr lang="da-DK" sz="675" baseline="0" noProof="1">
                <a:solidFill>
                  <a:schemeClr val="tx1"/>
                </a:solidFill>
                <a:latin typeface="Arial" panose="020B0604020202020204" pitchFamily="34" charset="0"/>
                <a:cs typeface="Arial" panose="020B0604020202020204" pitchFamily="34" charset="0"/>
              </a:rPr>
            </a:br>
            <a:r>
              <a:rPr lang="da-DK" sz="675" b="1" baseline="0" noProof="1">
                <a:solidFill>
                  <a:schemeClr val="tx1"/>
                </a:solidFill>
                <a:latin typeface="Arial" panose="020B0604020202020204" pitchFamily="34" charset="0"/>
                <a:cs typeface="Arial" panose="020B0604020202020204" pitchFamily="34" charset="0"/>
              </a:rPr>
              <a:t>Decrease </a:t>
            </a:r>
            <a:r>
              <a:rPr lang="da-DK" sz="675" baseline="0" noProof="1">
                <a:solidFill>
                  <a:schemeClr val="tx1"/>
                </a:solidFill>
                <a:latin typeface="Arial" panose="020B0604020202020204" pitchFamily="34" charset="0"/>
                <a:cs typeface="Arial" panose="020B0604020202020204" pitchFamily="34" charset="0"/>
              </a:rPr>
              <a:t>list level can be used</a:t>
            </a:r>
          </a:p>
          <a:p>
            <a:pPr eaLnBrk="1" hangingPunct="1">
              <a:spcBef>
                <a:spcPts val="900"/>
              </a:spcBef>
              <a:spcAft>
                <a:spcPts val="450"/>
              </a:spcAft>
              <a:defRPr/>
            </a:pPr>
            <a:r>
              <a:rPr lang="da-DK" sz="750" b="1" noProof="1">
                <a:solidFill>
                  <a:schemeClr val="tx1"/>
                </a:solidFill>
                <a:latin typeface="Arial" panose="020B0604020202020204" pitchFamily="34" charset="0"/>
                <a:cs typeface="Arial" panose="020B0604020202020204" pitchFamily="34" charset="0"/>
              </a:rPr>
              <a:t>Use layouts</a:t>
            </a:r>
          </a:p>
          <a:p>
            <a:pPr eaLnBrk="1" hangingPunct="1">
              <a:spcAft>
                <a:spcPts val="450"/>
              </a:spcAft>
              <a:defRPr/>
            </a:pPr>
            <a:r>
              <a:rPr lang="da-DK" altLang="da-DK" sz="675" b="1" noProof="1">
                <a:solidFill>
                  <a:schemeClr val="tx1"/>
                </a:solidFill>
                <a:latin typeface="Arial" panose="020B0604020202020204" pitchFamily="34" charset="0"/>
                <a:cs typeface="Arial" panose="020B0604020202020204" pitchFamily="34" charset="0"/>
              </a:rPr>
              <a:t>1. </a:t>
            </a:r>
            <a:r>
              <a:rPr lang="da-DK" altLang="da-DK" sz="675" noProof="1">
                <a:solidFill>
                  <a:schemeClr val="tx1"/>
                </a:solidFill>
                <a:latin typeface="Arial" panose="020B0604020202020204" pitchFamily="34" charset="0"/>
                <a:cs typeface="Arial" panose="020B0604020202020204" pitchFamily="34" charset="0"/>
              </a:rPr>
              <a:t>Click the </a:t>
            </a:r>
            <a:r>
              <a:rPr lang="da-DK" altLang="da-DK" sz="675" b="1" noProof="1">
                <a:solidFill>
                  <a:schemeClr val="tx1"/>
                </a:solidFill>
                <a:latin typeface="Arial" panose="020B0604020202020204" pitchFamily="34" charset="0"/>
                <a:cs typeface="Arial" panose="020B0604020202020204" pitchFamily="34" charset="0"/>
              </a:rPr>
              <a:t>Home tab</a:t>
            </a:r>
            <a:endParaRPr lang="da-DK" altLang="da-DK" sz="675" b="0" strike="sngStrike" noProof="1">
              <a:solidFill>
                <a:schemeClr val="tx1"/>
              </a:solidFill>
              <a:latin typeface="Arial" panose="020B0604020202020204" pitchFamily="34" charset="0"/>
              <a:cs typeface="Arial" panose="020B0604020202020204" pitchFamily="34" charset="0"/>
            </a:endParaRPr>
          </a:p>
          <a:p>
            <a:pPr eaLnBrk="1" hangingPunct="1">
              <a:spcAft>
                <a:spcPts val="450"/>
              </a:spcAft>
              <a:defRPr/>
            </a:pPr>
            <a:r>
              <a:rPr lang="da-DK" altLang="da-DK" sz="675" b="1" noProof="1">
                <a:solidFill>
                  <a:schemeClr val="tx1"/>
                </a:solidFill>
                <a:latin typeface="Arial" panose="020B0604020202020204" pitchFamily="34" charset="0"/>
                <a:cs typeface="Arial" panose="020B0604020202020204" pitchFamily="34" charset="0"/>
              </a:rPr>
              <a:t>2. </a:t>
            </a:r>
            <a:r>
              <a:rPr lang="da-DK" altLang="da-DK" sz="675" noProof="1">
                <a:solidFill>
                  <a:schemeClr val="tx1"/>
                </a:solidFill>
                <a:latin typeface="Arial" panose="020B0604020202020204" pitchFamily="34" charset="0"/>
                <a:cs typeface="Arial" panose="020B0604020202020204" pitchFamily="34" charset="0"/>
              </a:rPr>
              <a:t>Click the </a:t>
            </a:r>
            <a:r>
              <a:rPr lang="da-DK" altLang="da-DK" sz="675" b="1" baseline="0" noProof="1">
                <a:solidFill>
                  <a:schemeClr val="tx1"/>
                </a:solidFill>
                <a:latin typeface="Arial" panose="020B0604020202020204" pitchFamily="34" charset="0"/>
                <a:cs typeface="Arial" panose="020B0604020202020204" pitchFamily="34" charset="0"/>
              </a:rPr>
              <a:t>New Slide </a:t>
            </a:r>
            <a:r>
              <a:rPr lang="da-DK" altLang="da-DK" sz="675" noProof="1">
                <a:solidFill>
                  <a:schemeClr val="tx1"/>
                </a:solidFill>
                <a:latin typeface="Arial" panose="020B0604020202020204" pitchFamily="34" charset="0"/>
                <a:cs typeface="Arial" panose="020B0604020202020204" pitchFamily="34" charset="0"/>
              </a:rPr>
              <a:t>menu to insert new slide</a:t>
            </a:r>
          </a:p>
          <a:p>
            <a:pPr eaLnBrk="1" hangingPunct="1">
              <a:spcAft>
                <a:spcPts val="450"/>
              </a:spcAft>
              <a:defRPr/>
            </a:pPr>
            <a:r>
              <a:rPr lang="da-DK" altLang="da-DK" sz="675" b="1" noProof="1">
                <a:solidFill>
                  <a:schemeClr val="tx1"/>
                </a:solidFill>
                <a:latin typeface="Arial" panose="020B0604020202020204" pitchFamily="34" charset="0"/>
                <a:cs typeface="Arial" panose="020B0604020202020204" pitchFamily="34" charset="0"/>
              </a:rPr>
              <a:t>3. </a:t>
            </a:r>
            <a:r>
              <a:rPr lang="da-DK" altLang="da-DK" sz="675" noProof="1">
                <a:solidFill>
                  <a:schemeClr val="tx1"/>
                </a:solidFill>
                <a:latin typeface="Arial" panose="020B0604020202020204" pitchFamily="34" charset="0"/>
                <a:cs typeface="Arial" panose="020B0604020202020204" pitchFamily="34" charset="0"/>
              </a:rPr>
              <a:t>Choose </a:t>
            </a:r>
            <a:r>
              <a:rPr lang="da-DK" altLang="da-DK" sz="675" b="1" noProof="1">
                <a:solidFill>
                  <a:schemeClr val="tx1"/>
                </a:solidFill>
                <a:latin typeface="Arial" panose="020B0604020202020204" pitchFamily="34" charset="0"/>
                <a:cs typeface="Arial" panose="020B0604020202020204" pitchFamily="34" charset="0"/>
              </a:rPr>
              <a:t>Layout</a:t>
            </a:r>
            <a:r>
              <a:rPr lang="da-DK" altLang="da-DK" sz="675" baseline="0" noProof="1">
                <a:solidFill>
                  <a:schemeClr val="tx1"/>
                </a:solidFill>
                <a:latin typeface="Arial" panose="020B0604020202020204" pitchFamily="34" charset="0"/>
                <a:cs typeface="Arial" panose="020B0604020202020204" pitchFamily="34" charset="0"/>
              </a:rPr>
              <a:t> to change an appropriate layout from the </a:t>
            </a:r>
            <a:br>
              <a:rPr lang="da-DK" altLang="da-DK" sz="675" baseline="0" noProof="1">
                <a:solidFill>
                  <a:schemeClr val="tx1"/>
                </a:solidFill>
                <a:latin typeface="Arial" panose="020B0604020202020204" pitchFamily="34" charset="0"/>
                <a:cs typeface="Arial" panose="020B0604020202020204" pitchFamily="34" charset="0"/>
              </a:rPr>
            </a:br>
            <a:r>
              <a:rPr lang="da-DK" altLang="da-DK" sz="675" strike="noStrike" baseline="0" noProof="1">
                <a:solidFill>
                  <a:schemeClr val="tx1"/>
                </a:solidFill>
                <a:latin typeface="Arial" panose="020B0604020202020204" pitchFamily="34" charset="0"/>
                <a:cs typeface="Arial" panose="020B0604020202020204" pitchFamily="34" charset="0"/>
              </a:rPr>
              <a:t>"</a:t>
            </a:r>
            <a:r>
              <a:rPr lang="da-DK" altLang="da-DK" sz="675" baseline="0" noProof="1">
                <a:solidFill>
                  <a:schemeClr val="tx1"/>
                </a:solidFill>
                <a:latin typeface="Arial" panose="020B0604020202020204" pitchFamily="34" charset="0"/>
                <a:cs typeface="Arial" panose="020B0604020202020204" pitchFamily="34" charset="0"/>
              </a:rPr>
              <a:t>drop down</a:t>
            </a:r>
            <a:r>
              <a:rPr lang="da-DK" altLang="da-DK" sz="675" strike="noStrike" baseline="0" noProof="1">
                <a:solidFill>
                  <a:schemeClr val="tx1"/>
                </a:solidFill>
                <a:latin typeface="Arial" panose="020B0604020202020204" pitchFamily="34" charset="0"/>
                <a:cs typeface="Arial" panose="020B0604020202020204" pitchFamily="34" charset="0"/>
              </a:rPr>
              <a:t>"</a:t>
            </a:r>
            <a:r>
              <a:rPr lang="da-DK" altLang="da-DK" sz="675" baseline="0" noProof="1">
                <a:solidFill>
                  <a:schemeClr val="tx1"/>
                </a:solidFill>
                <a:latin typeface="Arial" panose="020B0604020202020204" pitchFamily="34" charset="0"/>
                <a:cs typeface="Arial" panose="020B0604020202020204" pitchFamily="34" charset="0"/>
              </a:rPr>
              <a:t> menu </a:t>
            </a:r>
          </a:p>
          <a:p>
            <a:pPr fontAlgn="auto">
              <a:spcBef>
                <a:spcPts val="900"/>
              </a:spcBef>
              <a:spcAft>
                <a:spcPts val="450"/>
              </a:spcAft>
              <a:buFont typeface="+mj-lt"/>
              <a:buNone/>
              <a:defRPr/>
            </a:pPr>
            <a:r>
              <a:rPr lang="da-DK" sz="750" b="1" noProof="1">
                <a:solidFill>
                  <a:schemeClr val="tx1"/>
                </a:solidFill>
                <a:latin typeface="Arial" panose="020B0604020202020204" pitchFamily="34" charset="0"/>
                <a:cs typeface="Arial" panose="020B0604020202020204" pitchFamily="34" charset="0"/>
              </a:rPr>
              <a:t>Reset slide</a:t>
            </a:r>
          </a:p>
          <a:p>
            <a:pPr marL="0" marR="0" indent="0" algn="l" defTabSz="685800" rtl="0" eaLnBrk="1" fontAlgn="auto" latinLnBrk="0" hangingPunct="1">
              <a:lnSpc>
                <a:spcPct val="100000"/>
              </a:lnSpc>
              <a:spcBef>
                <a:spcPts val="0"/>
              </a:spcBef>
              <a:spcAft>
                <a:spcPts val="450"/>
              </a:spcAft>
              <a:buClrTx/>
              <a:buSzTx/>
              <a:buFont typeface="+mj-lt"/>
              <a:buNone/>
              <a:tabLst/>
              <a:defRPr/>
            </a:pPr>
            <a:r>
              <a:rPr lang="da-DK" altLang="da-DK" sz="675" b="1" noProof="1">
                <a:solidFill>
                  <a:schemeClr val="tx1"/>
                </a:solidFill>
                <a:latin typeface="Arial" panose="020B0604020202020204" pitchFamily="34" charset="0"/>
                <a:cs typeface="Arial" panose="020B0604020202020204" pitchFamily="34" charset="0"/>
              </a:rPr>
              <a:t>1.</a:t>
            </a:r>
            <a:r>
              <a:rPr lang="da-DK" altLang="da-DK" sz="675" noProof="1">
                <a:solidFill>
                  <a:schemeClr val="tx1"/>
                </a:solidFill>
                <a:latin typeface="Arial" panose="020B0604020202020204" pitchFamily="34" charset="0"/>
                <a:cs typeface="Arial" panose="020B0604020202020204" pitchFamily="34" charset="0"/>
              </a:rPr>
              <a:t> Click the </a:t>
            </a:r>
            <a:r>
              <a:rPr lang="da-DK" altLang="da-DK" sz="675" b="1" noProof="1">
                <a:solidFill>
                  <a:schemeClr val="tx1"/>
                </a:solidFill>
                <a:latin typeface="Arial" panose="020B0604020202020204" pitchFamily="34" charset="0"/>
                <a:cs typeface="Arial" panose="020B0604020202020204" pitchFamily="34" charset="0"/>
              </a:rPr>
              <a:t>Home tab</a:t>
            </a:r>
            <a:endParaRPr lang="da-DK" altLang="da-DK" sz="675" strike="sngStrike" noProof="1">
              <a:solidFill>
                <a:schemeClr val="tx1"/>
              </a:solidFill>
              <a:latin typeface="Arial" panose="020B0604020202020204" pitchFamily="34" charset="0"/>
              <a:cs typeface="Arial" panose="020B0604020202020204" pitchFamily="34" charset="0"/>
            </a:endParaRPr>
          </a:p>
          <a:p>
            <a:pPr marL="0" marR="0" indent="0" algn="l" defTabSz="685800" rtl="0" eaLnBrk="1" fontAlgn="auto" latinLnBrk="0" hangingPunct="1">
              <a:lnSpc>
                <a:spcPct val="100000"/>
              </a:lnSpc>
              <a:spcBef>
                <a:spcPts val="0"/>
              </a:spcBef>
              <a:spcAft>
                <a:spcPts val="450"/>
              </a:spcAft>
              <a:buClrTx/>
              <a:buSzTx/>
              <a:buFont typeface="+mj-lt"/>
              <a:buNone/>
              <a:tabLst/>
              <a:defRPr/>
            </a:pPr>
            <a:r>
              <a:rPr lang="da-DK" altLang="da-DK" sz="675" b="1" noProof="1">
                <a:solidFill>
                  <a:schemeClr val="tx1"/>
                </a:solidFill>
                <a:latin typeface="Arial" panose="020B0604020202020204" pitchFamily="34" charset="0"/>
                <a:cs typeface="Arial" panose="020B0604020202020204" pitchFamily="34" charset="0"/>
              </a:rPr>
              <a:t>2.</a:t>
            </a:r>
            <a:r>
              <a:rPr lang="da-DK" altLang="da-DK" sz="675" noProof="1">
                <a:solidFill>
                  <a:schemeClr val="tx1"/>
                </a:solidFill>
                <a:latin typeface="Arial" panose="020B0604020202020204" pitchFamily="34" charset="0"/>
                <a:cs typeface="Arial" panose="020B0604020202020204" pitchFamily="34" charset="0"/>
              </a:rPr>
              <a:t> Click the </a:t>
            </a:r>
            <a:r>
              <a:rPr lang="da-DK" altLang="da-DK" sz="675" b="1" baseline="0" noProof="1">
                <a:solidFill>
                  <a:schemeClr val="tx1"/>
                </a:solidFill>
                <a:latin typeface="Arial" panose="020B0604020202020204" pitchFamily="34" charset="0"/>
                <a:cs typeface="Arial" panose="020B0604020202020204" pitchFamily="34" charset="0"/>
              </a:rPr>
              <a:t>Reset </a:t>
            </a:r>
            <a:r>
              <a:rPr lang="da-DK" altLang="da-DK" sz="675" noProof="1">
                <a:solidFill>
                  <a:schemeClr val="tx1"/>
                </a:solidFill>
                <a:latin typeface="Arial" panose="020B0604020202020204" pitchFamily="34" charset="0"/>
                <a:cs typeface="Arial" panose="020B0604020202020204" pitchFamily="34" charset="0"/>
              </a:rPr>
              <a:t>menu to resetposition, size</a:t>
            </a:r>
            <a:r>
              <a:rPr lang="da-DK" altLang="da-DK" sz="675" baseline="0" noProof="1">
                <a:solidFill>
                  <a:schemeClr val="tx1"/>
                </a:solidFill>
                <a:latin typeface="Arial" panose="020B0604020202020204" pitchFamily="34" charset="0"/>
                <a:cs typeface="Arial" panose="020B0604020202020204" pitchFamily="34" charset="0"/>
              </a:rPr>
              <a:t> and formatting of the </a:t>
            </a:r>
            <a:br>
              <a:rPr lang="da-DK" altLang="da-DK" sz="675" baseline="0" noProof="1">
                <a:solidFill>
                  <a:schemeClr val="tx1"/>
                </a:solidFill>
                <a:latin typeface="Arial" panose="020B0604020202020204" pitchFamily="34" charset="0"/>
                <a:cs typeface="Arial" panose="020B0604020202020204" pitchFamily="34" charset="0"/>
              </a:rPr>
            </a:br>
            <a:r>
              <a:rPr lang="da-DK" altLang="da-DK" sz="675" baseline="0" noProof="1">
                <a:solidFill>
                  <a:schemeClr val="tx1"/>
                </a:solidFill>
                <a:latin typeface="Arial" panose="020B0604020202020204" pitchFamily="34" charset="0"/>
                <a:cs typeface="Arial" panose="020B0604020202020204" pitchFamily="34" charset="0"/>
              </a:rPr>
              <a:t>slide placeholders to their default settings</a:t>
            </a:r>
            <a:endParaRPr lang="da-DK" altLang="da-DK" sz="675" noProof="1">
              <a:solidFill>
                <a:schemeClr val="tx1"/>
              </a:solidFill>
              <a:latin typeface="Arial" panose="020B0604020202020204" pitchFamily="34" charset="0"/>
              <a:cs typeface="Arial" panose="020B0604020202020204" pitchFamily="34" charset="0"/>
            </a:endParaRPr>
          </a:p>
          <a:p>
            <a:pPr eaLnBrk="1" hangingPunct="1">
              <a:spcAft>
                <a:spcPts val="450"/>
              </a:spcAft>
              <a:defRPr/>
            </a:pPr>
            <a:endParaRPr lang="da-DK" sz="675" b="1" noProof="1">
              <a:solidFill>
                <a:schemeClr val="tx1"/>
              </a:solidFill>
              <a:latin typeface="Arial" panose="020B0604020202020204" pitchFamily="34" charset="0"/>
              <a:cs typeface="Arial" panose="020B0604020202020204" pitchFamily="34" charset="0"/>
            </a:endParaRPr>
          </a:p>
          <a:p>
            <a:pPr eaLnBrk="1" hangingPunct="1">
              <a:spcAft>
                <a:spcPts val="180"/>
              </a:spcAft>
              <a:defRPr/>
            </a:pPr>
            <a:endParaRPr lang="da-DK" sz="675" noProof="1">
              <a:solidFill>
                <a:schemeClr val="tx1"/>
              </a:solidFill>
              <a:latin typeface="Arial" panose="020B0604020202020204" pitchFamily="34" charset="0"/>
              <a:cs typeface="Arial" panose="020B0604020202020204" pitchFamily="34" charset="0"/>
            </a:endParaRPr>
          </a:p>
        </p:txBody>
      </p:sp>
      <p:sp>
        <p:nvSpPr>
          <p:cNvPr id="21" name="Text Box 3"/>
          <p:cNvSpPr txBox="1">
            <a:spLocks noChangeArrowheads="1"/>
          </p:cNvSpPr>
          <p:nvPr userDrawn="1"/>
        </p:nvSpPr>
        <p:spPr bwMode="auto">
          <a:xfrm>
            <a:off x="3373870" y="1833789"/>
            <a:ext cx="1620599"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450"/>
              </a:spcAft>
              <a:defRPr/>
            </a:pPr>
            <a:r>
              <a:rPr lang="da-DK" sz="750" b="1" noProof="1">
                <a:solidFill>
                  <a:schemeClr val="tx1"/>
                </a:solidFill>
                <a:latin typeface="Arial" panose="020B0604020202020204" pitchFamily="34" charset="0"/>
                <a:cs typeface="Arial" panose="020B0604020202020204" pitchFamily="34" charset="0"/>
              </a:rPr>
              <a:t>Insert picture</a:t>
            </a:r>
          </a:p>
          <a:p>
            <a:pPr eaLnBrk="1" hangingPunct="1">
              <a:spcAft>
                <a:spcPts val="450"/>
              </a:spcAft>
              <a:defRPr/>
            </a:pPr>
            <a:r>
              <a:rPr lang="da-DK" altLang="da-DK" sz="675" b="0" noProof="1">
                <a:solidFill>
                  <a:schemeClr val="tx1"/>
                </a:solidFill>
                <a:latin typeface="Arial" panose="020B0604020202020204" pitchFamily="34" charset="0"/>
                <a:cs typeface="Arial" panose="020B0604020202020204" pitchFamily="34" charset="0"/>
              </a:rPr>
              <a:t>On slides with pictureplaceholder, </a:t>
            </a:r>
            <a:br>
              <a:rPr lang="da-DK" altLang="da-DK" sz="675" b="0" noProof="1">
                <a:solidFill>
                  <a:schemeClr val="tx1"/>
                </a:solidFill>
                <a:latin typeface="Arial" panose="020B0604020202020204" pitchFamily="34" charset="0"/>
                <a:cs typeface="Arial" panose="020B0604020202020204" pitchFamily="34" charset="0"/>
              </a:rPr>
            </a:br>
            <a:r>
              <a:rPr lang="da-DK" altLang="da-DK" sz="675" b="0" noProof="1">
                <a:solidFill>
                  <a:schemeClr val="tx1"/>
                </a:solidFill>
                <a:latin typeface="Arial" panose="020B0604020202020204" pitchFamily="34" charset="0"/>
                <a:cs typeface="Arial" panose="020B0604020202020204" pitchFamily="34" charset="0"/>
              </a:rPr>
              <a:t>click on the icon and choose </a:t>
            </a:r>
            <a:r>
              <a:rPr lang="da-DK" altLang="da-DK" sz="675" b="1" noProof="1">
                <a:solidFill>
                  <a:schemeClr val="tx1"/>
                </a:solidFill>
                <a:latin typeface="Arial" panose="020B0604020202020204" pitchFamily="34" charset="0"/>
                <a:cs typeface="Arial" panose="020B0604020202020204" pitchFamily="34" charset="0"/>
              </a:rPr>
              <a:t>Insert</a:t>
            </a:r>
          </a:p>
          <a:p>
            <a:pPr eaLnBrk="1" hangingPunct="1">
              <a:spcBef>
                <a:spcPts val="900"/>
              </a:spcBef>
              <a:spcAft>
                <a:spcPts val="450"/>
              </a:spcAft>
              <a:defRPr/>
            </a:pPr>
            <a:r>
              <a:rPr lang="da-DK" sz="750" b="1" noProof="1">
                <a:solidFill>
                  <a:schemeClr val="tx1"/>
                </a:solidFill>
                <a:latin typeface="Arial" panose="020B0604020202020204" pitchFamily="34" charset="0"/>
                <a:cs typeface="Arial" panose="020B0604020202020204" pitchFamily="34" charset="0"/>
              </a:rPr>
              <a:t>Change picture</a:t>
            </a:r>
          </a:p>
          <a:p>
            <a:pPr eaLnBrk="1" hangingPunct="1">
              <a:spcAft>
                <a:spcPts val="450"/>
              </a:spcAft>
              <a:defRPr/>
            </a:pPr>
            <a:r>
              <a:rPr lang="da-DK" altLang="da-DK" sz="675" b="1" noProof="1">
                <a:solidFill>
                  <a:schemeClr val="tx1"/>
                </a:solidFill>
                <a:latin typeface="Arial" panose="020B0604020202020204" pitchFamily="34" charset="0"/>
                <a:cs typeface="Arial" panose="020B0604020202020204" pitchFamily="34" charset="0"/>
              </a:rPr>
              <a:t>1. </a:t>
            </a:r>
            <a:r>
              <a:rPr lang="da-DK" altLang="da-DK" sz="675" b="0" noProof="1">
                <a:solidFill>
                  <a:schemeClr val="tx1"/>
                </a:solidFill>
                <a:latin typeface="Arial" panose="020B0604020202020204" pitchFamily="34" charset="0"/>
                <a:cs typeface="Arial" panose="020B0604020202020204" pitchFamily="34" charset="0"/>
              </a:rPr>
              <a:t>Click </a:t>
            </a:r>
            <a:r>
              <a:rPr lang="da-DK" altLang="da-DK" sz="675" b="1" noProof="1">
                <a:solidFill>
                  <a:schemeClr val="tx1"/>
                </a:solidFill>
                <a:latin typeface="Arial" panose="020B0604020202020204" pitchFamily="34" charset="0"/>
                <a:cs typeface="Arial" panose="020B0604020202020204" pitchFamily="34" charset="0"/>
              </a:rPr>
              <a:t>Crop</a:t>
            </a:r>
            <a:r>
              <a:rPr lang="da-DK" altLang="da-DK" sz="675" b="0" noProof="1">
                <a:solidFill>
                  <a:schemeClr val="tx1"/>
                </a:solidFill>
                <a:latin typeface="Arial" panose="020B0604020202020204" pitchFamily="34" charset="0"/>
                <a:cs typeface="Arial" panose="020B0604020202020204" pitchFamily="34" charset="0"/>
              </a:rPr>
              <a:t> to change size or </a:t>
            </a:r>
            <a:br>
              <a:rPr lang="da-DK" altLang="da-DK" sz="675" b="0" noProof="1">
                <a:solidFill>
                  <a:schemeClr val="tx1"/>
                </a:solidFill>
                <a:latin typeface="Arial" panose="020B0604020202020204" pitchFamily="34" charset="0"/>
                <a:cs typeface="Arial" panose="020B0604020202020204" pitchFamily="34" charset="0"/>
              </a:rPr>
            </a:br>
            <a:r>
              <a:rPr lang="da-DK" altLang="da-DK" sz="675" b="0" noProof="1">
                <a:solidFill>
                  <a:schemeClr val="tx1"/>
                </a:solidFill>
                <a:latin typeface="Arial" panose="020B0604020202020204" pitchFamily="34" charset="0"/>
                <a:cs typeface="Arial" panose="020B0604020202020204" pitchFamily="34" charset="0"/>
              </a:rPr>
              <a:t>focus of the picture</a:t>
            </a:r>
          </a:p>
          <a:p>
            <a:pPr eaLnBrk="1" hangingPunct="1">
              <a:spcAft>
                <a:spcPts val="450"/>
              </a:spcAft>
              <a:defRPr/>
            </a:pPr>
            <a:r>
              <a:rPr lang="da-DK" altLang="da-DK" sz="675" b="1" noProof="1">
                <a:solidFill>
                  <a:schemeClr val="tx1"/>
                </a:solidFill>
                <a:latin typeface="Arial" panose="020B0604020202020204" pitchFamily="34" charset="0"/>
                <a:cs typeface="Arial" panose="020B0604020202020204" pitchFamily="34" charset="0"/>
              </a:rPr>
              <a:t>2. </a:t>
            </a:r>
            <a:r>
              <a:rPr lang="da-DK" altLang="da-DK" sz="675" b="0" noProof="1">
                <a:solidFill>
                  <a:schemeClr val="tx1"/>
                </a:solidFill>
                <a:latin typeface="Arial" panose="020B0604020202020204" pitchFamily="34" charset="0"/>
                <a:cs typeface="Arial" panose="020B0604020202020204" pitchFamily="34" charset="0"/>
              </a:rPr>
              <a:t>If you want to scale the picture, </a:t>
            </a:r>
            <a:br>
              <a:rPr lang="da-DK" altLang="da-DK" sz="675" b="0" noProof="1">
                <a:solidFill>
                  <a:schemeClr val="tx1"/>
                </a:solidFill>
                <a:latin typeface="Arial" panose="020B0604020202020204" pitchFamily="34" charset="0"/>
                <a:cs typeface="Arial" panose="020B0604020202020204" pitchFamily="34" charset="0"/>
              </a:rPr>
            </a:br>
            <a:r>
              <a:rPr lang="da-DK" altLang="da-DK" sz="675" b="0" noProof="1">
                <a:solidFill>
                  <a:schemeClr val="tx1"/>
                </a:solidFill>
                <a:latin typeface="Arial" panose="020B0604020202020204" pitchFamily="34" charset="0"/>
                <a:cs typeface="Arial" panose="020B0604020202020204" pitchFamily="34" charset="0"/>
              </a:rPr>
              <a:t>hold </a:t>
            </a:r>
            <a:r>
              <a:rPr lang="da-DK" altLang="da-DK" sz="675" b="1" noProof="1">
                <a:solidFill>
                  <a:schemeClr val="tx1"/>
                </a:solidFill>
                <a:latin typeface="Arial" panose="020B0604020202020204" pitchFamily="34" charset="0"/>
                <a:cs typeface="Arial" panose="020B0604020202020204" pitchFamily="34" charset="0"/>
              </a:rPr>
              <a:t>SHIFT</a:t>
            </a:r>
            <a:r>
              <a:rPr lang="da-DK" altLang="da-DK" sz="675" b="0" noProof="1">
                <a:solidFill>
                  <a:schemeClr val="tx1"/>
                </a:solidFill>
                <a:latin typeface="Arial" panose="020B0604020202020204" pitchFamily="34" charset="0"/>
                <a:cs typeface="Arial" panose="020B0604020202020204" pitchFamily="34" charset="0"/>
              </a:rPr>
              <a:t>-key down while </a:t>
            </a:r>
            <a:br>
              <a:rPr lang="da-DK" altLang="da-DK" sz="675" b="0" noProof="1">
                <a:solidFill>
                  <a:schemeClr val="tx1"/>
                </a:solidFill>
                <a:latin typeface="Arial" panose="020B0604020202020204" pitchFamily="34" charset="0"/>
                <a:cs typeface="Arial" panose="020B0604020202020204" pitchFamily="34" charset="0"/>
              </a:rPr>
            </a:br>
            <a:r>
              <a:rPr lang="da-DK" altLang="da-DK" sz="675" b="0" noProof="1">
                <a:solidFill>
                  <a:schemeClr val="tx1"/>
                </a:solidFill>
                <a:latin typeface="Arial" panose="020B0604020202020204" pitchFamily="34" charset="0"/>
                <a:cs typeface="Arial" panose="020B0604020202020204" pitchFamily="34" charset="0"/>
              </a:rPr>
              <a:t>dragging the corners of the picture</a:t>
            </a:r>
          </a:p>
          <a:p>
            <a:pPr eaLnBrk="1" hangingPunct="1">
              <a:spcAft>
                <a:spcPts val="450"/>
              </a:spcAft>
              <a:defRPr/>
            </a:pPr>
            <a:r>
              <a:rPr lang="da-DK" altLang="da-DK" sz="675" b="1" noProof="1">
                <a:solidFill>
                  <a:schemeClr val="tx1"/>
                </a:solidFill>
                <a:latin typeface="Arial" panose="020B0604020202020204" pitchFamily="34" charset="0"/>
                <a:cs typeface="Arial" panose="020B0604020202020204" pitchFamily="34" charset="0"/>
              </a:rPr>
              <a:t>Hint: </a:t>
            </a:r>
            <a:r>
              <a:rPr lang="da-DK" altLang="da-DK" sz="675" b="0" noProof="1">
                <a:solidFill>
                  <a:schemeClr val="tx1"/>
                </a:solidFill>
                <a:latin typeface="Arial" panose="020B0604020202020204" pitchFamily="34" charset="0"/>
                <a:cs typeface="Arial" panose="020B0604020202020204" pitchFamily="34" charset="0"/>
              </a:rPr>
              <a:t>If you delete the picture and </a:t>
            </a:r>
            <a:br>
              <a:rPr lang="da-DK" altLang="da-DK" sz="675" b="0" noProof="1">
                <a:solidFill>
                  <a:schemeClr val="tx1"/>
                </a:solidFill>
                <a:latin typeface="Arial" panose="020B0604020202020204" pitchFamily="34" charset="0"/>
                <a:cs typeface="Arial" panose="020B0604020202020204" pitchFamily="34" charset="0"/>
              </a:rPr>
            </a:br>
            <a:r>
              <a:rPr lang="da-DK" altLang="da-DK" sz="675" b="0" noProof="1">
                <a:solidFill>
                  <a:schemeClr val="tx1"/>
                </a:solidFill>
                <a:latin typeface="Arial" panose="020B0604020202020204" pitchFamily="34" charset="0"/>
                <a:cs typeface="Arial" panose="020B0604020202020204" pitchFamily="34" charset="0"/>
              </a:rPr>
              <a:t>insert a new one, the picture may </a:t>
            </a:r>
            <a:br>
              <a:rPr lang="da-DK" altLang="da-DK" sz="675" b="0" noProof="1">
                <a:solidFill>
                  <a:schemeClr val="tx1"/>
                </a:solidFill>
                <a:latin typeface="Arial" panose="020B0604020202020204" pitchFamily="34" charset="0"/>
                <a:cs typeface="Arial" panose="020B0604020202020204" pitchFamily="34" charset="0"/>
              </a:rPr>
            </a:br>
            <a:r>
              <a:rPr lang="da-DK" altLang="da-DK" sz="675" b="0" noProof="1">
                <a:solidFill>
                  <a:schemeClr val="tx1"/>
                </a:solidFill>
                <a:latin typeface="Arial" panose="020B0604020202020204" pitchFamily="34" charset="0"/>
                <a:cs typeface="Arial" panose="020B0604020202020204" pitchFamily="34" charset="0"/>
              </a:rPr>
              <a:t>lie in front of the text or graphic.</a:t>
            </a:r>
            <a:br>
              <a:rPr lang="da-DK" altLang="da-DK" sz="675" b="0" noProof="1">
                <a:solidFill>
                  <a:schemeClr val="tx1"/>
                </a:solidFill>
                <a:latin typeface="Arial" panose="020B0604020202020204" pitchFamily="34" charset="0"/>
                <a:cs typeface="Arial" panose="020B0604020202020204" pitchFamily="34" charset="0"/>
              </a:rPr>
            </a:br>
            <a:r>
              <a:rPr lang="da-DK" altLang="da-DK" sz="675" b="0" noProof="1">
                <a:solidFill>
                  <a:schemeClr val="tx1"/>
                </a:solidFill>
                <a:latin typeface="Arial" panose="020B0604020202020204" pitchFamily="34" charset="0"/>
                <a:cs typeface="Arial" panose="020B0604020202020204" pitchFamily="34" charset="0"/>
              </a:rPr>
              <a:t>If this happens, select the picture, </a:t>
            </a:r>
            <a:br>
              <a:rPr lang="da-DK" altLang="da-DK" sz="675" b="0" noProof="1">
                <a:solidFill>
                  <a:schemeClr val="tx1"/>
                </a:solidFill>
                <a:latin typeface="Arial" panose="020B0604020202020204" pitchFamily="34" charset="0"/>
                <a:cs typeface="Arial" panose="020B0604020202020204" pitchFamily="34" charset="0"/>
              </a:rPr>
            </a:br>
            <a:r>
              <a:rPr lang="da-DK" altLang="da-DK" sz="675" b="0" noProof="1">
                <a:solidFill>
                  <a:schemeClr val="tx1"/>
                </a:solidFill>
                <a:latin typeface="Arial" panose="020B0604020202020204" pitchFamily="34" charset="0"/>
                <a:cs typeface="Arial" panose="020B0604020202020204" pitchFamily="34" charset="0"/>
              </a:rPr>
              <a:t>right-click and choose </a:t>
            </a:r>
            <a:r>
              <a:rPr lang="da-DK" altLang="da-DK" sz="675" b="1" noProof="1">
                <a:solidFill>
                  <a:schemeClr val="tx1"/>
                </a:solidFill>
                <a:latin typeface="Arial" panose="020B0604020202020204" pitchFamily="34" charset="0"/>
                <a:cs typeface="Arial" panose="020B0604020202020204" pitchFamily="34" charset="0"/>
              </a:rPr>
              <a:t>Send to Back</a:t>
            </a:r>
          </a:p>
        </p:txBody>
      </p:sp>
      <p:sp>
        <p:nvSpPr>
          <p:cNvPr id="25" name="Text Box 4"/>
          <p:cNvSpPr txBox="1">
            <a:spLocks noChangeArrowheads="1"/>
          </p:cNvSpPr>
          <p:nvPr userDrawn="1"/>
        </p:nvSpPr>
        <p:spPr bwMode="auto">
          <a:xfrm>
            <a:off x="5943931" y="1815927"/>
            <a:ext cx="1620599" cy="222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450"/>
              </a:spcAft>
              <a:defRPr/>
            </a:pPr>
            <a:r>
              <a:rPr lang="da-DK" sz="750" b="1" noProof="1">
                <a:solidFill>
                  <a:schemeClr val="tx1"/>
                </a:solidFill>
                <a:latin typeface="Arial" panose="020B0604020202020204" pitchFamily="34" charset="0"/>
                <a:cs typeface="Arial" panose="020B0604020202020204" pitchFamily="34" charset="0"/>
              </a:rPr>
              <a:t>Change slide number, </a:t>
            </a:r>
            <a:br>
              <a:rPr lang="da-DK" sz="750" b="1" noProof="1">
                <a:solidFill>
                  <a:schemeClr val="tx1"/>
                </a:solidFill>
                <a:latin typeface="Arial" panose="020B0604020202020204" pitchFamily="34" charset="0"/>
                <a:cs typeface="Arial" panose="020B0604020202020204" pitchFamily="34" charset="0"/>
              </a:rPr>
            </a:br>
            <a:r>
              <a:rPr lang="da-DK" sz="750" b="1" noProof="1">
                <a:solidFill>
                  <a:schemeClr val="tx1"/>
                </a:solidFill>
                <a:latin typeface="Arial" panose="020B0604020202020204" pitchFamily="34" charset="0"/>
                <a:cs typeface="Arial" panose="020B0604020202020204" pitchFamily="34" charset="0"/>
              </a:rPr>
              <a:t>date and footer</a:t>
            </a:r>
          </a:p>
          <a:p>
            <a:pPr eaLnBrk="1" hangingPunct="1">
              <a:spcAft>
                <a:spcPts val="450"/>
              </a:spcAft>
              <a:defRPr/>
            </a:pPr>
            <a:r>
              <a:rPr lang="da-DK" altLang="da-DK" sz="675" b="0" noProof="1">
                <a:solidFill>
                  <a:schemeClr val="tx1"/>
                </a:solidFill>
                <a:latin typeface="Arial" panose="020B0604020202020204" pitchFamily="34" charset="0"/>
                <a:cs typeface="Arial" panose="020B0604020202020204" pitchFamily="34" charset="0"/>
              </a:rPr>
              <a:t>Do this at the very end, so you get </a:t>
            </a:r>
            <a:br>
              <a:rPr lang="da-DK" altLang="da-DK" sz="675" b="0" noProof="1">
                <a:solidFill>
                  <a:schemeClr val="tx1"/>
                </a:solidFill>
                <a:latin typeface="Arial" panose="020B0604020202020204" pitchFamily="34" charset="0"/>
                <a:cs typeface="Arial" panose="020B0604020202020204" pitchFamily="34" charset="0"/>
              </a:rPr>
            </a:br>
            <a:r>
              <a:rPr lang="da-DK" altLang="da-DK" sz="675" b="0" noProof="1">
                <a:solidFill>
                  <a:schemeClr val="tx1"/>
                </a:solidFill>
                <a:latin typeface="Arial" panose="020B0604020202020204" pitchFamily="34" charset="0"/>
                <a:cs typeface="Arial" panose="020B0604020202020204" pitchFamily="34" charset="0"/>
              </a:rPr>
              <a:t>all the corrections on all slides</a:t>
            </a:r>
          </a:p>
          <a:p>
            <a:pPr eaLnBrk="1" hangingPunct="1">
              <a:spcAft>
                <a:spcPts val="450"/>
              </a:spcAft>
              <a:defRPr/>
            </a:pPr>
            <a:r>
              <a:rPr lang="da-DK" altLang="da-DK" sz="675" b="1" noProof="1">
                <a:solidFill>
                  <a:schemeClr val="tx1"/>
                </a:solidFill>
                <a:latin typeface="Arial" panose="020B0604020202020204" pitchFamily="34" charset="0"/>
                <a:cs typeface="Arial" panose="020B0604020202020204" pitchFamily="34" charset="0"/>
              </a:rPr>
              <a:t>1. </a:t>
            </a:r>
            <a:r>
              <a:rPr lang="da-DK" altLang="da-DK" sz="675" b="0" noProof="1">
                <a:solidFill>
                  <a:schemeClr val="tx1"/>
                </a:solidFill>
                <a:latin typeface="Arial" panose="020B0604020202020204" pitchFamily="34" charset="0"/>
                <a:cs typeface="Arial" panose="020B0604020202020204" pitchFamily="34" charset="0"/>
              </a:rPr>
              <a:t>Click the </a:t>
            </a:r>
            <a:r>
              <a:rPr lang="da-DK" altLang="da-DK" sz="675" b="1" noProof="1">
                <a:solidFill>
                  <a:schemeClr val="tx1"/>
                </a:solidFill>
                <a:latin typeface="Arial" panose="020B0604020202020204" pitchFamily="34" charset="0"/>
                <a:cs typeface="Arial" panose="020B0604020202020204" pitchFamily="34" charset="0"/>
              </a:rPr>
              <a:t>Insert </a:t>
            </a:r>
            <a:r>
              <a:rPr lang="da-DK" altLang="da-DK" sz="675" b="0" noProof="1">
                <a:solidFill>
                  <a:schemeClr val="tx1"/>
                </a:solidFill>
                <a:latin typeface="Arial" panose="020B0604020202020204" pitchFamily="34" charset="0"/>
                <a:cs typeface="Arial" panose="020B0604020202020204" pitchFamily="34" charset="0"/>
              </a:rPr>
              <a:t>tab</a:t>
            </a:r>
          </a:p>
          <a:p>
            <a:pPr eaLnBrk="1" hangingPunct="1">
              <a:spcAft>
                <a:spcPts val="450"/>
              </a:spcAft>
              <a:defRPr/>
            </a:pPr>
            <a:r>
              <a:rPr lang="da-DK" altLang="da-DK" sz="675" b="1" noProof="1">
                <a:solidFill>
                  <a:schemeClr val="tx1"/>
                </a:solidFill>
                <a:latin typeface="Arial" panose="020B0604020202020204" pitchFamily="34" charset="0"/>
                <a:cs typeface="Arial" panose="020B0604020202020204" pitchFamily="34" charset="0"/>
              </a:rPr>
              <a:t>2. </a:t>
            </a:r>
            <a:r>
              <a:rPr lang="da-DK" altLang="da-DK" sz="675" b="0" noProof="1">
                <a:solidFill>
                  <a:schemeClr val="tx1"/>
                </a:solidFill>
                <a:latin typeface="Arial" panose="020B0604020202020204" pitchFamily="34" charset="0"/>
                <a:cs typeface="Arial" panose="020B0604020202020204" pitchFamily="34" charset="0"/>
              </a:rPr>
              <a:t>Click on </a:t>
            </a:r>
            <a:r>
              <a:rPr lang="da-DK" altLang="da-DK" sz="675" b="1" noProof="1">
                <a:solidFill>
                  <a:schemeClr val="tx1"/>
                </a:solidFill>
                <a:latin typeface="Arial" panose="020B0604020202020204" pitchFamily="34" charset="0"/>
                <a:cs typeface="Arial" panose="020B0604020202020204" pitchFamily="34" charset="0"/>
              </a:rPr>
              <a:t>Header and Footer </a:t>
            </a:r>
            <a:br>
              <a:rPr lang="da-DK" altLang="da-DK" sz="675" b="0" noProof="1">
                <a:solidFill>
                  <a:schemeClr val="tx1"/>
                </a:solidFill>
                <a:latin typeface="Arial" panose="020B0604020202020204" pitchFamily="34" charset="0"/>
                <a:cs typeface="Arial" panose="020B0604020202020204" pitchFamily="34" charset="0"/>
              </a:rPr>
            </a:br>
            <a:r>
              <a:rPr lang="da-DK" altLang="da-DK" sz="675" b="0" noProof="1">
                <a:solidFill>
                  <a:schemeClr val="tx1"/>
                </a:solidFill>
                <a:latin typeface="Arial" panose="020B0604020202020204" pitchFamily="34" charset="0"/>
                <a:cs typeface="Arial" panose="020B0604020202020204" pitchFamily="34" charset="0"/>
              </a:rPr>
              <a:t>(write the desired text)</a:t>
            </a:r>
          </a:p>
          <a:p>
            <a:pPr eaLnBrk="1" hangingPunct="1">
              <a:spcAft>
                <a:spcPts val="450"/>
              </a:spcAft>
              <a:defRPr/>
            </a:pPr>
            <a:r>
              <a:rPr lang="da-DK" altLang="da-DK" sz="675" b="1" noProof="1">
                <a:solidFill>
                  <a:schemeClr val="tx1"/>
                </a:solidFill>
                <a:latin typeface="Arial" panose="020B0604020202020204" pitchFamily="34" charset="0"/>
                <a:cs typeface="Arial" panose="020B0604020202020204" pitchFamily="34" charset="0"/>
              </a:rPr>
              <a:t>3. </a:t>
            </a:r>
            <a:r>
              <a:rPr lang="da-DK" altLang="da-DK" sz="675" b="0" noProof="1">
                <a:solidFill>
                  <a:schemeClr val="tx1"/>
                </a:solidFill>
                <a:latin typeface="Arial" panose="020B0604020202020204" pitchFamily="34" charset="0"/>
                <a:cs typeface="Arial" panose="020B0604020202020204" pitchFamily="34" charset="0"/>
              </a:rPr>
              <a:t>Click </a:t>
            </a:r>
            <a:r>
              <a:rPr lang="da-DK" altLang="da-DK" sz="675" b="1" noProof="1">
                <a:solidFill>
                  <a:schemeClr val="tx1"/>
                </a:solidFill>
                <a:latin typeface="Arial" panose="020B0604020202020204" pitchFamily="34" charset="0"/>
                <a:cs typeface="Arial" panose="020B0604020202020204" pitchFamily="34" charset="0"/>
              </a:rPr>
              <a:t>Apply to All </a:t>
            </a:r>
            <a:r>
              <a:rPr lang="da-DK" altLang="da-DK" sz="675" b="0" noProof="1">
                <a:solidFill>
                  <a:schemeClr val="tx1"/>
                </a:solidFill>
                <a:latin typeface="Arial" panose="020B0604020202020204" pitchFamily="34" charset="0"/>
                <a:cs typeface="Arial" panose="020B0604020202020204" pitchFamily="34" charset="0"/>
              </a:rPr>
              <a:t>or </a:t>
            </a:r>
            <a:r>
              <a:rPr lang="da-DK" altLang="da-DK" sz="675" b="1" noProof="1">
                <a:solidFill>
                  <a:schemeClr val="tx1"/>
                </a:solidFill>
                <a:latin typeface="Arial" panose="020B0604020202020204" pitchFamily="34" charset="0"/>
                <a:cs typeface="Arial" panose="020B0604020202020204" pitchFamily="34" charset="0"/>
              </a:rPr>
              <a:t>Apply</a:t>
            </a:r>
            <a:r>
              <a:rPr lang="da-DK" altLang="da-DK" sz="675" b="0" noProof="1">
                <a:solidFill>
                  <a:schemeClr val="tx1"/>
                </a:solidFill>
                <a:latin typeface="Arial" panose="020B0604020202020204" pitchFamily="34" charset="0"/>
                <a:cs typeface="Arial" panose="020B0604020202020204" pitchFamily="34" charset="0"/>
              </a:rPr>
              <a:t> if </a:t>
            </a:r>
            <a:br>
              <a:rPr lang="da-DK" altLang="da-DK" sz="675" b="0" noProof="1">
                <a:solidFill>
                  <a:schemeClr val="tx1"/>
                </a:solidFill>
                <a:latin typeface="Arial" panose="020B0604020202020204" pitchFamily="34" charset="0"/>
                <a:cs typeface="Arial" panose="020B0604020202020204" pitchFamily="34" charset="0"/>
              </a:rPr>
            </a:br>
            <a:r>
              <a:rPr lang="da-DK" altLang="da-DK" sz="675" b="0" noProof="1">
                <a:solidFill>
                  <a:schemeClr val="tx1"/>
                </a:solidFill>
                <a:latin typeface="Arial" panose="020B0604020202020204" pitchFamily="34" charset="0"/>
                <a:cs typeface="Arial" panose="020B0604020202020204" pitchFamily="34" charset="0"/>
              </a:rPr>
              <a:t>only used on one slide</a:t>
            </a:r>
          </a:p>
          <a:p>
            <a:pPr eaLnBrk="1" hangingPunct="1">
              <a:spcBef>
                <a:spcPts val="900"/>
              </a:spcBef>
              <a:spcAft>
                <a:spcPts val="450"/>
              </a:spcAft>
              <a:defRPr/>
            </a:pPr>
            <a:r>
              <a:rPr lang="da-DK" sz="750" b="1" noProof="1">
                <a:solidFill>
                  <a:schemeClr val="tx1"/>
                </a:solidFill>
                <a:latin typeface="Arial" panose="020B0604020202020204" pitchFamily="34" charset="0"/>
                <a:cs typeface="Arial" panose="020B0604020202020204" pitchFamily="34" charset="0"/>
              </a:rPr>
              <a:t>Guides</a:t>
            </a:r>
          </a:p>
          <a:p>
            <a:pPr eaLnBrk="1" hangingPunct="1">
              <a:spcAft>
                <a:spcPts val="450"/>
              </a:spcAft>
              <a:defRPr/>
            </a:pPr>
            <a:r>
              <a:rPr lang="da-DK" altLang="da-DK" sz="675" b="0" noProof="1">
                <a:solidFill>
                  <a:schemeClr val="tx1"/>
                </a:solidFill>
                <a:latin typeface="Arial" panose="020B0604020202020204" pitchFamily="34" charset="0"/>
                <a:cs typeface="Arial" panose="020B0604020202020204" pitchFamily="34" charset="0"/>
              </a:rPr>
              <a:t>To view drawing guides</a:t>
            </a:r>
          </a:p>
          <a:p>
            <a:pPr eaLnBrk="1" hangingPunct="1">
              <a:spcAft>
                <a:spcPts val="450"/>
              </a:spcAft>
              <a:defRPr/>
            </a:pPr>
            <a:r>
              <a:rPr lang="da-DK" altLang="da-DK" sz="675" b="1" noProof="1">
                <a:solidFill>
                  <a:schemeClr val="tx1"/>
                </a:solidFill>
                <a:latin typeface="Arial" panose="020B0604020202020204" pitchFamily="34" charset="0"/>
                <a:cs typeface="Arial" panose="020B0604020202020204" pitchFamily="34" charset="0"/>
              </a:rPr>
              <a:t>1. </a:t>
            </a:r>
            <a:r>
              <a:rPr lang="da-DK" altLang="da-DK" sz="675" b="0" noProof="1">
                <a:solidFill>
                  <a:schemeClr val="tx1"/>
                </a:solidFill>
                <a:latin typeface="Arial" panose="020B0604020202020204" pitchFamily="34" charset="0"/>
                <a:cs typeface="Arial" panose="020B0604020202020204" pitchFamily="34" charset="0"/>
              </a:rPr>
              <a:t>Click the </a:t>
            </a:r>
            <a:r>
              <a:rPr lang="da-DK" altLang="da-DK" sz="675" b="1" noProof="1">
                <a:solidFill>
                  <a:schemeClr val="tx1"/>
                </a:solidFill>
                <a:latin typeface="Arial" panose="020B0604020202020204" pitchFamily="34" charset="0"/>
                <a:cs typeface="Arial" panose="020B0604020202020204" pitchFamily="34" charset="0"/>
              </a:rPr>
              <a:t>View</a:t>
            </a:r>
            <a:r>
              <a:rPr lang="da-DK" altLang="da-DK" sz="675" b="0" noProof="1">
                <a:solidFill>
                  <a:schemeClr val="tx1"/>
                </a:solidFill>
                <a:latin typeface="Arial" panose="020B0604020202020204" pitchFamily="34" charset="0"/>
                <a:cs typeface="Arial" panose="020B0604020202020204" pitchFamily="34" charset="0"/>
              </a:rPr>
              <a:t> tab, set </a:t>
            </a:r>
            <a:br>
              <a:rPr lang="da-DK" altLang="da-DK" sz="675" b="0" noProof="1">
                <a:solidFill>
                  <a:schemeClr val="tx1"/>
                </a:solidFill>
                <a:latin typeface="Arial" panose="020B0604020202020204" pitchFamily="34" charset="0"/>
                <a:cs typeface="Arial" panose="020B0604020202020204" pitchFamily="34" charset="0"/>
              </a:rPr>
            </a:br>
            <a:r>
              <a:rPr lang="da-DK" altLang="da-DK" sz="675" b="0" noProof="1">
                <a:solidFill>
                  <a:schemeClr val="tx1"/>
                </a:solidFill>
                <a:latin typeface="Arial" panose="020B0604020202020204" pitchFamily="34" charset="0"/>
                <a:cs typeface="Arial" panose="020B0604020202020204" pitchFamily="34" charset="0"/>
              </a:rPr>
              <a:t>tick mark next to </a:t>
            </a:r>
            <a:r>
              <a:rPr lang="da-DK" altLang="da-DK" sz="675" b="1" noProof="1">
                <a:solidFill>
                  <a:schemeClr val="tx1"/>
                </a:solidFill>
                <a:latin typeface="Arial" panose="020B0604020202020204" pitchFamily="34" charset="0"/>
                <a:cs typeface="Arial" panose="020B0604020202020204" pitchFamily="34" charset="0"/>
              </a:rPr>
              <a:t>Guides</a:t>
            </a:r>
            <a:endParaRPr lang="da-DK" altLang="da-DK" sz="675" b="0" noProof="1">
              <a:solidFill>
                <a:schemeClr val="tx1"/>
              </a:solidFill>
              <a:latin typeface="Arial" panose="020B0604020202020204" pitchFamily="34" charset="0"/>
              <a:cs typeface="Arial" panose="020B0604020202020204" pitchFamily="34" charset="0"/>
            </a:endParaRPr>
          </a:p>
          <a:p>
            <a:pPr eaLnBrk="1" hangingPunct="1">
              <a:spcAft>
                <a:spcPts val="450"/>
              </a:spcAft>
              <a:defRPr/>
            </a:pPr>
            <a:r>
              <a:rPr lang="da-DK" altLang="da-DK" sz="675" b="1" noProof="1">
                <a:solidFill>
                  <a:schemeClr val="tx1"/>
                </a:solidFill>
                <a:latin typeface="Arial" panose="020B0604020202020204" pitchFamily="34" charset="0"/>
                <a:cs typeface="Arial" panose="020B0604020202020204" pitchFamily="34" charset="0"/>
              </a:rPr>
              <a:t>Hint: Alt + F9 </a:t>
            </a:r>
            <a:r>
              <a:rPr lang="da-DK" altLang="da-DK" sz="675" b="0" noProof="1">
                <a:solidFill>
                  <a:schemeClr val="tx1"/>
                </a:solidFill>
                <a:latin typeface="Arial" panose="020B0604020202020204" pitchFamily="34" charset="0"/>
                <a:cs typeface="Arial" panose="020B0604020202020204" pitchFamily="34" charset="0"/>
              </a:rPr>
              <a:t>for quick </a:t>
            </a:r>
            <a:br>
              <a:rPr lang="da-DK" altLang="da-DK" sz="675" b="0" noProof="1">
                <a:solidFill>
                  <a:schemeClr val="tx1"/>
                </a:solidFill>
                <a:latin typeface="Arial" panose="020B0604020202020204" pitchFamily="34" charset="0"/>
                <a:cs typeface="Arial" panose="020B0604020202020204" pitchFamily="34" charset="0"/>
              </a:rPr>
            </a:br>
            <a:r>
              <a:rPr lang="da-DK" altLang="da-DK" sz="675" b="0" noProof="1">
                <a:solidFill>
                  <a:schemeClr val="tx1"/>
                </a:solidFill>
                <a:latin typeface="Arial" panose="020B0604020202020204" pitchFamily="34" charset="0"/>
                <a:cs typeface="Arial" panose="020B0604020202020204" pitchFamily="34" charset="0"/>
              </a:rPr>
              <a:t>viewing of guides</a:t>
            </a:r>
          </a:p>
        </p:txBody>
      </p:sp>
      <p:pic>
        <p:nvPicPr>
          <p:cNvPr id="28" name="1 Increase decrease"/>
          <p:cNvPicPr>
            <a:picLocks noChangeAspect="1"/>
          </p:cNvPicPr>
          <p:nvPr userDrawn="1"/>
        </p:nvPicPr>
        <p:blipFill>
          <a:blip r:embed="rId2"/>
          <a:stretch>
            <a:fillRect/>
          </a:stretch>
        </p:blipFill>
        <p:spPr>
          <a:xfrm>
            <a:off x="2025412" y="2877130"/>
            <a:ext cx="411996" cy="285228"/>
          </a:xfrm>
          <a:prstGeom prst="rect">
            <a:avLst/>
          </a:prstGeom>
        </p:spPr>
      </p:pic>
      <p:pic>
        <p:nvPicPr>
          <p:cNvPr id="13" name="2 New picture"/>
          <p:cNvPicPr>
            <a:picLocks noChangeAspect="1"/>
          </p:cNvPicPr>
          <p:nvPr userDrawn="1"/>
        </p:nvPicPr>
        <p:blipFill>
          <a:blip r:embed="rId3"/>
          <a:stretch>
            <a:fillRect/>
          </a:stretch>
        </p:blipFill>
        <p:spPr>
          <a:xfrm>
            <a:off x="2050457" y="3538595"/>
            <a:ext cx="243573" cy="578237"/>
          </a:xfrm>
          <a:prstGeom prst="rect">
            <a:avLst/>
          </a:prstGeom>
        </p:spPr>
      </p:pic>
      <p:pic>
        <p:nvPicPr>
          <p:cNvPr id="16" name="3 Layout"/>
          <p:cNvPicPr>
            <a:picLocks noChangeAspect="1"/>
          </p:cNvPicPr>
          <p:nvPr userDrawn="1"/>
        </p:nvPicPr>
        <p:blipFill rotWithShape="1">
          <a:blip r:embed="rId4"/>
          <a:srcRect l="36944" r="2272" b="69429"/>
          <a:stretch/>
        </p:blipFill>
        <p:spPr>
          <a:xfrm>
            <a:off x="2047450" y="4208199"/>
            <a:ext cx="445026" cy="192211"/>
          </a:xfrm>
          <a:prstGeom prst="rect">
            <a:avLst/>
          </a:prstGeom>
        </p:spPr>
      </p:pic>
      <p:pic>
        <p:nvPicPr>
          <p:cNvPr id="19" name="4 Reset"/>
          <p:cNvPicPr>
            <a:picLocks noChangeAspect="1"/>
          </p:cNvPicPr>
          <p:nvPr userDrawn="1"/>
        </p:nvPicPr>
        <p:blipFill>
          <a:blip r:embed="rId5"/>
          <a:stretch>
            <a:fillRect/>
          </a:stretch>
        </p:blipFill>
        <p:spPr>
          <a:xfrm>
            <a:off x="2048941" y="5318642"/>
            <a:ext cx="369339" cy="200416"/>
          </a:xfrm>
          <a:prstGeom prst="rect">
            <a:avLst/>
          </a:prstGeom>
        </p:spPr>
      </p:pic>
      <p:pic>
        <p:nvPicPr>
          <p:cNvPr id="5" name="5 Insert picture"/>
          <p:cNvPicPr>
            <a:picLocks noChangeAspect="1"/>
          </p:cNvPicPr>
          <p:nvPr userDrawn="1"/>
        </p:nvPicPr>
        <p:blipFill>
          <a:blip r:embed="rId6"/>
          <a:stretch>
            <a:fillRect/>
          </a:stretch>
        </p:blipFill>
        <p:spPr>
          <a:xfrm>
            <a:off x="4819288" y="2075087"/>
            <a:ext cx="196613" cy="256054"/>
          </a:xfrm>
          <a:prstGeom prst="rect">
            <a:avLst/>
          </a:prstGeom>
        </p:spPr>
      </p:pic>
      <p:pic>
        <p:nvPicPr>
          <p:cNvPr id="23" name="6 Crop"/>
          <p:cNvPicPr>
            <a:picLocks noChangeAspect="1"/>
          </p:cNvPicPr>
          <p:nvPr userDrawn="1"/>
        </p:nvPicPr>
        <p:blipFill>
          <a:blip r:embed="rId7"/>
          <a:stretch>
            <a:fillRect/>
          </a:stretch>
        </p:blipFill>
        <p:spPr>
          <a:xfrm>
            <a:off x="4804761" y="2748410"/>
            <a:ext cx="253050" cy="321707"/>
          </a:xfrm>
          <a:prstGeom prst="rect">
            <a:avLst/>
          </a:prstGeom>
        </p:spPr>
      </p:pic>
      <p:pic>
        <p:nvPicPr>
          <p:cNvPr id="2" name="7 Scale picture"/>
          <p:cNvPicPr>
            <a:picLocks noChangeAspect="1"/>
          </p:cNvPicPr>
          <p:nvPr userDrawn="1"/>
        </p:nvPicPr>
        <p:blipFill>
          <a:blip r:embed="rId8"/>
          <a:stretch>
            <a:fillRect/>
          </a:stretch>
        </p:blipFill>
        <p:spPr>
          <a:xfrm>
            <a:off x="4788040" y="3242400"/>
            <a:ext cx="269771" cy="335309"/>
          </a:xfrm>
          <a:prstGeom prst="rect">
            <a:avLst/>
          </a:prstGeom>
        </p:spPr>
      </p:pic>
    </p:spTree>
    <p:extLst>
      <p:ext uri="{BB962C8B-B14F-4D97-AF65-F5344CB8AC3E}">
        <p14:creationId xmlns:p14="http://schemas.microsoft.com/office/powerpoint/2010/main" val="28655530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404811" y="539751"/>
            <a:ext cx="8331994" cy="650171"/>
          </a:xfrm>
          <a:prstGeom prst="rect">
            <a:avLst/>
          </a:prstGeom>
          <a:noFill/>
        </p:spPr>
        <p:txBody>
          <a:bodyPr wrap="square" lIns="0" tIns="0" rIns="0" bIns="0" rtlCol="0" anchor="b" anchorCtr="0">
            <a:noAutofit/>
          </a:bodyPr>
          <a:lstStyle/>
          <a:p>
            <a:r>
              <a:rPr lang="da-DK" sz="2400" b="0" noProof="1">
                <a:solidFill>
                  <a:schemeClr val="tx1"/>
                </a:solidFill>
                <a:latin typeface="Arial" panose="020B0604020202020204" pitchFamily="34" charset="0"/>
                <a:cs typeface="Arial" panose="020B0604020202020204" pitchFamily="34" charset="0"/>
              </a:rPr>
              <a:t>Brugerguide - Slet før anvendelse</a:t>
            </a:r>
          </a:p>
        </p:txBody>
      </p:sp>
      <p:sp>
        <p:nvSpPr>
          <p:cNvPr id="29" name="Text Box 2"/>
          <p:cNvSpPr txBox="1">
            <a:spLocks noChangeArrowheads="1"/>
          </p:cNvSpPr>
          <p:nvPr userDrawn="1"/>
        </p:nvSpPr>
        <p:spPr bwMode="auto">
          <a:xfrm>
            <a:off x="404814" y="1833789"/>
            <a:ext cx="1710270" cy="321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450"/>
              </a:spcAft>
              <a:defRPr/>
            </a:pPr>
            <a:r>
              <a:rPr lang="da-DK" sz="750" b="1" noProof="1">
                <a:latin typeface="Arial" panose="020B0604020202020204" pitchFamily="34" charset="0"/>
                <a:cs typeface="Arial" panose="020B0604020202020204" pitchFamily="34" charset="0"/>
              </a:rPr>
              <a:t>Brug</a:t>
            </a:r>
            <a:r>
              <a:rPr lang="da-DK" sz="750" b="1" baseline="0" noProof="1">
                <a:latin typeface="Arial" panose="020B0604020202020204" pitchFamily="34" charset="0"/>
                <a:cs typeface="Arial" panose="020B0604020202020204" pitchFamily="34" charset="0"/>
              </a:rPr>
              <a:t> tekst typografier</a:t>
            </a:r>
            <a:endParaRPr lang="da-DK" sz="750" b="1" noProof="1">
              <a:latin typeface="Arial" panose="020B0604020202020204" pitchFamily="34" charset="0"/>
              <a:cs typeface="Arial" panose="020B0604020202020204" pitchFamily="34" charset="0"/>
            </a:endParaRPr>
          </a:p>
          <a:p>
            <a:pPr eaLnBrk="1" hangingPunct="1">
              <a:spcAft>
                <a:spcPts val="450"/>
              </a:spcAft>
              <a:defRPr/>
            </a:pPr>
            <a:r>
              <a:rPr lang="da-DK" altLang="da-DK" sz="675" b="0" noProof="1">
                <a:solidFill>
                  <a:schemeClr val="tx1"/>
                </a:solidFill>
                <a:latin typeface="Arial" panose="020B0604020202020204" pitchFamily="34" charset="0"/>
                <a:cs typeface="Arial" panose="020B0604020202020204" pitchFamily="34" charset="0"/>
              </a:rPr>
              <a:t>Brug</a:t>
            </a:r>
            <a:r>
              <a:rPr lang="da-DK" altLang="da-DK" sz="675" b="1" noProof="1">
                <a:solidFill>
                  <a:schemeClr val="tx1"/>
                </a:solidFill>
                <a:latin typeface="Arial" panose="020B0604020202020204" pitchFamily="34" charset="0"/>
                <a:cs typeface="Arial" panose="020B0604020202020204" pitchFamily="34" charset="0"/>
              </a:rPr>
              <a:t> TAB </a:t>
            </a:r>
            <a:r>
              <a:rPr lang="da-DK" altLang="da-DK" sz="675" b="0" noProof="1">
                <a:solidFill>
                  <a:schemeClr val="tx1"/>
                </a:solidFill>
                <a:latin typeface="Arial" panose="020B0604020202020204" pitchFamily="34" charset="0"/>
                <a:cs typeface="Arial" panose="020B0604020202020204" pitchFamily="34" charset="0"/>
              </a:rPr>
              <a:t>for at gå frem i tekst-niveauer. Klik </a:t>
            </a:r>
            <a:r>
              <a:rPr lang="da-DK" altLang="da-DK" sz="675" b="1" noProof="1">
                <a:solidFill>
                  <a:schemeClr val="tx1"/>
                </a:solidFill>
                <a:latin typeface="Arial" panose="020B0604020202020204" pitchFamily="34" charset="0"/>
                <a:cs typeface="Arial" panose="020B0604020202020204" pitchFamily="34" charset="0"/>
              </a:rPr>
              <a:t>ENTER</a:t>
            </a:r>
            <a:r>
              <a:rPr lang="da-DK" altLang="da-DK" sz="675" b="0" noProof="1">
                <a:solidFill>
                  <a:schemeClr val="tx1"/>
                </a:solidFill>
                <a:latin typeface="Arial" panose="020B0604020202020204" pitchFamily="34" charset="0"/>
                <a:cs typeface="Arial" panose="020B0604020202020204" pitchFamily="34" charset="0"/>
              </a:rPr>
              <a:t>, derefter </a:t>
            </a:r>
            <a:r>
              <a:rPr lang="da-DK" altLang="da-DK" sz="675" b="1" noProof="1">
                <a:solidFill>
                  <a:schemeClr val="tx1"/>
                </a:solidFill>
                <a:latin typeface="Arial" panose="020B0604020202020204" pitchFamily="34" charset="0"/>
                <a:cs typeface="Arial" panose="020B0604020202020204" pitchFamily="34" charset="0"/>
              </a:rPr>
              <a:t>TAB</a:t>
            </a:r>
            <a:r>
              <a:rPr lang="da-DK" altLang="da-DK" sz="675"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450"/>
              </a:spcAft>
              <a:defRPr/>
            </a:pPr>
            <a:r>
              <a:rPr lang="da-DK" altLang="da-DK" sz="675" b="0" noProof="1">
                <a:solidFill>
                  <a:schemeClr val="tx1"/>
                </a:solidFill>
                <a:latin typeface="Arial" panose="020B0604020202020204" pitchFamily="34" charset="0"/>
                <a:cs typeface="Arial" panose="020B0604020202020204" pitchFamily="34" charset="0"/>
              </a:rPr>
              <a:t>For at gå tilbage i tekst-niveauer, </a:t>
            </a:r>
            <a:br>
              <a:rPr lang="da-DK" altLang="da-DK" sz="675" b="0" noProof="1">
                <a:solidFill>
                  <a:schemeClr val="tx1"/>
                </a:solidFill>
                <a:latin typeface="Arial" panose="020B0604020202020204" pitchFamily="34" charset="0"/>
                <a:cs typeface="Arial" panose="020B0604020202020204" pitchFamily="34" charset="0"/>
              </a:rPr>
            </a:br>
            <a:r>
              <a:rPr lang="da-DK" altLang="da-DK" sz="675" b="0" noProof="1">
                <a:solidFill>
                  <a:schemeClr val="tx1"/>
                </a:solidFill>
                <a:latin typeface="Arial" panose="020B0604020202020204" pitchFamily="34" charset="0"/>
                <a:cs typeface="Arial" panose="020B0604020202020204" pitchFamily="34" charset="0"/>
              </a:rPr>
              <a:t>brug </a:t>
            </a:r>
            <a:r>
              <a:rPr lang="da-DK" altLang="da-DK" sz="675" b="1" noProof="1">
                <a:solidFill>
                  <a:schemeClr val="tx1"/>
                </a:solidFill>
                <a:latin typeface="Arial" panose="020B0604020202020204" pitchFamily="34" charset="0"/>
                <a:cs typeface="Arial" panose="020B0604020202020204" pitchFamily="34" charset="0"/>
              </a:rPr>
              <a:t>SHIFT+TAB</a:t>
            </a:r>
            <a:endParaRPr lang="da-DK" altLang="da-DK" sz="675" b="0" noProof="1">
              <a:solidFill>
                <a:schemeClr val="tx1"/>
              </a:solidFill>
              <a:latin typeface="Arial" panose="020B0604020202020204" pitchFamily="34" charset="0"/>
              <a:cs typeface="Arial" panose="020B0604020202020204" pitchFamily="34" charset="0"/>
            </a:endParaRPr>
          </a:p>
          <a:p>
            <a:pPr eaLnBrk="1" hangingPunct="1">
              <a:spcAft>
                <a:spcPts val="450"/>
              </a:spcAft>
              <a:defRPr/>
            </a:pPr>
            <a:r>
              <a:rPr lang="da-DK" altLang="da-DK" sz="675" b="0" noProof="1">
                <a:solidFill>
                  <a:schemeClr val="tx1"/>
                </a:solidFill>
                <a:latin typeface="Arial" panose="020B0604020202020204" pitchFamily="34" charset="0"/>
                <a:cs typeface="Arial" panose="020B0604020202020204" pitchFamily="34" charset="0"/>
              </a:rPr>
              <a:t>Alternativt kan </a:t>
            </a:r>
            <a:br>
              <a:rPr lang="da-DK" altLang="da-DK" sz="675" b="0" noProof="1">
                <a:solidFill>
                  <a:schemeClr val="tx1"/>
                </a:solidFill>
                <a:latin typeface="Arial" panose="020B0604020202020204" pitchFamily="34" charset="0"/>
                <a:cs typeface="Arial" panose="020B0604020202020204" pitchFamily="34" charset="0"/>
              </a:rPr>
            </a:br>
            <a:r>
              <a:rPr lang="da-DK" altLang="da-DK" sz="675" b="1" noProof="1">
                <a:solidFill>
                  <a:schemeClr val="tx1"/>
                </a:solidFill>
                <a:latin typeface="Arial" panose="020B0604020202020204" pitchFamily="34" charset="0"/>
                <a:cs typeface="Arial" panose="020B0604020202020204" pitchFamily="34" charset="0"/>
              </a:rPr>
              <a:t>Forøg</a:t>
            </a:r>
            <a:r>
              <a:rPr lang="da-DK" altLang="da-DK" sz="675" b="0" noProof="1">
                <a:solidFill>
                  <a:schemeClr val="tx1"/>
                </a:solidFill>
                <a:latin typeface="Arial" panose="020B0604020202020204" pitchFamily="34" charset="0"/>
                <a:cs typeface="Arial" panose="020B0604020202020204" pitchFamily="34" charset="0"/>
              </a:rPr>
              <a:t> og </a:t>
            </a:r>
            <a:r>
              <a:rPr lang="da-DK" altLang="da-DK" sz="675" b="1" noProof="1">
                <a:solidFill>
                  <a:schemeClr val="tx1"/>
                </a:solidFill>
                <a:latin typeface="Arial" panose="020B0604020202020204" pitchFamily="34" charset="0"/>
                <a:cs typeface="Arial" panose="020B0604020202020204" pitchFamily="34" charset="0"/>
              </a:rPr>
              <a:t>Formindsk</a:t>
            </a:r>
            <a:r>
              <a:rPr lang="da-DK" altLang="da-DK" sz="675" b="0" noProof="1">
                <a:solidFill>
                  <a:schemeClr val="tx1"/>
                </a:solidFill>
                <a:latin typeface="Arial" panose="020B0604020202020204" pitchFamily="34" charset="0"/>
                <a:cs typeface="Arial" panose="020B0604020202020204" pitchFamily="34" charset="0"/>
              </a:rPr>
              <a:t> listeniveau bruges</a:t>
            </a:r>
          </a:p>
          <a:p>
            <a:pPr eaLnBrk="1" hangingPunct="1">
              <a:spcBef>
                <a:spcPts val="900"/>
              </a:spcBef>
              <a:spcAft>
                <a:spcPts val="450"/>
              </a:spcAft>
              <a:defRPr/>
            </a:pPr>
            <a:r>
              <a:rPr lang="da-DK" sz="750" b="1" noProof="1">
                <a:solidFill>
                  <a:schemeClr val="tx1"/>
                </a:solidFill>
                <a:latin typeface="Arial" panose="020B0604020202020204" pitchFamily="34" charset="0"/>
                <a:cs typeface="Arial" panose="020B0604020202020204" pitchFamily="34" charset="0"/>
              </a:rPr>
              <a:t>Brug layouts</a:t>
            </a:r>
          </a:p>
          <a:p>
            <a:pPr eaLnBrk="1" hangingPunct="1">
              <a:spcAft>
                <a:spcPts val="450"/>
              </a:spcAft>
              <a:defRPr/>
            </a:pPr>
            <a:r>
              <a:rPr lang="da-DK" altLang="da-DK" sz="675" b="1" noProof="1">
                <a:solidFill>
                  <a:schemeClr val="tx1"/>
                </a:solidFill>
                <a:latin typeface="Arial" panose="020B0604020202020204" pitchFamily="34" charset="0"/>
                <a:cs typeface="Arial" panose="020B0604020202020204" pitchFamily="34" charset="0"/>
              </a:rPr>
              <a:t>1. </a:t>
            </a:r>
            <a:r>
              <a:rPr lang="da-DK" altLang="da-DK" sz="675" b="0" noProof="1">
                <a:solidFill>
                  <a:schemeClr val="tx1"/>
                </a:solidFill>
                <a:latin typeface="Arial" panose="020B0604020202020204" pitchFamily="34" charset="0"/>
                <a:cs typeface="Arial" panose="020B0604020202020204" pitchFamily="34" charset="0"/>
              </a:rPr>
              <a:t>Klik på fanen </a:t>
            </a:r>
            <a:r>
              <a:rPr lang="da-DK" altLang="da-DK" sz="675" b="1" noProof="1">
                <a:solidFill>
                  <a:schemeClr val="tx1"/>
                </a:solidFill>
                <a:latin typeface="Arial" panose="020B0604020202020204" pitchFamily="34" charset="0"/>
                <a:cs typeface="Arial" panose="020B0604020202020204" pitchFamily="34" charset="0"/>
              </a:rPr>
              <a:t>Hjem</a:t>
            </a:r>
          </a:p>
          <a:p>
            <a:pPr eaLnBrk="1" hangingPunct="1">
              <a:spcAft>
                <a:spcPts val="450"/>
              </a:spcAft>
              <a:defRPr/>
            </a:pPr>
            <a:r>
              <a:rPr lang="da-DK" altLang="da-DK" sz="675" b="1" noProof="1">
                <a:solidFill>
                  <a:schemeClr val="tx1"/>
                </a:solidFill>
                <a:latin typeface="Arial" panose="020B0604020202020204" pitchFamily="34" charset="0"/>
                <a:cs typeface="Arial" panose="020B0604020202020204" pitchFamily="34" charset="0"/>
              </a:rPr>
              <a:t>2. </a:t>
            </a:r>
            <a:r>
              <a:rPr lang="da-DK" altLang="da-DK" sz="675" b="0" noProof="1">
                <a:solidFill>
                  <a:schemeClr val="tx1"/>
                </a:solidFill>
                <a:latin typeface="Arial" panose="020B0604020202020204" pitchFamily="34" charset="0"/>
                <a:cs typeface="Arial" panose="020B0604020202020204" pitchFamily="34" charset="0"/>
              </a:rPr>
              <a:t>Klik på menupunktet </a:t>
            </a:r>
            <a:r>
              <a:rPr lang="da-DK" altLang="da-DK" sz="675" b="1" noProof="1">
                <a:solidFill>
                  <a:schemeClr val="tx1"/>
                </a:solidFill>
                <a:latin typeface="Arial" panose="020B0604020202020204" pitchFamily="34" charset="0"/>
                <a:cs typeface="Arial" panose="020B0604020202020204" pitchFamily="34" charset="0"/>
              </a:rPr>
              <a:t>Nyt Slide </a:t>
            </a:r>
            <a:r>
              <a:rPr lang="da-DK" altLang="da-DK" sz="675" b="0" noProof="1">
                <a:solidFill>
                  <a:schemeClr val="tx1"/>
                </a:solidFill>
                <a:latin typeface="Arial" panose="020B0604020202020204" pitchFamily="34" charset="0"/>
                <a:cs typeface="Arial" panose="020B0604020202020204" pitchFamily="34" charset="0"/>
              </a:rPr>
              <a:t>for </a:t>
            </a:r>
            <a:br>
              <a:rPr lang="da-DK" altLang="da-DK" sz="675" b="0" noProof="1">
                <a:solidFill>
                  <a:schemeClr val="tx1"/>
                </a:solidFill>
                <a:latin typeface="Arial" panose="020B0604020202020204" pitchFamily="34" charset="0"/>
                <a:cs typeface="Arial" panose="020B0604020202020204" pitchFamily="34" charset="0"/>
              </a:rPr>
            </a:br>
            <a:r>
              <a:rPr lang="da-DK" altLang="da-DK" sz="675" b="0" noProof="1">
                <a:solidFill>
                  <a:schemeClr val="tx1"/>
                </a:solidFill>
                <a:latin typeface="Arial" panose="020B0604020202020204" pitchFamily="34" charset="0"/>
                <a:cs typeface="Arial" panose="020B0604020202020204" pitchFamily="34" charset="0"/>
              </a:rPr>
              <a:t>at indsætte nyt slide</a:t>
            </a:r>
          </a:p>
          <a:p>
            <a:pPr eaLnBrk="1" hangingPunct="1">
              <a:spcAft>
                <a:spcPts val="450"/>
              </a:spcAft>
              <a:defRPr/>
            </a:pPr>
            <a:r>
              <a:rPr lang="da-DK" altLang="da-DK" sz="675" b="1" noProof="1">
                <a:solidFill>
                  <a:schemeClr val="tx1"/>
                </a:solidFill>
                <a:latin typeface="Arial" panose="020B0604020202020204" pitchFamily="34" charset="0"/>
                <a:cs typeface="Arial" panose="020B0604020202020204" pitchFamily="34" charset="0"/>
              </a:rPr>
              <a:t>3. </a:t>
            </a:r>
            <a:r>
              <a:rPr lang="da-DK" altLang="da-DK" sz="675" b="0" noProof="1">
                <a:solidFill>
                  <a:schemeClr val="tx1"/>
                </a:solidFill>
                <a:latin typeface="Arial" panose="020B0604020202020204" pitchFamily="34" charset="0"/>
                <a:cs typeface="Arial" panose="020B0604020202020204" pitchFamily="34" charset="0"/>
              </a:rPr>
              <a:t>Vælg </a:t>
            </a:r>
            <a:r>
              <a:rPr lang="da-DK" altLang="da-DK" sz="675" b="1" noProof="1">
                <a:solidFill>
                  <a:schemeClr val="tx1"/>
                </a:solidFill>
                <a:latin typeface="Arial" panose="020B0604020202020204" pitchFamily="34" charset="0"/>
                <a:cs typeface="Arial" panose="020B0604020202020204" pitchFamily="34" charset="0"/>
              </a:rPr>
              <a:t>Layout</a:t>
            </a:r>
            <a:r>
              <a:rPr lang="da-DK" altLang="da-DK" sz="675" b="0" noProof="1">
                <a:solidFill>
                  <a:schemeClr val="tx1"/>
                </a:solidFill>
                <a:latin typeface="Arial" panose="020B0604020202020204" pitchFamily="34" charset="0"/>
                <a:cs typeface="Arial" panose="020B0604020202020204" pitchFamily="34" charset="0"/>
              </a:rPr>
              <a:t> for at ændre dit </a:t>
            </a:r>
            <a:br>
              <a:rPr lang="da-DK" altLang="da-DK" sz="675" b="0" noProof="1">
                <a:solidFill>
                  <a:schemeClr val="tx1"/>
                </a:solidFill>
                <a:latin typeface="Arial" panose="020B0604020202020204" pitchFamily="34" charset="0"/>
                <a:cs typeface="Arial" panose="020B0604020202020204" pitchFamily="34" charset="0"/>
              </a:rPr>
            </a:br>
            <a:r>
              <a:rPr lang="da-DK" altLang="da-DK" sz="675" b="0" noProof="1">
                <a:solidFill>
                  <a:schemeClr val="tx1"/>
                </a:solidFill>
                <a:latin typeface="Arial" panose="020B0604020202020204" pitchFamily="34" charset="0"/>
                <a:cs typeface="Arial" panose="020B0604020202020204" pitchFamily="34" charset="0"/>
              </a:rPr>
              <a:t>nuværende layout til et alternativt</a:t>
            </a:r>
          </a:p>
          <a:p>
            <a:pPr fontAlgn="auto">
              <a:spcBef>
                <a:spcPts val="900"/>
              </a:spcBef>
              <a:spcAft>
                <a:spcPts val="450"/>
              </a:spcAft>
              <a:buFont typeface="+mj-lt"/>
              <a:buNone/>
              <a:defRPr/>
            </a:pPr>
            <a:r>
              <a:rPr lang="da-DK" sz="750" b="1" noProof="1">
                <a:solidFill>
                  <a:schemeClr val="tx1"/>
                </a:solidFill>
                <a:latin typeface="Arial" panose="020B0604020202020204" pitchFamily="34" charset="0"/>
                <a:cs typeface="Arial" panose="020B0604020202020204" pitchFamily="34" charset="0"/>
              </a:rPr>
              <a:t>Nulstil slide</a:t>
            </a:r>
          </a:p>
          <a:p>
            <a:pPr marL="0" marR="0" indent="0" algn="l" defTabSz="685800" rtl="0" eaLnBrk="1" fontAlgn="auto" latinLnBrk="0" hangingPunct="1">
              <a:lnSpc>
                <a:spcPct val="100000"/>
              </a:lnSpc>
              <a:spcBef>
                <a:spcPts val="0"/>
              </a:spcBef>
              <a:spcAft>
                <a:spcPts val="450"/>
              </a:spcAft>
              <a:buClrTx/>
              <a:buSzTx/>
              <a:buFont typeface="+mj-lt"/>
              <a:buNone/>
              <a:tabLst/>
              <a:defRPr/>
            </a:pPr>
            <a:r>
              <a:rPr lang="da-DK" altLang="da-DK" sz="675" b="1" noProof="1">
                <a:solidFill>
                  <a:schemeClr val="tx1"/>
                </a:solidFill>
                <a:latin typeface="Arial" panose="020B0604020202020204" pitchFamily="34" charset="0"/>
                <a:cs typeface="Arial" panose="020B0604020202020204" pitchFamily="34" charset="0"/>
              </a:rPr>
              <a:t>1. </a:t>
            </a:r>
            <a:r>
              <a:rPr lang="da-DK" altLang="da-DK" sz="675" b="0" noProof="1">
                <a:solidFill>
                  <a:schemeClr val="tx1"/>
                </a:solidFill>
                <a:latin typeface="Arial" panose="020B0604020202020204" pitchFamily="34" charset="0"/>
                <a:cs typeface="Arial" panose="020B0604020202020204" pitchFamily="34" charset="0"/>
              </a:rPr>
              <a:t>Klik på fanen </a:t>
            </a:r>
            <a:r>
              <a:rPr lang="da-DK" altLang="da-DK" sz="675" b="1" noProof="1">
                <a:solidFill>
                  <a:schemeClr val="tx1"/>
                </a:solidFill>
                <a:latin typeface="Arial" panose="020B0604020202020204" pitchFamily="34" charset="0"/>
                <a:cs typeface="Arial" panose="020B0604020202020204" pitchFamily="34" charset="0"/>
              </a:rPr>
              <a:t>Hjem</a:t>
            </a:r>
          </a:p>
          <a:p>
            <a:pPr marL="0" marR="0" indent="0" algn="l" defTabSz="685800" rtl="0" eaLnBrk="1" fontAlgn="auto" latinLnBrk="0" hangingPunct="1">
              <a:lnSpc>
                <a:spcPct val="100000"/>
              </a:lnSpc>
              <a:spcBef>
                <a:spcPts val="0"/>
              </a:spcBef>
              <a:spcAft>
                <a:spcPts val="450"/>
              </a:spcAft>
              <a:buClrTx/>
              <a:buSzTx/>
              <a:buFont typeface="+mj-lt"/>
              <a:buNone/>
              <a:tabLst/>
              <a:defRPr/>
            </a:pPr>
            <a:r>
              <a:rPr lang="da-DK" altLang="da-DK" sz="675" b="1" noProof="1">
                <a:solidFill>
                  <a:schemeClr val="tx1"/>
                </a:solidFill>
                <a:latin typeface="Arial" panose="020B0604020202020204" pitchFamily="34" charset="0"/>
                <a:cs typeface="Arial" panose="020B0604020202020204" pitchFamily="34" charset="0"/>
              </a:rPr>
              <a:t>2. </a:t>
            </a:r>
            <a:r>
              <a:rPr lang="da-DK" altLang="da-DK" sz="675" b="0" noProof="1">
                <a:solidFill>
                  <a:schemeClr val="tx1"/>
                </a:solidFill>
                <a:latin typeface="Arial" panose="020B0604020202020204" pitchFamily="34" charset="0"/>
                <a:cs typeface="Arial" panose="020B0604020202020204" pitchFamily="34" charset="0"/>
              </a:rPr>
              <a:t>Vælg </a:t>
            </a:r>
            <a:r>
              <a:rPr lang="da-DK" altLang="da-DK" sz="675" b="1" noProof="1">
                <a:solidFill>
                  <a:schemeClr val="tx1"/>
                </a:solidFill>
                <a:latin typeface="Arial" panose="020B0604020202020204" pitchFamily="34" charset="0"/>
                <a:cs typeface="Arial" panose="020B0604020202020204" pitchFamily="34" charset="0"/>
              </a:rPr>
              <a:t>Nulstil</a:t>
            </a:r>
            <a:r>
              <a:rPr lang="da-DK" altLang="da-DK" sz="675"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 </a:t>
            </a:r>
          </a:p>
          <a:p>
            <a:pPr eaLnBrk="1" hangingPunct="1">
              <a:spcAft>
                <a:spcPts val="450"/>
              </a:spcAft>
              <a:defRPr/>
            </a:pPr>
            <a:endParaRPr lang="da-DK" sz="675" b="1" noProof="1">
              <a:solidFill>
                <a:schemeClr val="tx1"/>
              </a:solidFill>
              <a:latin typeface="Arial" panose="020B0604020202020204" pitchFamily="34" charset="0"/>
              <a:cs typeface="Arial" panose="020B0604020202020204" pitchFamily="34" charset="0"/>
            </a:endParaRPr>
          </a:p>
          <a:p>
            <a:pPr eaLnBrk="1" hangingPunct="1">
              <a:spcAft>
                <a:spcPts val="180"/>
              </a:spcAft>
              <a:defRPr/>
            </a:pPr>
            <a:endParaRPr lang="da-DK" sz="675" noProof="1">
              <a:solidFill>
                <a:schemeClr val="tx1"/>
              </a:solidFill>
              <a:latin typeface="Arial" panose="020B0604020202020204" pitchFamily="34" charset="0"/>
              <a:cs typeface="Arial" panose="020B0604020202020204" pitchFamily="34" charset="0"/>
            </a:endParaRPr>
          </a:p>
        </p:txBody>
      </p:sp>
      <p:sp>
        <p:nvSpPr>
          <p:cNvPr id="21" name="Text Box 3"/>
          <p:cNvSpPr txBox="1">
            <a:spLocks noChangeArrowheads="1"/>
          </p:cNvSpPr>
          <p:nvPr userDrawn="1"/>
        </p:nvSpPr>
        <p:spPr bwMode="auto">
          <a:xfrm>
            <a:off x="3373870" y="1833789"/>
            <a:ext cx="1620599"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450"/>
              </a:spcAft>
              <a:defRPr/>
            </a:pPr>
            <a:r>
              <a:rPr lang="da-DK" sz="750" b="1" noProof="1">
                <a:solidFill>
                  <a:schemeClr val="tx1"/>
                </a:solidFill>
                <a:latin typeface="Arial" panose="020B0604020202020204" pitchFamily="34" charset="0"/>
                <a:cs typeface="Arial" panose="020B0604020202020204" pitchFamily="34" charset="0"/>
              </a:rPr>
              <a:t>Indsæt billede</a:t>
            </a:r>
          </a:p>
          <a:p>
            <a:pPr eaLnBrk="1" hangingPunct="1">
              <a:spcAft>
                <a:spcPts val="450"/>
              </a:spcAft>
              <a:defRPr/>
            </a:pPr>
            <a:r>
              <a:rPr lang="da-DK" altLang="da-DK" sz="675" b="0" noProof="1">
                <a:solidFill>
                  <a:schemeClr val="tx1"/>
                </a:solidFill>
                <a:latin typeface="Arial" panose="020B0604020202020204" pitchFamily="34" charset="0"/>
                <a:cs typeface="Arial" panose="020B0604020202020204" pitchFamily="34" charset="0"/>
              </a:rPr>
              <a:t>På slides med billedpladsholder, </a:t>
            </a:r>
            <a:br>
              <a:rPr lang="da-DK" altLang="da-DK" sz="675" b="0" noProof="1">
                <a:solidFill>
                  <a:schemeClr val="tx1"/>
                </a:solidFill>
                <a:latin typeface="Arial" panose="020B0604020202020204" pitchFamily="34" charset="0"/>
                <a:cs typeface="Arial" panose="020B0604020202020204" pitchFamily="34" charset="0"/>
              </a:rPr>
            </a:br>
            <a:r>
              <a:rPr lang="da-DK" altLang="da-DK" sz="675" b="0" noProof="1">
                <a:solidFill>
                  <a:schemeClr val="tx1"/>
                </a:solidFill>
                <a:latin typeface="Arial" panose="020B0604020202020204" pitchFamily="34" charset="0"/>
                <a:cs typeface="Arial" panose="020B0604020202020204" pitchFamily="34" charset="0"/>
              </a:rPr>
              <a:t>klik på ikonet og vælg </a:t>
            </a:r>
            <a:r>
              <a:rPr lang="da-DK" altLang="da-DK" sz="675" b="1" noProof="1">
                <a:solidFill>
                  <a:schemeClr val="tx1"/>
                </a:solidFill>
                <a:latin typeface="Arial" panose="020B0604020202020204" pitchFamily="34" charset="0"/>
                <a:cs typeface="Arial" panose="020B0604020202020204" pitchFamily="34" charset="0"/>
              </a:rPr>
              <a:t>Indsæt</a:t>
            </a:r>
          </a:p>
          <a:p>
            <a:pPr eaLnBrk="1" hangingPunct="1">
              <a:spcBef>
                <a:spcPts val="900"/>
              </a:spcBef>
              <a:spcAft>
                <a:spcPts val="450"/>
              </a:spcAft>
              <a:defRPr/>
            </a:pPr>
            <a:r>
              <a:rPr lang="da-DK" sz="750" b="1" noProof="1">
                <a:solidFill>
                  <a:schemeClr val="tx1"/>
                </a:solidFill>
                <a:latin typeface="Arial" panose="020B0604020202020204" pitchFamily="34" charset="0"/>
                <a:cs typeface="Arial" panose="020B0604020202020204" pitchFamily="34" charset="0"/>
              </a:rPr>
              <a:t>Beskær billede</a:t>
            </a:r>
          </a:p>
          <a:p>
            <a:pPr eaLnBrk="1" hangingPunct="1">
              <a:spcAft>
                <a:spcPts val="450"/>
              </a:spcAft>
              <a:defRPr/>
            </a:pPr>
            <a:r>
              <a:rPr lang="da-DK" altLang="da-DK" sz="675" b="1" noProof="1">
                <a:solidFill>
                  <a:schemeClr val="tx1"/>
                </a:solidFill>
                <a:latin typeface="Arial" panose="020B0604020202020204" pitchFamily="34" charset="0"/>
                <a:cs typeface="Arial" panose="020B0604020202020204" pitchFamily="34" charset="0"/>
              </a:rPr>
              <a:t>1. </a:t>
            </a:r>
            <a:r>
              <a:rPr lang="da-DK" altLang="da-DK" sz="675" b="0" noProof="1">
                <a:solidFill>
                  <a:schemeClr val="tx1"/>
                </a:solidFill>
                <a:latin typeface="Arial" panose="020B0604020202020204" pitchFamily="34" charset="0"/>
                <a:cs typeface="Arial" panose="020B0604020202020204" pitchFamily="34" charset="0"/>
              </a:rPr>
              <a:t>Klik </a:t>
            </a:r>
            <a:r>
              <a:rPr lang="da-DK" altLang="da-DK" sz="675" b="1" noProof="1">
                <a:solidFill>
                  <a:schemeClr val="tx1"/>
                </a:solidFill>
                <a:latin typeface="Arial" panose="020B0604020202020204" pitchFamily="34" charset="0"/>
                <a:cs typeface="Arial" panose="020B0604020202020204" pitchFamily="34" charset="0"/>
              </a:rPr>
              <a:t>Beskær</a:t>
            </a:r>
            <a:r>
              <a:rPr lang="da-DK" altLang="da-DK" sz="675" b="0" noProof="1">
                <a:solidFill>
                  <a:schemeClr val="tx1"/>
                </a:solidFill>
                <a:latin typeface="Arial" panose="020B0604020202020204" pitchFamily="34" charset="0"/>
                <a:cs typeface="Arial" panose="020B0604020202020204" pitchFamily="34" charset="0"/>
              </a:rPr>
              <a:t> for at ændre </a:t>
            </a:r>
            <a:br>
              <a:rPr lang="da-DK" altLang="da-DK" sz="675" b="0" noProof="1">
                <a:solidFill>
                  <a:schemeClr val="tx1"/>
                </a:solidFill>
                <a:latin typeface="Arial" panose="020B0604020202020204" pitchFamily="34" charset="0"/>
                <a:cs typeface="Arial" panose="020B0604020202020204" pitchFamily="34" charset="0"/>
              </a:rPr>
            </a:br>
            <a:r>
              <a:rPr lang="da-DK" altLang="da-DK" sz="675"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450"/>
              </a:spcAft>
              <a:defRPr/>
            </a:pPr>
            <a:r>
              <a:rPr lang="da-DK" altLang="da-DK" sz="675" b="1" noProof="1">
                <a:solidFill>
                  <a:schemeClr val="tx1"/>
                </a:solidFill>
                <a:latin typeface="Arial" panose="020B0604020202020204" pitchFamily="34" charset="0"/>
                <a:cs typeface="Arial" panose="020B0604020202020204" pitchFamily="34" charset="0"/>
              </a:rPr>
              <a:t>2. </a:t>
            </a:r>
            <a:r>
              <a:rPr lang="da-DK" altLang="da-DK" sz="675" b="0" noProof="1">
                <a:solidFill>
                  <a:schemeClr val="tx1"/>
                </a:solidFill>
                <a:latin typeface="Arial" panose="020B0604020202020204" pitchFamily="34" charset="0"/>
                <a:cs typeface="Arial" panose="020B0604020202020204" pitchFamily="34" charset="0"/>
              </a:rPr>
              <a:t>Ønsker du at skalere billedet, så </a:t>
            </a:r>
            <a:br>
              <a:rPr lang="da-DK" altLang="da-DK" sz="675" b="0" noProof="1">
                <a:solidFill>
                  <a:schemeClr val="tx1"/>
                </a:solidFill>
                <a:latin typeface="Arial" panose="020B0604020202020204" pitchFamily="34" charset="0"/>
                <a:cs typeface="Arial" panose="020B0604020202020204" pitchFamily="34" charset="0"/>
              </a:rPr>
            </a:br>
            <a:r>
              <a:rPr lang="da-DK" altLang="da-DK" sz="675" b="0" noProof="1">
                <a:solidFill>
                  <a:schemeClr val="tx1"/>
                </a:solidFill>
                <a:latin typeface="Arial" panose="020B0604020202020204" pitchFamily="34" charset="0"/>
                <a:cs typeface="Arial" panose="020B0604020202020204" pitchFamily="34" charset="0"/>
              </a:rPr>
              <a:t>hold </a:t>
            </a:r>
            <a:r>
              <a:rPr lang="da-DK" altLang="da-DK" sz="675" b="1" noProof="1">
                <a:solidFill>
                  <a:schemeClr val="tx1"/>
                </a:solidFill>
                <a:latin typeface="Arial" panose="020B0604020202020204" pitchFamily="34" charset="0"/>
                <a:cs typeface="Arial" panose="020B0604020202020204" pitchFamily="34" charset="0"/>
              </a:rPr>
              <a:t>SHIFT</a:t>
            </a:r>
            <a:r>
              <a:rPr lang="da-DK" altLang="da-DK" sz="675" b="0" noProof="1">
                <a:solidFill>
                  <a:schemeClr val="tx1"/>
                </a:solidFill>
                <a:latin typeface="Arial" panose="020B0604020202020204" pitchFamily="34" charset="0"/>
                <a:cs typeface="Arial" panose="020B0604020202020204" pitchFamily="34" charset="0"/>
              </a:rPr>
              <a:t>-knappen nede, mens </a:t>
            </a:r>
            <a:br>
              <a:rPr lang="da-DK" altLang="da-DK" sz="675" b="0" noProof="1">
                <a:solidFill>
                  <a:schemeClr val="tx1"/>
                </a:solidFill>
                <a:latin typeface="Arial" panose="020B0604020202020204" pitchFamily="34" charset="0"/>
                <a:cs typeface="Arial" panose="020B0604020202020204" pitchFamily="34" charset="0"/>
              </a:rPr>
            </a:br>
            <a:r>
              <a:rPr lang="da-DK" altLang="da-DK" sz="675"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450"/>
              </a:spcAft>
              <a:defRPr/>
            </a:pPr>
            <a:r>
              <a:rPr lang="da-DK" altLang="da-DK" sz="675" b="1" noProof="1">
                <a:solidFill>
                  <a:schemeClr val="tx1"/>
                </a:solidFill>
                <a:latin typeface="Arial" panose="020B0604020202020204" pitchFamily="34" charset="0"/>
                <a:cs typeface="Arial" panose="020B0604020202020204" pitchFamily="34" charset="0"/>
              </a:rPr>
              <a:t>Tips: </a:t>
            </a:r>
            <a:r>
              <a:rPr lang="da-DK" altLang="da-DK" sz="675" b="0" noProof="1">
                <a:solidFill>
                  <a:schemeClr val="tx1"/>
                </a:solidFill>
                <a:latin typeface="Arial" panose="020B0604020202020204" pitchFamily="34" charset="0"/>
                <a:cs typeface="Arial" panose="020B0604020202020204" pitchFamily="34" charset="0"/>
              </a:rPr>
              <a:t>Hvis du sletter billedet og </a:t>
            </a:r>
            <a:br>
              <a:rPr lang="da-DK" altLang="da-DK" sz="675" b="0" noProof="1">
                <a:solidFill>
                  <a:schemeClr val="tx1"/>
                </a:solidFill>
                <a:latin typeface="Arial" panose="020B0604020202020204" pitchFamily="34" charset="0"/>
                <a:cs typeface="Arial" panose="020B0604020202020204" pitchFamily="34" charset="0"/>
              </a:rPr>
            </a:br>
            <a:r>
              <a:rPr lang="da-DK" altLang="da-DK" sz="675" b="0" noProof="1">
                <a:solidFill>
                  <a:schemeClr val="tx1"/>
                </a:solidFill>
                <a:latin typeface="Arial" panose="020B0604020202020204" pitchFamily="34" charset="0"/>
                <a:cs typeface="Arial" panose="020B0604020202020204" pitchFamily="34" charset="0"/>
              </a:rPr>
              <a:t>indsætter et nyt, kan billedet lægge </a:t>
            </a:r>
            <a:br>
              <a:rPr lang="da-DK" altLang="da-DK" sz="675" b="0" noProof="1">
                <a:solidFill>
                  <a:schemeClr val="tx1"/>
                </a:solidFill>
                <a:latin typeface="Arial" panose="020B0604020202020204" pitchFamily="34" charset="0"/>
                <a:cs typeface="Arial" panose="020B0604020202020204" pitchFamily="34" charset="0"/>
              </a:rPr>
            </a:br>
            <a:r>
              <a:rPr lang="da-DK" altLang="da-DK" sz="675"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675" b="1" noProof="1">
                <a:solidFill>
                  <a:schemeClr val="tx1"/>
                </a:solidFill>
                <a:latin typeface="Arial" panose="020B0604020202020204" pitchFamily="34" charset="0"/>
                <a:cs typeface="Arial" panose="020B0604020202020204" pitchFamily="34" charset="0"/>
              </a:rPr>
              <a:t>Placer bagest</a:t>
            </a:r>
          </a:p>
        </p:txBody>
      </p:sp>
      <p:sp>
        <p:nvSpPr>
          <p:cNvPr id="25" name="Text Box 4"/>
          <p:cNvSpPr txBox="1">
            <a:spLocks noChangeArrowheads="1"/>
          </p:cNvSpPr>
          <p:nvPr userDrawn="1"/>
        </p:nvSpPr>
        <p:spPr bwMode="auto">
          <a:xfrm>
            <a:off x="5943930" y="1815927"/>
            <a:ext cx="1768682" cy="266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450"/>
              </a:spcAft>
              <a:defRPr/>
            </a:pPr>
            <a:r>
              <a:rPr lang="da-DK" sz="750" b="1" noProof="1">
                <a:solidFill>
                  <a:schemeClr val="tx1"/>
                </a:solidFill>
                <a:latin typeface="Arial" panose="020B0604020202020204" pitchFamily="34" charset="0"/>
                <a:cs typeface="Arial" panose="020B0604020202020204" pitchFamily="34" charset="0"/>
              </a:rPr>
              <a:t>For at justere sidenummerering, </a:t>
            </a:r>
            <a:br>
              <a:rPr lang="da-DK" sz="750" b="1" noProof="1">
                <a:solidFill>
                  <a:schemeClr val="tx1"/>
                </a:solidFill>
                <a:latin typeface="Arial" panose="020B0604020202020204" pitchFamily="34" charset="0"/>
                <a:cs typeface="Arial" panose="020B0604020202020204" pitchFamily="34" charset="0"/>
              </a:rPr>
            </a:br>
            <a:r>
              <a:rPr lang="da-DK" sz="750" b="1" noProof="1">
                <a:solidFill>
                  <a:schemeClr val="tx1"/>
                </a:solidFill>
                <a:latin typeface="Arial" panose="020B0604020202020204" pitchFamily="34" charset="0"/>
                <a:cs typeface="Arial" panose="020B0604020202020204" pitchFamily="34" charset="0"/>
              </a:rPr>
              <a:t>dato og sidefod</a:t>
            </a:r>
          </a:p>
          <a:p>
            <a:pPr marL="0" marR="0" lvl="0" indent="0" algn="l" defTabSz="685800" rtl="0" eaLnBrk="1" fontAlgn="auto" latinLnBrk="0" hangingPunct="1">
              <a:lnSpc>
                <a:spcPct val="100000"/>
              </a:lnSpc>
              <a:spcBef>
                <a:spcPts val="0"/>
              </a:spcBef>
              <a:spcAft>
                <a:spcPts val="450"/>
              </a:spcAft>
              <a:buClrTx/>
              <a:buSzTx/>
              <a:buFontTx/>
              <a:buNone/>
              <a:tabLst/>
              <a:defRPr/>
            </a:pPr>
            <a:r>
              <a:rPr lang="da-DK" altLang="da-DK" sz="675" b="0" noProof="1">
                <a:solidFill>
                  <a:schemeClr val="tx1"/>
                </a:solidFill>
                <a:latin typeface="Arial" panose="020B0604020202020204" pitchFamily="34" charset="0"/>
                <a:cs typeface="Arial" panose="020B0604020202020204" pitchFamily="34" charset="0"/>
              </a:rPr>
              <a:t>Gør dette som</a:t>
            </a:r>
            <a:r>
              <a:rPr lang="da-DK" altLang="da-DK" sz="675" b="0" baseline="0" noProof="1">
                <a:solidFill>
                  <a:schemeClr val="tx1"/>
                </a:solidFill>
                <a:latin typeface="Arial" panose="020B0604020202020204" pitchFamily="34" charset="0"/>
                <a:cs typeface="Arial" panose="020B0604020202020204" pitchFamily="34" charset="0"/>
              </a:rPr>
              <a:t> det sidste i din præsentation, så det slår igennem på alle slides</a:t>
            </a:r>
            <a:endParaRPr lang="da-DK" sz="675" b="1" noProof="1">
              <a:solidFill>
                <a:schemeClr val="tx1"/>
              </a:solidFill>
              <a:latin typeface="Arial" panose="020B0604020202020204" pitchFamily="34" charset="0"/>
              <a:cs typeface="Arial" panose="020B0604020202020204" pitchFamily="34" charset="0"/>
            </a:endParaRPr>
          </a:p>
          <a:p>
            <a:pPr eaLnBrk="1" hangingPunct="1">
              <a:spcAft>
                <a:spcPts val="450"/>
              </a:spcAft>
              <a:defRPr/>
            </a:pPr>
            <a:r>
              <a:rPr lang="da-DK" altLang="da-DK" sz="675" b="1" noProof="1">
                <a:solidFill>
                  <a:schemeClr val="tx1"/>
                </a:solidFill>
                <a:latin typeface="Arial" panose="020B0604020202020204" pitchFamily="34" charset="0"/>
                <a:cs typeface="Arial" panose="020B0604020202020204" pitchFamily="34" charset="0"/>
              </a:rPr>
              <a:t>1. </a:t>
            </a:r>
            <a:r>
              <a:rPr lang="da-DK" altLang="da-DK" sz="675" b="0" noProof="1">
                <a:solidFill>
                  <a:schemeClr val="tx1"/>
                </a:solidFill>
                <a:latin typeface="Arial" panose="020B0604020202020204" pitchFamily="34" charset="0"/>
                <a:cs typeface="Arial" panose="020B0604020202020204" pitchFamily="34" charset="0"/>
              </a:rPr>
              <a:t>Klik på fanen </a:t>
            </a:r>
            <a:r>
              <a:rPr lang="da-DK" altLang="da-DK" sz="675" b="1" noProof="1">
                <a:solidFill>
                  <a:schemeClr val="tx1"/>
                </a:solidFill>
                <a:latin typeface="Arial" panose="020B0604020202020204" pitchFamily="34" charset="0"/>
                <a:cs typeface="Arial" panose="020B0604020202020204" pitchFamily="34" charset="0"/>
              </a:rPr>
              <a:t>Indsæt</a:t>
            </a:r>
          </a:p>
          <a:p>
            <a:pPr eaLnBrk="1" hangingPunct="1">
              <a:spcAft>
                <a:spcPts val="450"/>
              </a:spcAft>
              <a:defRPr/>
            </a:pPr>
            <a:r>
              <a:rPr lang="da-DK" altLang="da-DK" sz="675" b="1" noProof="1">
                <a:solidFill>
                  <a:schemeClr val="tx1"/>
                </a:solidFill>
                <a:latin typeface="Arial" panose="020B0604020202020204" pitchFamily="34" charset="0"/>
                <a:cs typeface="Arial" panose="020B0604020202020204" pitchFamily="34" charset="0"/>
              </a:rPr>
              <a:t>2. </a:t>
            </a:r>
            <a:r>
              <a:rPr lang="da-DK" altLang="da-DK" sz="675" b="0" noProof="1">
                <a:solidFill>
                  <a:schemeClr val="tx1"/>
                </a:solidFill>
                <a:latin typeface="Arial" panose="020B0604020202020204" pitchFamily="34" charset="0"/>
                <a:cs typeface="Arial" panose="020B0604020202020204" pitchFamily="34" charset="0"/>
              </a:rPr>
              <a:t>Klik </a:t>
            </a:r>
            <a:r>
              <a:rPr lang="da-DK" altLang="da-DK" sz="675" b="1" noProof="1">
                <a:solidFill>
                  <a:schemeClr val="tx1"/>
                </a:solidFill>
                <a:latin typeface="Arial" panose="020B0604020202020204" pitchFamily="34" charset="0"/>
                <a:cs typeface="Arial" panose="020B0604020202020204" pitchFamily="34" charset="0"/>
              </a:rPr>
              <a:t>Sidehoved og Sidef</a:t>
            </a:r>
            <a:r>
              <a:rPr lang="da-DK" altLang="da-DK" sz="675" b="0" noProof="1">
                <a:solidFill>
                  <a:schemeClr val="tx1"/>
                </a:solidFill>
                <a:latin typeface="Arial" panose="020B0604020202020204" pitchFamily="34" charset="0"/>
                <a:cs typeface="Arial" panose="020B0604020202020204" pitchFamily="34" charset="0"/>
              </a:rPr>
              <a:t>od</a:t>
            </a:r>
            <a:br>
              <a:rPr lang="da-DK" altLang="da-DK" sz="675" b="0" noProof="1">
                <a:solidFill>
                  <a:schemeClr val="tx1"/>
                </a:solidFill>
                <a:latin typeface="Arial" panose="020B0604020202020204" pitchFamily="34" charset="0"/>
                <a:cs typeface="Arial" panose="020B0604020202020204" pitchFamily="34" charset="0"/>
              </a:rPr>
            </a:br>
            <a:r>
              <a:rPr lang="da-DK" altLang="da-DK" sz="675"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450"/>
              </a:spcAft>
              <a:defRPr/>
            </a:pPr>
            <a:r>
              <a:rPr lang="da-DK" altLang="da-DK" sz="675" b="0" noProof="1">
                <a:solidFill>
                  <a:schemeClr val="tx1"/>
                </a:solidFill>
                <a:latin typeface="Arial" panose="020B0604020202020204" pitchFamily="34" charset="0"/>
                <a:cs typeface="Arial" panose="020B0604020202020204" pitchFamily="34" charset="0"/>
              </a:rPr>
              <a:t>Vælg </a:t>
            </a:r>
            <a:r>
              <a:rPr lang="da-DK" altLang="da-DK" sz="675" b="1" noProof="1">
                <a:solidFill>
                  <a:schemeClr val="tx1"/>
                </a:solidFill>
                <a:latin typeface="Arial" panose="020B0604020202020204" pitchFamily="34" charset="0"/>
                <a:cs typeface="Arial" panose="020B0604020202020204" pitchFamily="34" charset="0"/>
              </a:rPr>
              <a:t>Anvend på alle </a:t>
            </a:r>
            <a:r>
              <a:rPr lang="da-DK" altLang="da-DK" sz="675" b="0" noProof="1">
                <a:solidFill>
                  <a:schemeClr val="tx1"/>
                </a:solidFill>
                <a:latin typeface="Arial" panose="020B0604020202020204" pitchFamily="34" charset="0"/>
                <a:cs typeface="Arial" panose="020B0604020202020204" pitchFamily="34" charset="0"/>
              </a:rPr>
              <a:t>eller </a:t>
            </a:r>
            <a:r>
              <a:rPr lang="da-DK" altLang="da-DK" sz="675" b="1" noProof="1">
                <a:solidFill>
                  <a:schemeClr val="tx1"/>
                </a:solidFill>
                <a:latin typeface="Arial" panose="020B0604020202020204" pitchFamily="34" charset="0"/>
                <a:cs typeface="Arial" panose="020B0604020202020204" pitchFamily="34" charset="0"/>
              </a:rPr>
              <a:t>Anvend</a:t>
            </a:r>
            <a:r>
              <a:rPr lang="da-DK" altLang="da-DK" sz="675"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900"/>
              </a:spcBef>
              <a:spcAft>
                <a:spcPts val="450"/>
              </a:spcAft>
              <a:defRPr/>
            </a:pPr>
            <a:r>
              <a:rPr lang="da-DK" sz="750" b="1" noProof="1">
                <a:solidFill>
                  <a:schemeClr val="tx1"/>
                </a:solidFill>
                <a:latin typeface="Arial" panose="020B0604020202020204" pitchFamily="34" charset="0"/>
                <a:cs typeface="Arial" panose="020B0604020202020204" pitchFamily="34" charset="0"/>
              </a:rPr>
              <a:t>Hjælpelinjer</a:t>
            </a:r>
          </a:p>
          <a:p>
            <a:pPr eaLnBrk="1" hangingPunct="1">
              <a:spcAft>
                <a:spcPts val="450"/>
              </a:spcAft>
              <a:defRPr/>
            </a:pPr>
            <a:r>
              <a:rPr lang="da-DK" altLang="da-DK" sz="675"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450"/>
              </a:spcAft>
              <a:defRPr/>
            </a:pPr>
            <a:r>
              <a:rPr lang="da-DK" altLang="da-DK" sz="675" b="1" noProof="1">
                <a:solidFill>
                  <a:schemeClr val="tx1"/>
                </a:solidFill>
                <a:latin typeface="Arial" panose="020B0604020202020204" pitchFamily="34" charset="0"/>
                <a:cs typeface="Arial" panose="020B0604020202020204" pitchFamily="34" charset="0"/>
              </a:rPr>
              <a:t>1. </a:t>
            </a:r>
            <a:r>
              <a:rPr lang="da-DK" altLang="da-DK" sz="675" b="0" noProof="1">
                <a:solidFill>
                  <a:schemeClr val="tx1"/>
                </a:solidFill>
                <a:latin typeface="Arial" panose="020B0604020202020204" pitchFamily="34" charset="0"/>
                <a:cs typeface="Arial" panose="020B0604020202020204" pitchFamily="34" charset="0"/>
              </a:rPr>
              <a:t>Klik på fanen </a:t>
            </a:r>
            <a:r>
              <a:rPr lang="da-DK" altLang="da-DK" sz="675" b="1" noProof="1">
                <a:solidFill>
                  <a:schemeClr val="tx1"/>
                </a:solidFill>
                <a:latin typeface="Arial" panose="020B0604020202020204" pitchFamily="34" charset="0"/>
                <a:cs typeface="Arial" panose="020B0604020202020204" pitchFamily="34" charset="0"/>
              </a:rPr>
              <a:t>Vis </a:t>
            </a:r>
            <a:r>
              <a:rPr lang="da-DK" altLang="da-DK" sz="675" b="0" noProof="1">
                <a:solidFill>
                  <a:schemeClr val="tx1"/>
                </a:solidFill>
                <a:latin typeface="Arial" panose="020B0604020202020204" pitchFamily="34" charset="0"/>
                <a:cs typeface="Arial" panose="020B0604020202020204" pitchFamily="34" charset="0"/>
              </a:rPr>
              <a:t>og sæt hak ved </a:t>
            </a:r>
            <a:r>
              <a:rPr lang="da-DK" altLang="da-DK" sz="675" b="1" noProof="1">
                <a:solidFill>
                  <a:schemeClr val="tx1"/>
                </a:solidFill>
                <a:latin typeface="Arial" panose="020B0604020202020204" pitchFamily="34" charset="0"/>
                <a:cs typeface="Arial" panose="020B0604020202020204" pitchFamily="34" charset="0"/>
              </a:rPr>
              <a:t>Hjælpelinjer</a:t>
            </a:r>
          </a:p>
          <a:p>
            <a:pPr eaLnBrk="1" hangingPunct="1">
              <a:spcAft>
                <a:spcPts val="450"/>
              </a:spcAft>
              <a:defRPr/>
            </a:pPr>
            <a:endParaRPr lang="da-DK" altLang="da-DK" sz="675" b="0" noProof="1">
              <a:solidFill>
                <a:schemeClr val="tx1"/>
              </a:solidFill>
              <a:latin typeface="Arial" panose="020B0604020202020204" pitchFamily="34" charset="0"/>
              <a:cs typeface="Arial" panose="020B0604020202020204" pitchFamily="34" charset="0"/>
            </a:endParaRPr>
          </a:p>
          <a:p>
            <a:pPr eaLnBrk="1" hangingPunct="1">
              <a:spcAft>
                <a:spcPts val="450"/>
              </a:spcAft>
              <a:defRPr/>
            </a:pPr>
            <a:r>
              <a:rPr lang="da-DK" altLang="da-DK" sz="675" b="1" noProof="1">
                <a:solidFill>
                  <a:schemeClr val="tx1"/>
                </a:solidFill>
                <a:latin typeface="Arial" panose="020B0604020202020204" pitchFamily="34" charset="0"/>
                <a:cs typeface="Arial" panose="020B0604020202020204" pitchFamily="34" charset="0"/>
              </a:rPr>
              <a:t>Tips: Alt + F9 </a:t>
            </a:r>
            <a:r>
              <a:rPr lang="da-DK" altLang="da-DK" sz="675" b="0" noProof="1">
                <a:solidFill>
                  <a:schemeClr val="tx1"/>
                </a:solidFill>
                <a:latin typeface="Arial" panose="020B0604020202020204" pitchFamily="34" charset="0"/>
                <a:cs typeface="Arial" panose="020B0604020202020204" pitchFamily="34" charset="0"/>
              </a:rPr>
              <a:t>for hurtig visning af hjælpelinjer</a:t>
            </a:r>
          </a:p>
          <a:p>
            <a:pPr eaLnBrk="1" hangingPunct="1">
              <a:spcAft>
                <a:spcPts val="450"/>
              </a:spcAft>
              <a:defRPr/>
            </a:pPr>
            <a:endParaRPr lang="da-DK" altLang="da-DK" sz="675" b="0" noProof="1">
              <a:solidFill>
                <a:schemeClr val="tx1"/>
              </a:solidFill>
              <a:latin typeface="Arial" panose="020B0604020202020204" pitchFamily="34" charset="0"/>
              <a:cs typeface="Arial" panose="020B0604020202020204" pitchFamily="34" charset="0"/>
            </a:endParaRPr>
          </a:p>
        </p:txBody>
      </p:sp>
      <p:pic>
        <p:nvPicPr>
          <p:cNvPr id="28" name="1 Forøg formindsk"/>
          <p:cNvPicPr>
            <a:picLocks noChangeAspect="1"/>
          </p:cNvPicPr>
          <p:nvPr userDrawn="1"/>
        </p:nvPicPr>
        <p:blipFill>
          <a:blip r:embed="rId2"/>
          <a:stretch>
            <a:fillRect/>
          </a:stretch>
        </p:blipFill>
        <p:spPr>
          <a:xfrm>
            <a:off x="2025412" y="2877130"/>
            <a:ext cx="411996" cy="285228"/>
          </a:xfrm>
          <a:prstGeom prst="rect">
            <a:avLst/>
          </a:prstGeom>
        </p:spPr>
      </p:pic>
      <p:pic>
        <p:nvPicPr>
          <p:cNvPr id="20" name="2 Ny slide"/>
          <p:cNvPicPr>
            <a:picLocks noChangeAspect="1"/>
          </p:cNvPicPr>
          <p:nvPr userDrawn="1"/>
        </p:nvPicPr>
        <p:blipFill rotWithShape="1">
          <a:blip r:embed="rId3"/>
          <a:srcRect l="2931" r="60888"/>
          <a:stretch/>
        </p:blipFill>
        <p:spPr>
          <a:xfrm>
            <a:off x="2035851" y="3538595"/>
            <a:ext cx="272785" cy="647461"/>
          </a:xfrm>
          <a:prstGeom prst="rect">
            <a:avLst/>
          </a:prstGeom>
        </p:spPr>
      </p:pic>
      <p:pic>
        <p:nvPicPr>
          <p:cNvPr id="16" name="3 Layout"/>
          <p:cNvPicPr>
            <a:picLocks noChangeAspect="1"/>
          </p:cNvPicPr>
          <p:nvPr userDrawn="1"/>
        </p:nvPicPr>
        <p:blipFill rotWithShape="1">
          <a:blip r:embed="rId3"/>
          <a:srcRect l="36944" r="2272" b="69429"/>
          <a:stretch/>
        </p:blipFill>
        <p:spPr>
          <a:xfrm>
            <a:off x="2047450" y="4208199"/>
            <a:ext cx="445026" cy="192211"/>
          </a:xfrm>
          <a:prstGeom prst="rect">
            <a:avLst/>
          </a:prstGeom>
        </p:spPr>
      </p:pic>
      <p:pic>
        <p:nvPicPr>
          <p:cNvPr id="24" name="4 Nulstil"/>
          <p:cNvPicPr>
            <a:picLocks noChangeAspect="1"/>
          </p:cNvPicPr>
          <p:nvPr userDrawn="1"/>
        </p:nvPicPr>
        <p:blipFill>
          <a:blip r:embed="rId4"/>
          <a:stretch>
            <a:fillRect/>
          </a:stretch>
        </p:blipFill>
        <p:spPr>
          <a:xfrm>
            <a:off x="2026977" y="5318642"/>
            <a:ext cx="410431" cy="197798"/>
          </a:xfrm>
          <a:prstGeom prst="rect">
            <a:avLst/>
          </a:prstGeom>
        </p:spPr>
      </p:pic>
      <p:pic>
        <p:nvPicPr>
          <p:cNvPr id="5" name="5 Indsæt billede"/>
          <p:cNvPicPr>
            <a:picLocks noChangeAspect="1"/>
          </p:cNvPicPr>
          <p:nvPr userDrawn="1"/>
        </p:nvPicPr>
        <p:blipFill>
          <a:blip r:embed="rId5"/>
          <a:stretch>
            <a:fillRect/>
          </a:stretch>
        </p:blipFill>
        <p:spPr>
          <a:xfrm>
            <a:off x="4819288" y="2075087"/>
            <a:ext cx="196613" cy="256054"/>
          </a:xfrm>
          <a:prstGeom prst="rect">
            <a:avLst/>
          </a:prstGeom>
        </p:spPr>
      </p:pic>
      <p:pic>
        <p:nvPicPr>
          <p:cNvPr id="23" name="6 Beskær"/>
          <p:cNvPicPr>
            <a:picLocks noChangeAspect="1"/>
          </p:cNvPicPr>
          <p:nvPr userDrawn="1"/>
        </p:nvPicPr>
        <p:blipFill>
          <a:blip r:embed="rId6"/>
          <a:stretch>
            <a:fillRect/>
          </a:stretch>
        </p:blipFill>
        <p:spPr>
          <a:xfrm>
            <a:off x="4804761" y="2748410"/>
            <a:ext cx="253050" cy="321707"/>
          </a:xfrm>
          <a:prstGeom prst="rect">
            <a:avLst/>
          </a:prstGeom>
        </p:spPr>
      </p:pic>
      <p:pic>
        <p:nvPicPr>
          <p:cNvPr id="2" name="7 Skalér billede"/>
          <p:cNvPicPr>
            <a:picLocks noChangeAspect="1"/>
          </p:cNvPicPr>
          <p:nvPr userDrawn="1"/>
        </p:nvPicPr>
        <p:blipFill>
          <a:blip r:embed="rId7"/>
          <a:stretch>
            <a:fillRect/>
          </a:stretch>
        </p:blipFill>
        <p:spPr>
          <a:xfrm>
            <a:off x="4788040" y="3242400"/>
            <a:ext cx="269771" cy="335309"/>
          </a:xfrm>
          <a:prstGeom prst="rect">
            <a:avLst/>
          </a:prstGeom>
        </p:spPr>
      </p:pic>
    </p:spTree>
    <p:extLst>
      <p:ext uri="{BB962C8B-B14F-4D97-AF65-F5344CB8AC3E}">
        <p14:creationId xmlns:p14="http://schemas.microsoft.com/office/powerpoint/2010/main" val="1179404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sp>
        <p:nvSpPr>
          <p:cNvPr id="2" name="Title 1"/>
          <p:cNvSpPr>
            <a:spLocks noGrp="1"/>
          </p:cNvSpPr>
          <p:nvPr>
            <p:ph type="ctrTitle"/>
          </p:nvPr>
        </p:nvSpPr>
        <p:spPr>
          <a:xfrm>
            <a:off x="782619" y="2462526"/>
            <a:ext cx="6107400" cy="1609200"/>
          </a:xfrm>
        </p:spPr>
        <p:txBody>
          <a:bodyPr anchor="ctr" anchorCtr="0"/>
          <a:lstStyle>
            <a:lvl1pPr algn="l">
              <a:lnSpc>
                <a:spcPct val="100000"/>
              </a:lnSpc>
              <a:defRPr sz="3000"/>
            </a:lvl1pPr>
          </a:lstStyle>
          <a:p>
            <a:r>
              <a:rPr lang="da-DK" noProof="0"/>
              <a:t>Klik for at redigere i master</a:t>
            </a:r>
            <a:endParaRPr lang="da-DK" noProof="0" dirty="0"/>
          </a:p>
        </p:txBody>
      </p:sp>
      <p:sp>
        <p:nvSpPr>
          <p:cNvPr id="3" name="Subtitle 2"/>
          <p:cNvSpPr>
            <a:spLocks noGrp="1"/>
          </p:cNvSpPr>
          <p:nvPr>
            <p:ph type="subTitle" idx="1"/>
          </p:nvPr>
        </p:nvSpPr>
        <p:spPr>
          <a:xfrm>
            <a:off x="782619" y="4446000"/>
            <a:ext cx="6107400" cy="1655762"/>
          </a:xfrm>
        </p:spPr>
        <p:txBody>
          <a:bodyPr/>
          <a:lstStyle>
            <a:lvl1pPr marL="0" indent="0" algn="l">
              <a:spcBef>
                <a:spcPts val="0"/>
              </a:spcBef>
              <a:buFont typeface="Arial" panose="020B0604020202020204" pitchFamily="34" charset="0"/>
              <a:buChar char="​"/>
              <a:defRPr sz="1500"/>
            </a:lvl1pPr>
            <a:lvl2pPr marL="600075" indent="-257175" algn="l">
              <a:buFont typeface="Arial" panose="020B0604020202020204" pitchFamily="34" charset="0"/>
              <a:buChar char="•"/>
              <a:defRPr sz="1500"/>
            </a:lvl2pPr>
            <a:lvl3pPr marL="900113" indent="-214313" algn="l">
              <a:buFont typeface="Arial" panose="020B0604020202020204" pitchFamily="34" charset="0"/>
              <a:buChar char="•"/>
              <a:defRPr sz="1500"/>
            </a:lvl3pPr>
            <a:lvl4pPr marL="1243013" indent="-214313" algn="l">
              <a:buFont typeface="Arial" panose="020B0604020202020204" pitchFamily="34" charset="0"/>
              <a:buChar char="•"/>
              <a:defRPr sz="1500"/>
            </a:lvl4pPr>
            <a:lvl5pPr marL="1585913" indent="-214313" algn="l">
              <a:buFont typeface="Arial" panose="020B0604020202020204" pitchFamily="34" charset="0"/>
              <a:buChar char="•"/>
              <a:defRPr sz="1500"/>
            </a:lvl5pPr>
            <a:lvl6pPr marL="1928813" indent="-214313" algn="l">
              <a:buFont typeface="Arial" panose="020B0604020202020204" pitchFamily="34" charset="0"/>
              <a:buChar char="•"/>
              <a:defRPr sz="1500"/>
            </a:lvl6pPr>
            <a:lvl7pPr marL="2271713" indent="-214313" algn="l">
              <a:buFont typeface="Arial" panose="020B0604020202020204" pitchFamily="34" charset="0"/>
              <a:buChar char="•"/>
              <a:defRPr sz="1500"/>
            </a:lvl7pPr>
            <a:lvl8pPr marL="2614613" indent="-214313" algn="l">
              <a:buFont typeface="Arial" panose="020B0604020202020204" pitchFamily="34" charset="0"/>
              <a:buChar char="•"/>
              <a:defRPr sz="1500"/>
            </a:lvl8pPr>
            <a:lvl9pPr marL="2957513" indent="-214313" algn="l">
              <a:buFont typeface="Arial" panose="020B0604020202020204" pitchFamily="34" charset="0"/>
              <a:buChar char="•"/>
              <a:defRPr sz="1500"/>
            </a:lvl9pPr>
          </a:lstStyle>
          <a:p>
            <a:r>
              <a:rPr lang="da-DK" noProof="0"/>
              <a:t>Klik for at redigere i master</a:t>
            </a:r>
            <a:endParaRPr lang="da-DK" noProof="0" dirty="0"/>
          </a:p>
        </p:txBody>
      </p:sp>
      <p:sp>
        <p:nvSpPr>
          <p:cNvPr id="4" name="Date_DateCustomA"/>
          <p:cNvSpPr>
            <a:spLocks noGrp="1"/>
          </p:cNvSpPr>
          <p:nvPr>
            <p:ph type="dt" sz="half" idx="10"/>
          </p:nvPr>
        </p:nvSpPr>
        <p:spPr>
          <a:xfrm>
            <a:off x="6898501" y="805417"/>
            <a:ext cx="1919700" cy="115200"/>
          </a:xfrm>
        </p:spPr>
        <p:txBody>
          <a:bodyPr/>
          <a:lstStyle>
            <a:lvl1pPr marL="0" indent="0" algn="r">
              <a:buNone/>
              <a:defRPr sz="713" b="0">
                <a:solidFill>
                  <a:schemeClr val="tx2"/>
                </a:solidFill>
              </a:defRPr>
            </a:lvl1pPr>
          </a:lstStyle>
          <a:p>
            <a:pPr>
              <a:buClr>
                <a:srgbClr val="9BBB59"/>
              </a:buClr>
            </a:pPr>
            <a:endParaRPr lang="da-DK" dirty="0">
              <a:solidFill>
                <a:srgbClr val="1F497D"/>
              </a:solidFill>
            </a:endParaRPr>
          </a:p>
        </p:txBody>
      </p:sp>
      <p:sp>
        <p:nvSpPr>
          <p:cNvPr id="5" name="FLD_PresentationTitle" hidden="1"/>
          <p:cNvSpPr>
            <a:spLocks noGrp="1"/>
          </p:cNvSpPr>
          <p:nvPr>
            <p:ph type="ftr" sz="quarter" idx="11"/>
          </p:nvPr>
        </p:nvSpPr>
        <p:spPr>
          <a:xfrm>
            <a:off x="0" y="6977369"/>
            <a:ext cx="0" cy="0"/>
          </a:xfrm>
        </p:spPr>
        <p:txBody>
          <a:bodyPr/>
          <a:lstStyle>
            <a:lvl1pPr algn="l">
              <a:defRPr sz="100">
                <a:solidFill>
                  <a:schemeClr val="bg1"/>
                </a:solidFill>
              </a:defRPr>
            </a:lvl1pPr>
          </a:lstStyle>
          <a:p>
            <a:pPr>
              <a:buClr>
                <a:srgbClr val="9BBB59"/>
              </a:buClr>
            </a:pPr>
            <a:r>
              <a:rPr lang="da-DK" dirty="0">
                <a:solidFill>
                  <a:prstClr val="white"/>
                </a:solidFill>
              </a:rPr>
              <a:t>Præsentationstitel</a:t>
            </a:r>
          </a:p>
        </p:txBody>
      </p:sp>
      <p:sp>
        <p:nvSpPr>
          <p:cNvPr id="6" name="Slide Number Placeholder 5" hidden="1"/>
          <p:cNvSpPr>
            <a:spLocks noGrp="1"/>
          </p:cNvSpPr>
          <p:nvPr>
            <p:ph type="sldNum" sz="quarter" idx="12"/>
          </p:nvPr>
        </p:nvSpPr>
        <p:spPr>
          <a:xfrm>
            <a:off x="0" y="6977369"/>
            <a:ext cx="0" cy="0"/>
          </a:xfrm>
        </p:spPr>
        <p:txBody>
          <a:bodyPr/>
          <a:lstStyle>
            <a:lvl1pPr algn="l">
              <a:defRPr sz="100">
                <a:solidFill>
                  <a:schemeClr val="bg1"/>
                </a:solidFill>
              </a:defRPr>
            </a:lvl1pPr>
          </a:lstStyle>
          <a:p>
            <a:pPr>
              <a:buClr>
                <a:srgbClr val="9BBB59"/>
              </a:buClr>
            </a:pPr>
            <a:fld id="{24C8C45C-947F-4981-8B3F-4F32E973C901}" type="slidenum">
              <a:rPr lang="da-DK" smtClean="0">
                <a:solidFill>
                  <a:prstClr val="white"/>
                </a:solidFill>
              </a:rPr>
              <a:pPr>
                <a:buClr>
                  <a:srgbClr val="9BBB59"/>
                </a:buClr>
              </a:pPr>
              <a:t>‹nr.›</a:t>
            </a:fld>
            <a:endParaRPr lang="da-DK" dirty="0">
              <a:solidFill>
                <a:prstClr val="white"/>
              </a:solidFill>
            </a:endParaRPr>
          </a:p>
        </p:txBody>
      </p:sp>
      <p:sp>
        <p:nvSpPr>
          <p:cNvPr id="9" name="Rectangle 8">
            <a:extLst>
              <a:ext uri="{FF2B5EF4-FFF2-40B4-BE49-F238E27FC236}">
                <a16:creationId xmlns:a16="http://schemas.microsoft.com/office/drawing/2014/main" id="{1D4461DC-8B44-4DE3-AEA0-5049A880ECDD}"/>
              </a:ext>
            </a:extLst>
          </p:cNvPr>
          <p:cNvSpPr/>
          <p:nvPr userDrawn="1"/>
        </p:nvSpPr>
        <p:spPr>
          <a:xfrm>
            <a:off x="323708" y="0"/>
            <a:ext cx="8498823" cy="26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9BBB59"/>
              </a:buClr>
            </a:pPr>
            <a:endParaRPr lang="da-DK" sz="1500" dirty="0">
              <a:solidFill>
                <a:prstClr val="white"/>
              </a:solidFill>
            </a:endParaRPr>
          </a:p>
        </p:txBody>
      </p:sp>
      <p:sp>
        <p:nvSpPr>
          <p:cNvPr id="10" name="Rectangle 9">
            <a:extLst>
              <a:ext uri="{FF2B5EF4-FFF2-40B4-BE49-F238E27FC236}">
                <a16:creationId xmlns:a16="http://schemas.microsoft.com/office/drawing/2014/main" id="{CA61557C-824F-41F9-87B9-A19D054280EB}"/>
              </a:ext>
            </a:extLst>
          </p:cNvPr>
          <p:cNvSpPr/>
          <p:nvPr userDrawn="1"/>
        </p:nvSpPr>
        <p:spPr>
          <a:xfrm>
            <a:off x="323708" y="6595200"/>
            <a:ext cx="8498823" cy="26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9BBB59"/>
              </a:buClr>
            </a:pPr>
            <a:endParaRPr lang="da-DK" sz="1500" dirty="0">
              <a:solidFill>
                <a:prstClr val="white"/>
              </a:solidFill>
            </a:endParaRPr>
          </a:p>
        </p:txBody>
      </p:sp>
      <p:sp>
        <p:nvSpPr>
          <p:cNvPr id="27" name="Text Placeholder 26">
            <a:extLst>
              <a:ext uri="{FF2B5EF4-FFF2-40B4-BE49-F238E27FC236}">
                <a16:creationId xmlns:a16="http://schemas.microsoft.com/office/drawing/2014/main" id="{0F42AC1B-CBBF-4818-BF42-954F2EDF7F0A}"/>
              </a:ext>
            </a:extLst>
          </p:cNvPr>
          <p:cNvSpPr>
            <a:spLocks noGrp="1"/>
          </p:cNvSpPr>
          <p:nvPr userDrawn="1">
            <p:ph type="body" sz="quarter" idx="13" hasCustomPrompt="1"/>
          </p:nvPr>
        </p:nvSpPr>
        <p:spPr>
          <a:xfrm>
            <a:off x="6898500" y="651556"/>
            <a:ext cx="1919700" cy="115200"/>
          </a:xfrm>
        </p:spPr>
        <p:txBody>
          <a:bodyPr anchor="ctr" anchorCtr="0"/>
          <a:lstStyle>
            <a:lvl1pPr marL="0" indent="0" algn="r">
              <a:buNone/>
              <a:defRPr sz="713"/>
            </a:lvl1pPr>
            <a:lvl2pPr marL="162000" indent="0">
              <a:buNone/>
              <a:defRPr sz="713"/>
            </a:lvl2pPr>
            <a:lvl3pPr>
              <a:buNone/>
              <a:defRPr sz="713"/>
            </a:lvl3pPr>
            <a:lvl4pPr>
              <a:buNone/>
              <a:defRPr sz="713"/>
            </a:lvl4pPr>
            <a:lvl5pPr>
              <a:buNone/>
              <a:defRPr sz="713"/>
            </a:lvl5pPr>
          </a:lstStyle>
          <a:p>
            <a:pPr lvl="0"/>
            <a:r>
              <a:rPr lang="da-DK" noProof="0"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userDrawn="1">
            <p:ph type="body" sz="quarter" idx="14" hasCustomPrompt="1"/>
          </p:nvPr>
        </p:nvSpPr>
        <p:spPr>
          <a:xfrm>
            <a:off x="6898500" y="497694"/>
            <a:ext cx="1919700" cy="115200"/>
          </a:xfrm>
        </p:spPr>
        <p:txBody>
          <a:bodyPr/>
          <a:lstStyle>
            <a:lvl1pPr marL="0" indent="0" algn="r">
              <a:buNone/>
              <a:defRPr sz="713" b="1"/>
            </a:lvl1pPr>
            <a:lvl2pPr marL="162000" indent="0">
              <a:buNone/>
              <a:defRPr sz="713"/>
            </a:lvl2pPr>
            <a:lvl3pPr>
              <a:buNone/>
              <a:defRPr sz="713"/>
            </a:lvl3pPr>
            <a:lvl4pPr>
              <a:buNone/>
              <a:defRPr sz="713"/>
            </a:lvl4pPr>
            <a:lvl5pPr>
              <a:buNone/>
              <a:defRPr sz="713"/>
            </a:lvl5pPr>
          </a:lstStyle>
          <a:p>
            <a:pPr lvl="0"/>
            <a:r>
              <a:rPr lang="da-DK" noProof="0" dirty="0"/>
              <a:t>Navn Navnesen</a:t>
            </a:r>
          </a:p>
        </p:txBody>
      </p:sp>
      <p:grpSp>
        <p:nvGrpSpPr>
          <p:cNvPr id="1024" name="Gruppe 1023"/>
          <p:cNvGrpSpPr>
            <a:grpSpLocks noChangeAspect="1"/>
          </p:cNvGrpSpPr>
          <p:nvPr userDrawn="1"/>
        </p:nvGrpSpPr>
        <p:grpSpPr>
          <a:xfrm>
            <a:off x="318600" y="446400"/>
            <a:ext cx="1620946" cy="496800"/>
            <a:chOff x="8578851" y="877888"/>
            <a:chExt cx="8099425" cy="1863725"/>
          </a:xfrm>
        </p:grpSpPr>
        <p:pic>
          <p:nvPicPr>
            <p:cNvPr id="1046" name="Picture 22" descr="C:\Users\b009888\Desktop\Powerpoint\Arbejdstilsynet_RGB_flag.e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07714" y="2020888"/>
              <a:ext cx="5770562" cy="720725"/>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C:\Users\b009888\Desktop\Powerpoint\Arbejdstilsynet_RGB_crown.e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78851" y="877888"/>
              <a:ext cx="1935162" cy="17208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83200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el blå">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82619" y="2462526"/>
            <a:ext cx="6107400" cy="1609200"/>
          </a:xfrm>
        </p:spPr>
        <p:txBody>
          <a:bodyPr anchor="ctr" anchorCtr="0"/>
          <a:lstStyle>
            <a:lvl1pPr algn="l">
              <a:lnSpc>
                <a:spcPct val="100000"/>
              </a:lnSpc>
              <a:defRPr sz="3000">
                <a:solidFill>
                  <a:schemeClr val="bg1"/>
                </a:solidFill>
              </a:defRPr>
            </a:lvl1pPr>
          </a:lstStyle>
          <a:p>
            <a:r>
              <a:rPr lang="da-DK"/>
              <a:t>Klik for at redigere i master</a:t>
            </a:r>
            <a:endParaRPr lang="da-DK" dirty="0"/>
          </a:p>
        </p:txBody>
      </p:sp>
      <p:sp>
        <p:nvSpPr>
          <p:cNvPr id="3" name="Subtitle 2"/>
          <p:cNvSpPr>
            <a:spLocks noGrp="1"/>
          </p:cNvSpPr>
          <p:nvPr>
            <p:ph type="subTitle" idx="1"/>
          </p:nvPr>
        </p:nvSpPr>
        <p:spPr>
          <a:xfrm>
            <a:off x="782619" y="4446000"/>
            <a:ext cx="6107400" cy="1655762"/>
          </a:xfrm>
        </p:spPr>
        <p:txBody>
          <a:bodyPr/>
          <a:lstStyle>
            <a:lvl1pPr marL="0" indent="0" algn="l">
              <a:spcBef>
                <a:spcPts val="0"/>
              </a:spcBef>
              <a:buFont typeface="Arial" panose="020B0604020202020204" pitchFamily="34" charset="0"/>
              <a:buChar char="​"/>
              <a:defRPr sz="1500">
                <a:solidFill>
                  <a:schemeClr val="bg1"/>
                </a:solidFill>
              </a:defRPr>
            </a:lvl1pPr>
            <a:lvl2pPr marL="600075" indent="-257175" algn="l">
              <a:buFont typeface="Arial" panose="020B0604020202020204" pitchFamily="34" charset="0"/>
              <a:buChar char="•"/>
              <a:defRPr sz="1500"/>
            </a:lvl2pPr>
            <a:lvl3pPr marL="900113" indent="-214313" algn="l">
              <a:buFont typeface="Arial" panose="020B0604020202020204" pitchFamily="34" charset="0"/>
              <a:buChar char="•"/>
              <a:defRPr sz="1500"/>
            </a:lvl3pPr>
            <a:lvl4pPr marL="1243013" indent="-214313" algn="l">
              <a:buFont typeface="Arial" panose="020B0604020202020204" pitchFamily="34" charset="0"/>
              <a:buChar char="•"/>
              <a:defRPr sz="1500"/>
            </a:lvl4pPr>
            <a:lvl5pPr marL="1585913" indent="-214313" algn="l">
              <a:buFont typeface="Arial" panose="020B0604020202020204" pitchFamily="34" charset="0"/>
              <a:buChar char="•"/>
              <a:defRPr sz="1500"/>
            </a:lvl5pPr>
            <a:lvl6pPr marL="1928813" indent="-214313" algn="l">
              <a:buFont typeface="Arial" panose="020B0604020202020204" pitchFamily="34" charset="0"/>
              <a:buChar char="•"/>
              <a:defRPr sz="1500"/>
            </a:lvl6pPr>
            <a:lvl7pPr marL="2271713" indent="-214313" algn="l">
              <a:buFont typeface="Arial" panose="020B0604020202020204" pitchFamily="34" charset="0"/>
              <a:buChar char="•"/>
              <a:defRPr sz="1500"/>
            </a:lvl7pPr>
            <a:lvl8pPr marL="2614613" indent="-214313" algn="l">
              <a:buFont typeface="Arial" panose="020B0604020202020204" pitchFamily="34" charset="0"/>
              <a:buChar char="•"/>
              <a:defRPr sz="1500"/>
            </a:lvl8pPr>
            <a:lvl9pPr marL="2957513" indent="-214313" algn="l">
              <a:buFont typeface="Arial" panose="020B0604020202020204" pitchFamily="34" charset="0"/>
              <a:buChar char="•"/>
              <a:defRPr sz="1500"/>
            </a:lvl9pPr>
          </a:lstStyle>
          <a:p>
            <a:r>
              <a:rPr lang="da-DK"/>
              <a:t>Klik for at redigere i master</a:t>
            </a:r>
            <a:endParaRPr lang="da-DK" dirty="0"/>
          </a:p>
        </p:txBody>
      </p:sp>
      <p:sp>
        <p:nvSpPr>
          <p:cNvPr id="4" name="Date_DateCustomA"/>
          <p:cNvSpPr>
            <a:spLocks noGrp="1"/>
          </p:cNvSpPr>
          <p:nvPr>
            <p:ph type="dt" sz="half" idx="10"/>
          </p:nvPr>
        </p:nvSpPr>
        <p:spPr>
          <a:xfrm>
            <a:off x="6898501" y="805417"/>
            <a:ext cx="1919700" cy="115200"/>
          </a:xfrm>
        </p:spPr>
        <p:txBody>
          <a:bodyPr/>
          <a:lstStyle>
            <a:lvl1pPr marL="0" indent="0" algn="r">
              <a:buNone/>
              <a:defRPr sz="713" b="0">
                <a:solidFill>
                  <a:schemeClr val="bg1"/>
                </a:solidFill>
              </a:defRPr>
            </a:lvl1pPr>
          </a:lstStyle>
          <a:p>
            <a:pPr>
              <a:buClr>
                <a:srgbClr val="9BBB59"/>
              </a:buClr>
            </a:pPr>
            <a:endParaRPr lang="da-DK" dirty="0">
              <a:solidFill>
                <a:prstClr val="white"/>
              </a:solidFill>
            </a:endParaRPr>
          </a:p>
        </p:txBody>
      </p:sp>
      <p:sp>
        <p:nvSpPr>
          <p:cNvPr id="27" name="Text Placeholder 26">
            <a:extLst>
              <a:ext uri="{FF2B5EF4-FFF2-40B4-BE49-F238E27FC236}">
                <a16:creationId xmlns:a16="http://schemas.microsoft.com/office/drawing/2014/main" id="{0F42AC1B-CBBF-4818-BF42-954F2EDF7F0A}"/>
              </a:ext>
            </a:extLst>
          </p:cNvPr>
          <p:cNvSpPr>
            <a:spLocks noGrp="1"/>
          </p:cNvSpPr>
          <p:nvPr userDrawn="1">
            <p:ph type="body" sz="quarter" idx="13" hasCustomPrompt="1"/>
          </p:nvPr>
        </p:nvSpPr>
        <p:spPr>
          <a:xfrm>
            <a:off x="6898500" y="651556"/>
            <a:ext cx="1919700" cy="115200"/>
          </a:xfrm>
        </p:spPr>
        <p:txBody>
          <a:bodyPr anchor="ctr" anchorCtr="0"/>
          <a:lstStyle>
            <a:lvl1pPr marL="0" indent="0" algn="r">
              <a:buNone/>
              <a:defRPr sz="713">
                <a:solidFill>
                  <a:schemeClr val="bg1"/>
                </a:solidFill>
              </a:defRPr>
            </a:lvl1pPr>
            <a:lvl2pPr marL="162000" indent="0">
              <a:buNone/>
              <a:defRPr sz="713"/>
            </a:lvl2pPr>
            <a:lvl3pPr>
              <a:buNone/>
              <a:defRPr sz="713"/>
            </a:lvl3pPr>
            <a:lvl4pPr>
              <a:buNone/>
              <a:defRPr sz="713"/>
            </a:lvl4pPr>
            <a:lvl5pPr>
              <a:buNone/>
              <a:defRPr sz="713"/>
            </a:lvl5pPr>
          </a:lstStyle>
          <a:p>
            <a:pPr lvl="0"/>
            <a:r>
              <a:rPr lang="da-DK"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userDrawn="1">
            <p:ph type="body" sz="quarter" idx="14" hasCustomPrompt="1"/>
          </p:nvPr>
        </p:nvSpPr>
        <p:spPr>
          <a:xfrm>
            <a:off x="6898500" y="497694"/>
            <a:ext cx="1919700" cy="115200"/>
          </a:xfrm>
        </p:spPr>
        <p:txBody>
          <a:bodyPr/>
          <a:lstStyle>
            <a:lvl1pPr marL="0" indent="0" algn="r">
              <a:buNone/>
              <a:defRPr sz="713" b="1">
                <a:solidFill>
                  <a:schemeClr val="bg1"/>
                </a:solidFill>
              </a:defRPr>
            </a:lvl1pPr>
            <a:lvl2pPr marL="162000" indent="0">
              <a:buNone/>
              <a:defRPr sz="713"/>
            </a:lvl2pPr>
            <a:lvl3pPr>
              <a:buNone/>
              <a:defRPr sz="713"/>
            </a:lvl3pPr>
            <a:lvl4pPr>
              <a:buNone/>
              <a:defRPr sz="713"/>
            </a:lvl4pPr>
            <a:lvl5pPr>
              <a:buNone/>
              <a:defRPr sz="713"/>
            </a:lvl5pPr>
          </a:lstStyle>
          <a:p>
            <a:pPr lvl="0"/>
            <a:r>
              <a:rPr lang="da-DK" dirty="0"/>
              <a:t>Navn Navnesen</a:t>
            </a:r>
          </a:p>
        </p:txBody>
      </p:sp>
      <p:sp>
        <p:nvSpPr>
          <p:cNvPr id="13" name="FLD_PresentationTitle" hidden="1">
            <a:extLst>
              <a:ext uri="{FF2B5EF4-FFF2-40B4-BE49-F238E27FC236}">
                <a16:creationId xmlns:a16="http://schemas.microsoft.com/office/drawing/2014/main" id="{C123D1A9-0767-483A-8225-65459EFEC53C}"/>
              </a:ext>
            </a:extLst>
          </p:cNvPr>
          <p:cNvSpPr>
            <a:spLocks noGrp="1"/>
          </p:cNvSpPr>
          <p:nvPr>
            <p:ph type="ftr" sz="quarter" idx="11"/>
          </p:nvPr>
        </p:nvSpPr>
        <p:spPr>
          <a:xfrm>
            <a:off x="0" y="6977369"/>
            <a:ext cx="0" cy="0"/>
          </a:xfrm>
        </p:spPr>
        <p:txBody>
          <a:bodyPr/>
          <a:lstStyle>
            <a:lvl1pPr algn="l">
              <a:defRPr sz="100">
                <a:solidFill>
                  <a:schemeClr val="bg1"/>
                </a:solidFill>
              </a:defRPr>
            </a:lvl1pPr>
          </a:lstStyle>
          <a:p>
            <a:pPr>
              <a:buClr>
                <a:srgbClr val="9BBB59"/>
              </a:buClr>
            </a:pPr>
            <a:r>
              <a:rPr lang="da-DK" dirty="0">
                <a:solidFill>
                  <a:prstClr val="white"/>
                </a:solidFill>
              </a:rPr>
              <a:t>Præsentationstitel</a:t>
            </a:r>
          </a:p>
        </p:txBody>
      </p:sp>
      <p:sp>
        <p:nvSpPr>
          <p:cNvPr id="14" name="Slide Number Placeholder 5" hidden="1">
            <a:extLst>
              <a:ext uri="{FF2B5EF4-FFF2-40B4-BE49-F238E27FC236}">
                <a16:creationId xmlns:a16="http://schemas.microsoft.com/office/drawing/2014/main" id="{79797EBF-36A9-4B7E-9F87-8907DC9CBFAD}"/>
              </a:ext>
            </a:extLst>
          </p:cNvPr>
          <p:cNvSpPr>
            <a:spLocks noGrp="1"/>
          </p:cNvSpPr>
          <p:nvPr>
            <p:ph type="sldNum" sz="quarter" idx="12"/>
          </p:nvPr>
        </p:nvSpPr>
        <p:spPr>
          <a:xfrm>
            <a:off x="0" y="6977369"/>
            <a:ext cx="0" cy="0"/>
          </a:xfrm>
        </p:spPr>
        <p:txBody>
          <a:bodyPr/>
          <a:lstStyle>
            <a:lvl1pPr algn="l">
              <a:defRPr sz="100">
                <a:solidFill>
                  <a:schemeClr val="bg1"/>
                </a:solidFill>
              </a:defRPr>
            </a:lvl1pPr>
          </a:lstStyle>
          <a:p>
            <a:pPr>
              <a:buClr>
                <a:srgbClr val="9BBB59"/>
              </a:buClr>
            </a:pPr>
            <a:fld id="{24C8C45C-947F-4981-8B3F-4F32E973C901}" type="slidenum">
              <a:rPr lang="da-DK" smtClean="0">
                <a:solidFill>
                  <a:prstClr val="white"/>
                </a:solidFill>
              </a:rPr>
              <a:pPr>
                <a:buClr>
                  <a:srgbClr val="9BBB59"/>
                </a:buClr>
              </a:pPr>
              <a:t>‹nr.›</a:t>
            </a:fld>
            <a:endParaRPr lang="da-DK" dirty="0">
              <a:solidFill>
                <a:prstClr val="white"/>
              </a:solidFill>
            </a:endParaRPr>
          </a:p>
        </p:txBody>
      </p:sp>
      <p:pic>
        <p:nvPicPr>
          <p:cNvPr id="2065" name="Picture 17" descr="C:\Users\b009888\Desktop\Powerpoint\Arbejdstilsynet_RGB_white.e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9088" y="446401"/>
            <a:ext cx="1620443" cy="49801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8">
            <a:extLst>
              <a:ext uri="{FF2B5EF4-FFF2-40B4-BE49-F238E27FC236}">
                <a16:creationId xmlns:a16="http://schemas.microsoft.com/office/drawing/2014/main" id="{1D4461DC-8B44-4DE3-AEA0-5049A880ECDD}"/>
              </a:ext>
            </a:extLst>
          </p:cNvPr>
          <p:cNvSpPr/>
          <p:nvPr userDrawn="1"/>
        </p:nvSpPr>
        <p:spPr>
          <a:xfrm>
            <a:off x="323708" y="0"/>
            <a:ext cx="8498823" cy="26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9BBB59"/>
              </a:buClr>
            </a:pPr>
            <a:endParaRPr lang="da-DK" sz="1500" dirty="0">
              <a:solidFill>
                <a:prstClr val="white"/>
              </a:solidFill>
            </a:endParaRPr>
          </a:p>
        </p:txBody>
      </p:sp>
    </p:spTree>
    <p:extLst>
      <p:ext uri="{BB962C8B-B14F-4D97-AF65-F5344CB8AC3E}">
        <p14:creationId xmlns:p14="http://schemas.microsoft.com/office/powerpoint/2010/main" val="19816371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 og indhold A">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341" y="2052000"/>
            <a:ext cx="6561000"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Date_DateCustomA" hidden="1"/>
          <p:cNvSpPr>
            <a:spLocks noGrp="1"/>
          </p:cNvSpPr>
          <p:nvPr>
            <p:ph type="dt" sz="half" idx="10"/>
          </p:nvPr>
        </p:nvSpPr>
        <p:spPr>
          <a:xfrm>
            <a:off x="0" y="7058361"/>
            <a:ext cx="0" cy="0"/>
          </a:xfrm>
        </p:spPr>
        <p:txBody>
          <a:bodyPr/>
          <a:lstStyle>
            <a:lvl1pPr>
              <a:defRPr sz="100">
                <a:solidFill>
                  <a:schemeClr val="bg1"/>
                </a:solidFill>
              </a:defRPr>
            </a:lvl1pPr>
          </a:lstStyle>
          <a:p>
            <a:pPr>
              <a:buClr>
                <a:srgbClr val="9BBB59"/>
              </a:buClr>
            </a:pPr>
            <a:endParaRPr lang="da-DK" dirty="0">
              <a:solidFill>
                <a:prstClr val="white"/>
              </a:solidFill>
            </a:endParaRPr>
          </a:p>
        </p:txBody>
      </p:sp>
      <p:sp>
        <p:nvSpPr>
          <p:cNvPr id="5" name="FLD_PresentationTitle"/>
          <p:cNvSpPr>
            <a:spLocks noGrp="1"/>
          </p:cNvSpPr>
          <p:nvPr>
            <p:ph type="ftr" sz="quarter" idx="11"/>
          </p:nvPr>
        </p:nvSpPr>
        <p:spPr>
          <a:xfrm>
            <a:off x="6903959" y="6321067"/>
            <a:ext cx="1919700" cy="180000"/>
          </a:xfrm>
        </p:spPr>
        <p:txBody>
          <a:bodyPr/>
          <a:lstStyle/>
          <a:p>
            <a:pPr>
              <a:buClr>
                <a:srgbClr val="9BBB59"/>
              </a:buClr>
            </a:pPr>
            <a:r>
              <a:rPr lang="da-DK" dirty="0">
                <a:solidFill>
                  <a:srgbClr val="1F497D"/>
                </a:solidFill>
              </a:rPr>
              <a:t>Præsentationstitel</a:t>
            </a:r>
          </a:p>
        </p:txBody>
      </p:sp>
      <p:sp>
        <p:nvSpPr>
          <p:cNvPr id="6" name="Slide Number Placeholder 5"/>
          <p:cNvSpPr>
            <a:spLocks noGrp="1"/>
          </p:cNvSpPr>
          <p:nvPr>
            <p:ph type="sldNum" sz="quarter" idx="12"/>
          </p:nvPr>
        </p:nvSpPr>
        <p:spPr>
          <a:xfrm>
            <a:off x="6903960" y="6434418"/>
            <a:ext cx="1919700" cy="180000"/>
          </a:xfrm>
        </p:spPr>
        <p:txBody>
          <a:bodyPr/>
          <a:lstStyle/>
          <a:p>
            <a:pPr>
              <a:buClr>
                <a:srgbClr val="9BBB59"/>
              </a:buClr>
            </a:pPr>
            <a:fld id="{859873C9-BF5D-4A9A-BB31-45BBB7BABAF7}" type="slidenum">
              <a:rPr lang="da-DK" smtClean="0">
                <a:solidFill>
                  <a:srgbClr val="1F497D"/>
                </a:solidFill>
              </a:rPr>
              <a:pPr>
                <a:buClr>
                  <a:srgbClr val="9BBB59"/>
                </a:buClr>
              </a:pPr>
              <a:t>‹nr.›</a:t>
            </a:fld>
            <a:endParaRPr lang="da-DK" dirty="0">
              <a:solidFill>
                <a:srgbClr val="1F497D"/>
              </a:solidFill>
            </a:endParaRPr>
          </a:p>
        </p:txBody>
      </p:sp>
      <p:sp>
        <p:nvSpPr>
          <p:cNvPr id="18" name="Title Placeholder 1">
            <a:extLst>
              <a:ext uri="{FF2B5EF4-FFF2-40B4-BE49-F238E27FC236}">
                <a16:creationId xmlns:a16="http://schemas.microsoft.com/office/drawing/2014/main" id="{41DBED25-9FCF-4042-BE7C-9B92A9FF8C99}"/>
              </a:ext>
            </a:extLst>
          </p:cNvPr>
          <p:cNvSpPr>
            <a:spLocks noGrp="1"/>
          </p:cNvSpPr>
          <p:nvPr>
            <p:ph type="title"/>
            <p:custDataLst>
              <p:tags r:id="rId1"/>
            </p:custDataLst>
          </p:nvPr>
        </p:nvSpPr>
        <p:spPr>
          <a:xfrm>
            <a:off x="320341" y="617429"/>
            <a:ext cx="8499659"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8" name="Rectangle 7" hidden="1">
            <a:extLst>
              <a:ext uri="{FF2B5EF4-FFF2-40B4-BE49-F238E27FC236}">
                <a16:creationId xmlns:a16="http://schemas.microsoft.com/office/drawing/2014/main" id="{B47D0394-8450-48E0-A2F6-94FDD27F6829}"/>
              </a:ext>
            </a:extLst>
          </p:cNvPr>
          <p:cNvSpPr/>
          <p:nvPr userDrawn="1"/>
        </p:nvSpPr>
        <p:spPr>
          <a:xfrm>
            <a:off x="320341" y="2046515"/>
            <a:ext cx="8503319" cy="376199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9BBB59"/>
              </a:buClr>
            </a:pPr>
            <a:endParaRPr lang="da-DK" sz="1500" dirty="0" err="1">
              <a:solidFill>
                <a:prstClr val="white"/>
              </a:solidFill>
            </a:endParaRPr>
          </a:p>
        </p:txBody>
      </p:sp>
      <p:sp>
        <p:nvSpPr>
          <p:cNvPr id="9" name="Rectangle 8" hidden="1">
            <a:extLst>
              <a:ext uri="{FF2B5EF4-FFF2-40B4-BE49-F238E27FC236}">
                <a16:creationId xmlns:a16="http://schemas.microsoft.com/office/drawing/2014/main" id="{CE6BEE09-5A9E-4EAA-98FA-EDC36D17FA3D}"/>
              </a:ext>
            </a:extLst>
          </p:cNvPr>
          <p:cNvSpPr/>
          <p:nvPr userDrawn="1"/>
        </p:nvSpPr>
        <p:spPr>
          <a:xfrm>
            <a:off x="320341" y="617429"/>
            <a:ext cx="8503319" cy="61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9BBB59"/>
              </a:buClr>
            </a:pPr>
            <a:endParaRPr lang="da-DK" sz="1500" dirty="0" err="1">
              <a:solidFill>
                <a:prstClr val="white"/>
              </a:solidFill>
            </a:endParaRPr>
          </a:p>
        </p:txBody>
      </p:sp>
      <p:sp>
        <p:nvSpPr>
          <p:cNvPr id="10" name="Subtitle 2">
            <a:extLst>
              <a:ext uri="{FF2B5EF4-FFF2-40B4-BE49-F238E27FC236}">
                <a16:creationId xmlns:a16="http://schemas.microsoft.com/office/drawing/2014/main" id="{F6953E9D-48F1-4357-9744-F7244863C59D}"/>
              </a:ext>
            </a:extLst>
          </p:cNvPr>
          <p:cNvSpPr>
            <a:spLocks noGrp="1"/>
          </p:cNvSpPr>
          <p:nvPr>
            <p:ph type="subTitle" idx="13"/>
          </p:nvPr>
        </p:nvSpPr>
        <p:spPr>
          <a:xfrm>
            <a:off x="320341" y="988154"/>
            <a:ext cx="8503319" cy="352454"/>
          </a:xfrm>
        </p:spPr>
        <p:txBody>
          <a:bodyPr/>
          <a:lstStyle>
            <a:lvl1pPr marL="0" indent="0" algn="l">
              <a:spcBef>
                <a:spcPts val="0"/>
              </a:spcBef>
              <a:buFont typeface="Arial" panose="020B0604020202020204" pitchFamily="34" charset="0"/>
              <a:buChar char="​"/>
              <a:defRPr sz="1500"/>
            </a:lvl1pPr>
            <a:lvl2pPr marL="600075" indent="-257175" algn="l">
              <a:buFont typeface="Arial" panose="020B0604020202020204" pitchFamily="34" charset="0"/>
              <a:buChar char="•"/>
              <a:defRPr sz="1500"/>
            </a:lvl2pPr>
            <a:lvl3pPr marL="900113" indent="-214313" algn="l">
              <a:buFont typeface="Arial" panose="020B0604020202020204" pitchFamily="34" charset="0"/>
              <a:buChar char="•"/>
              <a:defRPr sz="1500"/>
            </a:lvl3pPr>
            <a:lvl4pPr marL="1243013" indent="-214313" algn="l">
              <a:buFont typeface="Arial" panose="020B0604020202020204" pitchFamily="34" charset="0"/>
              <a:buChar char="•"/>
              <a:defRPr sz="1500"/>
            </a:lvl4pPr>
            <a:lvl5pPr marL="1585913" indent="-214313" algn="l">
              <a:buFont typeface="Arial" panose="020B0604020202020204" pitchFamily="34" charset="0"/>
              <a:buChar char="•"/>
              <a:defRPr sz="1500"/>
            </a:lvl5pPr>
            <a:lvl6pPr marL="1928813" indent="-214313" algn="l">
              <a:buFont typeface="Arial" panose="020B0604020202020204" pitchFamily="34" charset="0"/>
              <a:buChar char="•"/>
              <a:defRPr sz="1500"/>
            </a:lvl6pPr>
            <a:lvl7pPr marL="2271713" indent="-214313" algn="l">
              <a:buFont typeface="Arial" panose="020B0604020202020204" pitchFamily="34" charset="0"/>
              <a:buChar char="•"/>
              <a:defRPr sz="1500"/>
            </a:lvl7pPr>
            <a:lvl8pPr marL="2614613" indent="-214313" algn="l">
              <a:buFont typeface="Arial" panose="020B0604020202020204" pitchFamily="34" charset="0"/>
              <a:buChar char="•"/>
              <a:defRPr sz="1500"/>
            </a:lvl8pPr>
            <a:lvl9pPr marL="2957513" indent="-214313" algn="l">
              <a:buFont typeface="Arial" panose="020B0604020202020204" pitchFamily="34" charset="0"/>
              <a:buChar char="•"/>
              <a:defRPr sz="1500"/>
            </a:lvl9pPr>
          </a:lstStyle>
          <a:p>
            <a:r>
              <a:rPr lang="da-DK"/>
              <a:t>Klik for at redigere i master</a:t>
            </a:r>
            <a:endParaRPr lang="da-DK" dirty="0"/>
          </a:p>
        </p:txBody>
      </p:sp>
    </p:spTree>
    <p:extLst>
      <p:ext uri="{BB962C8B-B14F-4D97-AF65-F5344CB8AC3E}">
        <p14:creationId xmlns:p14="http://schemas.microsoft.com/office/powerpoint/2010/main" val="33187448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 og indhold B">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341" y="2052000"/>
            <a:ext cx="411575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FLD_PresentationTitle"/>
          <p:cNvSpPr>
            <a:spLocks noGrp="1"/>
          </p:cNvSpPr>
          <p:nvPr>
            <p:ph type="ftr" sz="quarter" idx="11"/>
          </p:nvPr>
        </p:nvSpPr>
        <p:spPr>
          <a:xfrm>
            <a:off x="6903959" y="6321067"/>
            <a:ext cx="1919700" cy="180000"/>
          </a:xfrm>
        </p:spPr>
        <p:txBody>
          <a:bodyPr/>
          <a:lstStyle/>
          <a:p>
            <a:pPr>
              <a:buClr>
                <a:srgbClr val="9BBB59"/>
              </a:buClr>
            </a:pPr>
            <a:r>
              <a:rPr lang="da-DK" dirty="0">
                <a:solidFill>
                  <a:srgbClr val="1F497D"/>
                </a:solidFill>
              </a:rPr>
              <a:t>Præsentationstitel</a:t>
            </a:r>
          </a:p>
        </p:txBody>
      </p:sp>
      <p:sp>
        <p:nvSpPr>
          <p:cNvPr id="6" name="Slide Number Placeholder 5"/>
          <p:cNvSpPr>
            <a:spLocks noGrp="1"/>
          </p:cNvSpPr>
          <p:nvPr>
            <p:ph type="sldNum" sz="quarter" idx="12"/>
          </p:nvPr>
        </p:nvSpPr>
        <p:spPr>
          <a:xfrm>
            <a:off x="6903960" y="6434418"/>
            <a:ext cx="1919700" cy="180000"/>
          </a:xfrm>
        </p:spPr>
        <p:txBody>
          <a:bodyPr/>
          <a:lstStyle/>
          <a:p>
            <a:pPr>
              <a:buClr>
                <a:srgbClr val="9BBB59"/>
              </a:buClr>
            </a:pPr>
            <a:fld id="{859873C9-BF5D-4A9A-BB31-45BBB7BABAF7}" type="slidenum">
              <a:rPr lang="da-DK" smtClean="0">
                <a:solidFill>
                  <a:srgbClr val="1F497D"/>
                </a:solidFill>
              </a:rPr>
              <a:pPr>
                <a:buClr>
                  <a:srgbClr val="9BBB59"/>
                </a:buClr>
              </a:pPr>
              <a:t>‹nr.›</a:t>
            </a:fld>
            <a:endParaRPr lang="da-DK" dirty="0">
              <a:solidFill>
                <a:srgbClr val="1F497D"/>
              </a:solidFill>
            </a:endParaRPr>
          </a:p>
        </p:txBody>
      </p:sp>
      <p:sp>
        <p:nvSpPr>
          <p:cNvPr id="7" name="Subtitle 2">
            <a:extLst>
              <a:ext uri="{FF2B5EF4-FFF2-40B4-BE49-F238E27FC236}">
                <a16:creationId xmlns:a16="http://schemas.microsoft.com/office/drawing/2014/main" id="{264C4D93-7B27-4019-925E-9DB35D7C3D84}"/>
              </a:ext>
            </a:extLst>
          </p:cNvPr>
          <p:cNvSpPr>
            <a:spLocks noGrp="1"/>
          </p:cNvSpPr>
          <p:nvPr>
            <p:ph type="subTitle" idx="13"/>
          </p:nvPr>
        </p:nvSpPr>
        <p:spPr>
          <a:xfrm>
            <a:off x="320341" y="988154"/>
            <a:ext cx="8503319" cy="352454"/>
          </a:xfrm>
        </p:spPr>
        <p:txBody>
          <a:bodyPr/>
          <a:lstStyle>
            <a:lvl1pPr marL="0" indent="0" algn="l">
              <a:spcBef>
                <a:spcPts val="0"/>
              </a:spcBef>
              <a:buFont typeface="Arial" panose="020B0604020202020204" pitchFamily="34" charset="0"/>
              <a:buChar char="​"/>
              <a:defRPr sz="1500"/>
            </a:lvl1pPr>
            <a:lvl2pPr marL="600075" indent="-257175" algn="l">
              <a:buFont typeface="Arial" panose="020B0604020202020204" pitchFamily="34" charset="0"/>
              <a:buChar char="•"/>
              <a:defRPr sz="1500"/>
            </a:lvl2pPr>
            <a:lvl3pPr marL="900113" indent="-214313" algn="l">
              <a:buFont typeface="Arial" panose="020B0604020202020204" pitchFamily="34" charset="0"/>
              <a:buChar char="•"/>
              <a:defRPr sz="1500"/>
            </a:lvl3pPr>
            <a:lvl4pPr marL="1243013" indent="-214313" algn="l">
              <a:buFont typeface="Arial" panose="020B0604020202020204" pitchFamily="34" charset="0"/>
              <a:buChar char="•"/>
              <a:defRPr sz="1500"/>
            </a:lvl4pPr>
            <a:lvl5pPr marL="1585913" indent="-214313" algn="l">
              <a:buFont typeface="Arial" panose="020B0604020202020204" pitchFamily="34" charset="0"/>
              <a:buChar char="•"/>
              <a:defRPr sz="1500"/>
            </a:lvl5pPr>
            <a:lvl6pPr marL="1928813" indent="-214313" algn="l">
              <a:buFont typeface="Arial" panose="020B0604020202020204" pitchFamily="34" charset="0"/>
              <a:buChar char="•"/>
              <a:defRPr sz="1500"/>
            </a:lvl6pPr>
            <a:lvl7pPr marL="2271713" indent="-214313" algn="l">
              <a:buFont typeface="Arial" panose="020B0604020202020204" pitchFamily="34" charset="0"/>
              <a:buChar char="•"/>
              <a:defRPr sz="1500"/>
            </a:lvl7pPr>
            <a:lvl8pPr marL="2614613" indent="-214313" algn="l">
              <a:buFont typeface="Arial" panose="020B0604020202020204" pitchFamily="34" charset="0"/>
              <a:buChar char="•"/>
              <a:defRPr sz="1500"/>
            </a:lvl8pPr>
            <a:lvl9pPr marL="2957513" indent="-214313" algn="l">
              <a:buFont typeface="Arial" panose="020B0604020202020204" pitchFamily="34" charset="0"/>
              <a:buChar char="•"/>
              <a:defRPr sz="1500"/>
            </a:lvl9pPr>
          </a:lstStyle>
          <a:p>
            <a:r>
              <a:rPr lang="da-DK"/>
              <a:t>Klik for at redigere i master</a:t>
            </a:r>
            <a:endParaRPr lang="da-DK" dirty="0"/>
          </a:p>
        </p:txBody>
      </p:sp>
      <p:sp>
        <p:nvSpPr>
          <p:cNvPr id="19" name="Content Placeholder 2">
            <a:extLst>
              <a:ext uri="{FF2B5EF4-FFF2-40B4-BE49-F238E27FC236}">
                <a16:creationId xmlns:a16="http://schemas.microsoft.com/office/drawing/2014/main" id="{B91A6608-7D3E-4593-BB31-B40A60FDA8A9}"/>
              </a:ext>
            </a:extLst>
          </p:cNvPr>
          <p:cNvSpPr>
            <a:spLocks noGrp="1"/>
          </p:cNvSpPr>
          <p:nvPr>
            <p:ph idx="14"/>
          </p:nvPr>
        </p:nvSpPr>
        <p:spPr>
          <a:xfrm>
            <a:off x="4707901" y="2052000"/>
            <a:ext cx="411029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20" name="Title Placeholder 1">
            <a:extLst>
              <a:ext uri="{FF2B5EF4-FFF2-40B4-BE49-F238E27FC236}">
                <a16:creationId xmlns:a16="http://schemas.microsoft.com/office/drawing/2014/main" id="{6FF08774-C93E-4FA8-9CF6-8A28A6330EA8}"/>
              </a:ext>
            </a:extLst>
          </p:cNvPr>
          <p:cNvSpPr>
            <a:spLocks noGrp="1"/>
          </p:cNvSpPr>
          <p:nvPr>
            <p:ph type="title"/>
            <p:custDataLst>
              <p:tags r:id="rId1"/>
            </p:custDataLst>
          </p:nvPr>
        </p:nvSpPr>
        <p:spPr>
          <a:xfrm>
            <a:off x="320341" y="617429"/>
            <a:ext cx="8499659"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21" name="Date_DateCustomA" hidden="1">
            <a:extLst>
              <a:ext uri="{FF2B5EF4-FFF2-40B4-BE49-F238E27FC236}">
                <a16:creationId xmlns:a16="http://schemas.microsoft.com/office/drawing/2014/main" id="{3B1BAB41-9B89-4DAB-AC95-398DF9CCB750}"/>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9BBB59"/>
              </a:buClr>
            </a:pPr>
            <a:endParaRPr lang="da-DK" dirty="0">
              <a:solidFill>
                <a:prstClr val="white"/>
              </a:solidFill>
            </a:endParaRPr>
          </a:p>
        </p:txBody>
      </p:sp>
    </p:spTree>
    <p:extLst>
      <p:ext uri="{BB962C8B-B14F-4D97-AF65-F5344CB8AC3E}">
        <p14:creationId xmlns:p14="http://schemas.microsoft.com/office/powerpoint/2010/main" val="2205354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ullets, tekst og indhold">
    <p:spTree>
      <p:nvGrpSpPr>
        <p:cNvPr id="1" name=""/>
        <p:cNvGrpSpPr/>
        <p:nvPr/>
      </p:nvGrpSpPr>
      <p:grpSpPr>
        <a:xfrm>
          <a:off x="0" y="0"/>
          <a:ext cx="0" cy="0"/>
          <a:chOff x="0" y="0"/>
          <a:chExt cx="0" cy="0"/>
        </a:xfrm>
      </p:grpSpPr>
      <p:sp>
        <p:nvSpPr>
          <p:cNvPr id="2" name="Titel 1"/>
          <p:cNvSpPr>
            <a:spLocks noGrp="1"/>
          </p:cNvSpPr>
          <p:nvPr>
            <p:ph type="title"/>
          </p:nvPr>
        </p:nvSpPr>
        <p:spPr>
          <a:xfrm>
            <a:off x="720000" y="720000"/>
            <a:ext cx="7704000" cy="360000"/>
          </a:xfrm>
        </p:spPr>
        <p:txBody>
          <a:bodyPr/>
          <a:lstStyle/>
          <a:p>
            <a:r>
              <a:rPr lang="da-DK"/>
              <a:t>Klik for at redigere i master</a:t>
            </a:r>
            <a:endParaRPr lang="da-DK" dirty="0"/>
          </a:p>
        </p:txBody>
      </p:sp>
      <p:sp>
        <p:nvSpPr>
          <p:cNvPr id="4" name="Pladsholder til indhold 3"/>
          <p:cNvSpPr>
            <a:spLocks noGrp="1"/>
          </p:cNvSpPr>
          <p:nvPr>
            <p:ph sz="half" idx="2"/>
          </p:nvPr>
        </p:nvSpPr>
        <p:spPr>
          <a:xfrm>
            <a:off x="4320000" y="2160000"/>
            <a:ext cx="410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8" name="Pladsholder til tekst 16"/>
          <p:cNvSpPr>
            <a:spLocks noGrp="1"/>
          </p:cNvSpPr>
          <p:nvPr>
            <p:ph type="body" sz="quarter" idx="11"/>
          </p:nvPr>
        </p:nvSpPr>
        <p:spPr>
          <a:xfrm>
            <a:off x="720000" y="2160000"/>
            <a:ext cx="3060000" cy="1548000"/>
          </a:xfrm>
        </p:spPr>
        <p:txBody>
          <a:bodyPr>
            <a:no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9" name="Pladsholder til tekst 3"/>
          <p:cNvSpPr>
            <a:spLocks noGrp="1"/>
          </p:cNvSpPr>
          <p:nvPr>
            <p:ph type="body" sz="half" idx="12"/>
          </p:nvPr>
        </p:nvSpPr>
        <p:spPr>
          <a:xfrm>
            <a:off x="714348" y="4212000"/>
            <a:ext cx="3060000" cy="1548000"/>
          </a:xfrm>
        </p:spPr>
        <p:txBody>
          <a:bodyPr>
            <a:normAutofit/>
          </a:bodyPr>
          <a:lstStyle>
            <a:lvl1pPr marL="0" indent="0">
              <a:lnSpc>
                <a:spcPct val="150000"/>
              </a:lnSpc>
              <a:spcBef>
                <a:spcPts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20" name="Undertitel 2"/>
          <p:cNvSpPr>
            <a:spLocks noGrp="1"/>
          </p:cNvSpPr>
          <p:nvPr>
            <p:ph type="subTitle" idx="13"/>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7543817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 og indhold 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9ADD05-CB26-41BC-BADE-66930D04AFF3}"/>
              </a:ext>
            </a:extLst>
          </p:cNvPr>
          <p:cNvSpPr/>
          <p:nvPr userDrawn="1"/>
        </p:nvSpPr>
        <p:spPr>
          <a:xfrm>
            <a:off x="0" y="1"/>
            <a:ext cx="4436094" cy="6857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9BBB59"/>
              </a:buClr>
            </a:pPr>
            <a:endParaRPr lang="da-DK" sz="1500" dirty="0" err="1">
              <a:solidFill>
                <a:prstClr val="white"/>
              </a:solidFill>
            </a:endParaRPr>
          </a:p>
        </p:txBody>
      </p:sp>
      <p:sp>
        <p:nvSpPr>
          <p:cNvPr id="3" name="Content Placeholder 2"/>
          <p:cNvSpPr>
            <a:spLocks noGrp="1"/>
          </p:cNvSpPr>
          <p:nvPr>
            <p:ph idx="1"/>
          </p:nvPr>
        </p:nvSpPr>
        <p:spPr>
          <a:xfrm>
            <a:off x="4706101" y="2052000"/>
            <a:ext cx="411209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FLD_PresentationTitle"/>
          <p:cNvSpPr>
            <a:spLocks noGrp="1"/>
          </p:cNvSpPr>
          <p:nvPr>
            <p:ph type="ftr" sz="quarter" idx="11"/>
          </p:nvPr>
        </p:nvSpPr>
        <p:spPr>
          <a:xfrm>
            <a:off x="6903959" y="6321067"/>
            <a:ext cx="1919700" cy="180000"/>
          </a:xfrm>
        </p:spPr>
        <p:txBody>
          <a:bodyPr/>
          <a:lstStyle>
            <a:lvl1pPr>
              <a:defRPr>
                <a:solidFill>
                  <a:schemeClr val="tx2"/>
                </a:solidFill>
              </a:defRPr>
            </a:lvl1pPr>
          </a:lstStyle>
          <a:p>
            <a:pPr>
              <a:buClr>
                <a:srgbClr val="9BBB59"/>
              </a:buClr>
            </a:pPr>
            <a:r>
              <a:rPr lang="da-DK" dirty="0">
                <a:solidFill>
                  <a:srgbClr val="1F497D"/>
                </a:solidFill>
              </a:rPr>
              <a:t>Præsentationstitel</a:t>
            </a:r>
          </a:p>
        </p:txBody>
      </p:sp>
      <p:sp>
        <p:nvSpPr>
          <p:cNvPr id="6" name="Slide Number Placeholder 5"/>
          <p:cNvSpPr>
            <a:spLocks noGrp="1"/>
          </p:cNvSpPr>
          <p:nvPr>
            <p:ph type="sldNum" sz="quarter" idx="12"/>
          </p:nvPr>
        </p:nvSpPr>
        <p:spPr>
          <a:xfrm>
            <a:off x="6903960" y="6434418"/>
            <a:ext cx="1919700" cy="180000"/>
          </a:xfrm>
        </p:spPr>
        <p:txBody>
          <a:bodyPr/>
          <a:lstStyle>
            <a:lvl1pPr>
              <a:defRPr>
                <a:solidFill>
                  <a:schemeClr val="tx2"/>
                </a:solidFill>
              </a:defRPr>
            </a:lvl1pPr>
          </a:lstStyle>
          <a:p>
            <a:pPr>
              <a:buClr>
                <a:srgbClr val="9BBB59"/>
              </a:buClr>
            </a:pPr>
            <a:fld id="{859873C9-BF5D-4A9A-BB31-45BBB7BABAF7}" type="slidenum">
              <a:rPr lang="da-DK" smtClean="0">
                <a:solidFill>
                  <a:srgbClr val="1F497D"/>
                </a:solidFill>
              </a:rPr>
              <a:pPr>
                <a:buClr>
                  <a:srgbClr val="9BBB59"/>
                </a:buClr>
              </a:pPr>
              <a:t>‹nr.›</a:t>
            </a:fld>
            <a:endParaRPr lang="da-DK" dirty="0">
              <a:solidFill>
                <a:srgbClr val="1F497D"/>
              </a:solidFill>
            </a:endParaRPr>
          </a:p>
        </p:txBody>
      </p:sp>
      <p:sp>
        <p:nvSpPr>
          <p:cNvPr id="7" name="Subtitle 2">
            <a:extLst>
              <a:ext uri="{FF2B5EF4-FFF2-40B4-BE49-F238E27FC236}">
                <a16:creationId xmlns:a16="http://schemas.microsoft.com/office/drawing/2014/main" id="{264C4D93-7B27-4019-925E-9DB35D7C3D84}"/>
              </a:ext>
            </a:extLst>
          </p:cNvPr>
          <p:cNvSpPr>
            <a:spLocks noGrp="1"/>
          </p:cNvSpPr>
          <p:nvPr>
            <p:ph type="subTitle" idx="13"/>
          </p:nvPr>
        </p:nvSpPr>
        <p:spPr>
          <a:xfrm>
            <a:off x="4706101" y="1024142"/>
            <a:ext cx="4112093" cy="352454"/>
          </a:xfrm>
        </p:spPr>
        <p:txBody>
          <a:bodyPr/>
          <a:lstStyle>
            <a:lvl1pPr marL="0" indent="0" algn="l">
              <a:spcBef>
                <a:spcPts val="0"/>
              </a:spcBef>
              <a:buFont typeface="Arial" panose="020B0604020202020204" pitchFamily="34" charset="0"/>
              <a:buChar char="​"/>
              <a:defRPr sz="1500"/>
            </a:lvl1pPr>
            <a:lvl2pPr marL="600075" indent="-257175" algn="l">
              <a:buFont typeface="Arial" panose="020B0604020202020204" pitchFamily="34" charset="0"/>
              <a:buChar char="•"/>
              <a:defRPr sz="1500"/>
            </a:lvl2pPr>
            <a:lvl3pPr marL="900113" indent="-214313" algn="l">
              <a:buFont typeface="Arial" panose="020B0604020202020204" pitchFamily="34" charset="0"/>
              <a:buChar char="•"/>
              <a:defRPr sz="1500"/>
            </a:lvl3pPr>
            <a:lvl4pPr marL="1243013" indent="-214313" algn="l">
              <a:buFont typeface="Arial" panose="020B0604020202020204" pitchFamily="34" charset="0"/>
              <a:buChar char="•"/>
              <a:defRPr sz="1500"/>
            </a:lvl4pPr>
            <a:lvl5pPr marL="1585913" indent="-214313" algn="l">
              <a:buFont typeface="Arial" panose="020B0604020202020204" pitchFamily="34" charset="0"/>
              <a:buChar char="•"/>
              <a:defRPr sz="1500"/>
            </a:lvl5pPr>
            <a:lvl6pPr marL="1928813" indent="-214313" algn="l">
              <a:buFont typeface="Arial" panose="020B0604020202020204" pitchFamily="34" charset="0"/>
              <a:buChar char="•"/>
              <a:defRPr sz="1500"/>
            </a:lvl6pPr>
            <a:lvl7pPr marL="2271713" indent="-214313" algn="l">
              <a:buFont typeface="Arial" panose="020B0604020202020204" pitchFamily="34" charset="0"/>
              <a:buChar char="•"/>
              <a:defRPr sz="1500"/>
            </a:lvl7pPr>
            <a:lvl8pPr marL="2614613" indent="-214313" algn="l">
              <a:buFont typeface="Arial" panose="020B0604020202020204" pitchFamily="34" charset="0"/>
              <a:buChar char="•"/>
              <a:defRPr sz="1500"/>
            </a:lvl8pPr>
            <a:lvl9pPr marL="2957513" indent="-214313" algn="l">
              <a:buFont typeface="Arial" panose="020B0604020202020204" pitchFamily="34" charset="0"/>
              <a:buChar char="•"/>
              <a:defRPr sz="1500"/>
            </a:lvl9pPr>
          </a:lstStyle>
          <a:p>
            <a:r>
              <a:rPr lang="da-DK"/>
              <a:t>Klik for at redigere i master</a:t>
            </a:r>
            <a:endParaRPr lang="da-DK" dirty="0"/>
          </a:p>
        </p:txBody>
      </p:sp>
      <p:sp>
        <p:nvSpPr>
          <p:cNvPr id="21" name="Text Placeholder 20">
            <a:extLst>
              <a:ext uri="{FF2B5EF4-FFF2-40B4-BE49-F238E27FC236}">
                <a16:creationId xmlns:a16="http://schemas.microsoft.com/office/drawing/2014/main" id="{EB2ED1E1-EDDB-4615-B974-BB35C6940001}"/>
              </a:ext>
            </a:extLst>
          </p:cNvPr>
          <p:cNvSpPr>
            <a:spLocks noGrp="1"/>
          </p:cNvSpPr>
          <p:nvPr>
            <p:ph type="body" sz="quarter" idx="16"/>
          </p:nvPr>
        </p:nvSpPr>
        <p:spPr>
          <a:xfrm>
            <a:off x="320279" y="628650"/>
            <a:ext cx="3845719" cy="5185344"/>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0" name="Title Placeholder 1">
            <a:extLst>
              <a:ext uri="{FF2B5EF4-FFF2-40B4-BE49-F238E27FC236}">
                <a16:creationId xmlns:a16="http://schemas.microsoft.com/office/drawing/2014/main" id="{3944CFDE-3736-4D22-A73D-5C4C944F0F29}"/>
              </a:ext>
            </a:extLst>
          </p:cNvPr>
          <p:cNvSpPr>
            <a:spLocks noGrp="1"/>
          </p:cNvSpPr>
          <p:nvPr>
            <p:ph type="title"/>
            <p:custDataLst>
              <p:tags r:id="rId1"/>
            </p:custDataLst>
          </p:nvPr>
        </p:nvSpPr>
        <p:spPr>
          <a:xfrm>
            <a:off x="4706100" y="617429"/>
            <a:ext cx="4113900"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22" name="Date_DateCustomA" hidden="1">
            <a:extLst>
              <a:ext uri="{FF2B5EF4-FFF2-40B4-BE49-F238E27FC236}">
                <a16:creationId xmlns:a16="http://schemas.microsoft.com/office/drawing/2014/main" id="{F0CBB1BF-508B-4620-B53A-E34B60BA7492}"/>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9BBB59"/>
              </a:buClr>
            </a:pPr>
            <a:endParaRPr lang="da-DK" dirty="0">
              <a:solidFill>
                <a:prstClr val="white"/>
              </a:solidFill>
            </a:endParaRPr>
          </a:p>
        </p:txBody>
      </p:sp>
      <p:pic>
        <p:nvPicPr>
          <p:cNvPr id="2051" name="Picture 3" descr="C:\Users\b009888\Desktop\Powerpoint\Arbejdstilsynet_RGB_white.e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1300" y="6382800"/>
            <a:ext cx="773110" cy="23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0818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el og indhold 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341" y="2052000"/>
            <a:ext cx="556565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FLD_PresentationTitle"/>
          <p:cNvSpPr>
            <a:spLocks noGrp="1"/>
          </p:cNvSpPr>
          <p:nvPr>
            <p:ph type="ftr" sz="quarter" idx="11"/>
          </p:nvPr>
        </p:nvSpPr>
        <p:spPr>
          <a:xfrm>
            <a:off x="6903959" y="6321067"/>
            <a:ext cx="1919700" cy="180000"/>
          </a:xfrm>
        </p:spPr>
        <p:txBody>
          <a:bodyPr/>
          <a:lstStyle/>
          <a:p>
            <a:pPr>
              <a:buClr>
                <a:srgbClr val="9BBB59"/>
              </a:buClr>
            </a:pPr>
            <a:r>
              <a:rPr lang="da-DK" dirty="0">
                <a:solidFill>
                  <a:srgbClr val="1F497D"/>
                </a:solidFill>
              </a:rPr>
              <a:t>Præsentationstitel</a:t>
            </a:r>
          </a:p>
        </p:txBody>
      </p:sp>
      <p:sp>
        <p:nvSpPr>
          <p:cNvPr id="6" name="Slide Number Placeholder 5"/>
          <p:cNvSpPr>
            <a:spLocks noGrp="1"/>
          </p:cNvSpPr>
          <p:nvPr>
            <p:ph type="sldNum" sz="quarter" idx="12"/>
          </p:nvPr>
        </p:nvSpPr>
        <p:spPr>
          <a:xfrm>
            <a:off x="6903960" y="6434418"/>
            <a:ext cx="1919700" cy="180000"/>
          </a:xfrm>
        </p:spPr>
        <p:txBody>
          <a:bodyPr/>
          <a:lstStyle/>
          <a:p>
            <a:pPr>
              <a:buClr>
                <a:srgbClr val="9BBB59"/>
              </a:buClr>
            </a:pPr>
            <a:fld id="{859873C9-BF5D-4A9A-BB31-45BBB7BABAF7}" type="slidenum">
              <a:rPr lang="da-DK" smtClean="0">
                <a:solidFill>
                  <a:srgbClr val="1F497D"/>
                </a:solidFill>
              </a:rPr>
              <a:pPr>
                <a:buClr>
                  <a:srgbClr val="9BBB59"/>
                </a:buClr>
              </a:pPr>
              <a:t>‹nr.›</a:t>
            </a:fld>
            <a:endParaRPr lang="da-DK" dirty="0">
              <a:solidFill>
                <a:srgbClr val="1F497D"/>
              </a:solidFill>
            </a:endParaRPr>
          </a:p>
        </p:txBody>
      </p:sp>
      <p:sp>
        <p:nvSpPr>
          <p:cNvPr id="18" name="Title Placeholder 1">
            <a:extLst>
              <a:ext uri="{FF2B5EF4-FFF2-40B4-BE49-F238E27FC236}">
                <a16:creationId xmlns:a16="http://schemas.microsoft.com/office/drawing/2014/main" id="{41DBED25-9FCF-4042-BE7C-9B92A9FF8C99}"/>
              </a:ext>
            </a:extLst>
          </p:cNvPr>
          <p:cNvSpPr>
            <a:spLocks noGrp="1"/>
          </p:cNvSpPr>
          <p:nvPr>
            <p:ph type="title"/>
            <p:custDataLst>
              <p:tags r:id="rId1"/>
            </p:custDataLst>
          </p:nvPr>
        </p:nvSpPr>
        <p:spPr>
          <a:xfrm>
            <a:off x="320341" y="617429"/>
            <a:ext cx="8499659"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28" name="Text Placeholder 20">
            <a:extLst>
              <a:ext uri="{FF2B5EF4-FFF2-40B4-BE49-F238E27FC236}">
                <a16:creationId xmlns:a16="http://schemas.microsoft.com/office/drawing/2014/main" id="{F5C50BA5-F381-447A-A5C2-DE11561DBB25}"/>
              </a:ext>
            </a:extLst>
          </p:cNvPr>
          <p:cNvSpPr>
            <a:spLocks noGrp="1"/>
          </p:cNvSpPr>
          <p:nvPr>
            <p:ph type="body" sz="quarter" idx="16" hasCustomPrompt="1"/>
          </p:nvPr>
        </p:nvSpPr>
        <p:spPr>
          <a:xfrm>
            <a:off x="6156000" y="2051999"/>
            <a:ext cx="2662198" cy="1607495"/>
          </a:xfrm>
          <a:solidFill>
            <a:schemeClr val="tx2"/>
          </a:solidFill>
        </p:spPr>
        <p:txBody>
          <a:bodyPr lIns="216000" tIns="216000" rIns="216000" bIns="216000"/>
          <a:lstStyle>
            <a:lvl1pPr marL="0" indent="0">
              <a:buClr>
                <a:schemeClr val="bg1"/>
              </a:buClr>
              <a:buFont typeface="Calibri" panose="020F0502020204030204" pitchFamily="34" charset="0"/>
              <a:buChar char="​"/>
              <a:defRPr sz="3300" b="1">
                <a:solidFill>
                  <a:schemeClr val="bg1"/>
                </a:solidFill>
              </a:defRPr>
            </a:lvl1pPr>
            <a:lvl2pPr marL="0" indent="0">
              <a:buClr>
                <a:schemeClr val="bg1"/>
              </a:buClr>
              <a:buFont typeface="Calibri" panose="020F050202020403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56%</a:t>
            </a:r>
          </a:p>
          <a:p>
            <a:pPr lvl="1"/>
            <a:r>
              <a:rPr lang="da-DK" dirty="0"/>
              <a:t>Second </a:t>
            </a:r>
            <a:r>
              <a:rPr lang="da-DK" dirty="0" err="1"/>
              <a:t>level</a:t>
            </a:r>
            <a:endParaRPr lang="da-DK" dirty="0"/>
          </a:p>
        </p:txBody>
      </p:sp>
      <p:sp>
        <p:nvSpPr>
          <p:cNvPr id="30" name="Date_DateCustomA" hidden="1">
            <a:extLst>
              <a:ext uri="{FF2B5EF4-FFF2-40B4-BE49-F238E27FC236}">
                <a16:creationId xmlns:a16="http://schemas.microsoft.com/office/drawing/2014/main" id="{D3897813-E321-452C-B280-9AE7127CDBE7}"/>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9BBB59"/>
              </a:buClr>
            </a:pPr>
            <a:endParaRPr lang="da-DK" dirty="0">
              <a:solidFill>
                <a:prstClr val="white"/>
              </a:solidFill>
            </a:endParaRPr>
          </a:p>
        </p:txBody>
      </p:sp>
      <p:sp>
        <p:nvSpPr>
          <p:cNvPr id="10" name="Subtitle 2">
            <a:extLst>
              <a:ext uri="{FF2B5EF4-FFF2-40B4-BE49-F238E27FC236}">
                <a16:creationId xmlns:a16="http://schemas.microsoft.com/office/drawing/2014/main" id="{8D0F0542-3174-4669-BF1C-AC0ADE13A9E4}"/>
              </a:ext>
            </a:extLst>
          </p:cNvPr>
          <p:cNvSpPr>
            <a:spLocks noGrp="1"/>
          </p:cNvSpPr>
          <p:nvPr>
            <p:ph type="subTitle" idx="13"/>
          </p:nvPr>
        </p:nvSpPr>
        <p:spPr>
          <a:xfrm>
            <a:off x="320341" y="988154"/>
            <a:ext cx="8503319" cy="352454"/>
          </a:xfrm>
        </p:spPr>
        <p:txBody>
          <a:bodyPr/>
          <a:lstStyle>
            <a:lvl1pPr marL="0" indent="0" algn="l">
              <a:spcBef>
                <a:spcPts val="0"/>
              </a:spcBef>
              <a:buFont typeface="Arial" panose="020B0604020202020204" pitchFamily="34" charset="0"/>
              <a:buChar char="​"/>
              <a:defRPr sz="1500"/>
            </a:lvl1pPr>
            <a:lvl2pPr marL="600075" indent="-257175" algn="l">
              <a:buFont typeface="Arial" panose="020B0604020202020204" pitchFamily="34" charset="0"/>
              <a:buChar char="•"/>
              <a:defRPr sz="1500"/>
            </a:lvl2pPr>
            <a:lvl3pPr marL="900113" indent="-214313" algn="l">
              <a:buFont typeface="Arial" panose="020B0604020202020204" pitchFamily="34" charset="0"/>
              <a:buChar char="•"/>
              <a:defRPr sz="1500"/>
            </a:lvl3pPr>
            <a:lvl4pPr marL="1243013" indent="-214313" algn="l">
              <a:buFont typeface="Arial" panose="020B0604020202020204" pitchFamily="34" charset="0"/>
              <a:buChar char="•"/>
              <a:defRPr sz="1500"/>
            </a:lvl4pPr>
            <a:lvl5pPr marL="1585913" indent="-214313" algn="l">
              <a:buFont typeface="Arial" panose="020B0604020202020204" pitchFamily="34" charset="0"/>
              <a:buChar char="•"/>
              <a:defRPr sz="1500"/>
            </a:lvl5pPr>
            <a:lvl6pPr marL="1928813" indent="-214313" algn="l">
              <a:buFont typeface="Arial" panose="020B0604020202020204" pitchFamily="34" charset="0"/>
              <a:buChar char="•"/>
              <a:defRPr sz="1500"/>
            </a:lvl6pPr>
            <a:lvl7pPr marL="2271713" indent="-214313" algn="l">
              <a:buFont typeface="Arial" panose="020B0604020202020204" pitchFamily="34" charset="0"/>
              <a:buChar char="•"/>
              <a:defRPr sz="1500"/>
            </a:lvl7pPr>
            <a:lvl8pPr marL="2614613" indent="-214313" algn="l">
              <a:buFont typeface="Arial" panose="020B0604020202020204" pitchFamily="34" charset="0"/>
              <a:buChar char="•"/>
              <a:defRPr sz="1500"/>
            </a:lvl8pPr>
            <a:lvl9pPr marL="2957513" indent="-214313" algn="l">
              <a:buFont typeface="Arial" panose="020B0604020202020204" pitchFamily="34" charset="0"/>
              <a:buChar char="•"/>
              <a:defRPr sz="1500"/>
            </a:lvl9pPr>
          </a:lstStyle>
          <a:p>
            <a:r>
              <a:rPr lang="da-DK"/>
              <a:t>Klik for at redigere i master</a:t>
            </a:r>
            <a:endParaRPr lang="da-DK" dirty="0"/>
          </a:p>
        </p:txBody>
      </p:sp>
      <p:sp>
        <p:nvSpPr>
          <p:cNvPr id="12" name="Text Placeholder 20">
            <a:extLst>
              <a:ext uri="{FF2B5EF4-FFF2-40B4-BE49-F238E27FC236}">
                <a16:creationId xmlns:a16="http://schemas.microsoft.com/office/drawing/2014/main" id="{5C262016-37C5-41B6-8FC4-E5614F7A543C}"/>
              </a:ext>
            </a:extLst>
          </p:cNvPr>
          <p:cNvSpPr>
            <a:spLocks noGrp="1"/>
          </p:cNvSpPr>
          <p:nvPr>
            <p:ph type="body" sz="quarter" idx="19"/>
          </p:nvPr>
        </p:nvSpPr>
        <p:spPr>
          <a:xfrm>
            <a:off x="6156000" y="3853149"/>
            <a:ext cx="2662198" cy="1607495"/>
          </a:xfrm>
          <a:solidFill>
            <a:schemeClr val="accent2"/>
          </a:solidFill>
        </p:spPr>
        <p:txBody>
          <a:bodyPr lIns="216000" tIns="216000" rIns="216000" bIns="216000"/>
          <a:lstStyle>
            <a:lvl1pPr marL="0" indent="0">
              <a:buClr>
                <a:schemeClr val="bg1"/>
              </a:buClr>
              <a:buFont typeface="Calibri" panose="020F0502020204030204" pitchFamily="34" charset="0"/>
              <a:buChar char="​"/>
              <a:defRPr sz="1200" b="0">
                <a:solidFill>
                  <a:schemeClr val="tx2"/>
                </a:solidFill>
              </a:defRPr>
            </a:lvl1pPr>
            <a:lvl2pPr marL="0" indent="0">
              <a:buClr>
                <a:schemeClr val="bg1"/>
              </a:buClr>
              <a:buFont typeface="Calibri" panose="020F050202020403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i master</a:t>
            </a:r>
          </a:p>
        </p:txBody>
      </p:sp>
    </p:spTree>
    <p:extLst>
      <p:ext uri="{BB962C8B-B14F-4D97-AF65-F5344CB8AC3E}">
        <p14:creationId xmlns:p14="http://schemas.microsoft.com/office/powerpoint/2010/main" val="39323449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el, indhold og billede ">
    <p:spTree>
      <p:nvGrpSpPr>
        <p:cNvPr id="1" name=""/>
        <p:cNvGrpSpPr/>
        <p:nvPr/>
      </p:nvGrpSpPr>
      <p:grpSpPr>
        <a:xfrm>
          <a:off x="0" y="0"/>
          <a:ext cx="0" cy="0"/>
          <a:chOff x="0" y="0"/>
          <a:chExt cx="0" cy="0"/>
        </a:xfrm>
      </p:grpSpPr>
      <p:sp>
        <p:nvSpPr>
          <p:cNvPr id="20" name="Picture Placeholder 2">
            <a:extLst>
              <a:ext uri="{FF2B5EF4-FFF2-40B4-BE49-F238E27FC236}">
                <a16:creationId xmlns:a16="http://schemas.microsoft.com/office/drawing/2014/main" id="{FE571E61-9BE6-4D21-93C5-55BB00D16155}"/>
              </a:ext>
            </a:extLst>
          </p:cNvPr>
          <p:cNvSpPr>
            <a:spLocks noGrp="1"/>
          </p:cNvSpPr>
          <p:nvPr>
            <p:ph type="pic" idx="15" hasCustomPrompt="1"/>
          </p:nvPr>
        </p:nvSpPr>
        <p:spPr>
          <a:xfrm>
            <a:off x="4706100" y="0"/>
            <a:ext cx="4437900" cy="6858000"/>
          </a:xfrm>
          <a:solidFill>
            <a:schemeClr val="bg2"/>
          </a:solidFill>
        </p:spPr>
        <p:txBody>
          <a:bodyPr tIns="648000" anchor="ctr" anchorCtr="0"/>
          <a:lstStyle>
            <a:lvl1pPr marL="0" indent="0" algn="ctr">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ikon for at indsætte billede</a:t>
            </a:r>
            <a:endParaRPr lang="da-DK" dirty="0"/>
          </a:p>
        </p:txBody>
      </p:sp>
      <p:sp>
        <p:nvSpPr>
          <p:cNvPr id="3" name="Content Placeholder 2"/>
          <p:cNvSpPr>
            <a:spLocks noGrp="1"/>
          </p:cNvSpPr>
          <p:nvPr>
            <p:ph idx="1"/>
          </p:nvPr>
        </p:nvSpPr>
        <p:spPr>
          <a:xfrm>
            <a:off x="320341" y="2052000"/>
            <a:ext cx="411575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FLD_PresentationTitle"/>
          <p:cNvSpPr>
            <a:spLocks noGrp="1"/>
          </p:cNvSpPr>
          <p:nvPr>
            <p:ph type="ftr" sz="quarter" idx="11"/>
          </p:nvPr>
        </p:nvSpPr>
        <p:spPr>
          <a:xfrm>
            <a:off x="6903959" y="6321067"/>
            <a:ext cx="1919700" cy="180000"/>
          </a:xfrm>
        </p:spPr>
        <p:txBody>
          <a:bodyPr/>
          <a:lstStyle>
            <a:lvl1pPr>
              <a:defRPr>
                <a:solidFill>
                  <a:schemeClr val="tx2"/>
                </a:solidFill>
              </a:defRPr>
            </a:lvl1pPr>
          </a:lstStyle>
          <a:p>
            <a:pPr>
              <a:buClr>
                <a:srgbClr val="9BBB59"/>
              </a:buClr>
            </a:pPr>
            <a:r>
              <a:rPr lang="da-DK" dirty="0">
                <a:solidFill>
                  <a:srgbClr val="1F497D"/>
                </a:solidFill>
              </a:rPr>
              <a:t>Præsentationstitel</a:t>
            </a:r>
          </a:p>
        </p:txBody>
      </p:sp>
      <p:sp>
        <p:nvSpPr>
          <p:cNvPr id="6" name="Slide Number Placeholder 5"/>
          <p:cNvSpPr>
            <a:spLocks noGrp="1"/>
          </p:cNvSpPr>
          <p:nvPr>
            <p:ph type="sldNum" sz="quarter" idx="12"/>
          </p:nvPr>
        </p:nvSpPr>
        <p:spPr>
          <a:xfrm>
            <a:off x="6903960" y="6434418"/>
            <a:ext cx="1919700" cy="180000"/>
          </a:xfrm>
        </p:spPr>
        <p:txBody>
          <a:bodyPr/>
          <a:lstStyle>
            <a:lvl1pPr>
              <a:defRPr>
                <a:solidFill>
                  <a:schemeClr val="tx2"/>
                </a:solidFill>
              </a:defRPr>
            </a:lvl1pPr>
          </a:lstStyle>
          <a:p>
            <a:pPr>
              <a:buClr>
                <a:srgbClr val="9BBB59"/>
              </a:buClr>
            </a:pPr>
            <a:fld id="{859873C9-BF5D-4A9A-BB31-45BBB7BABAF7}" type="slidenum">
              <a:rPr lang="da-DK" smtClean="0">
                <a:solidFill>
                  <a:srgbClr val="1F497D"/>
                </a:solidFill>
              </a:rPr>
              <a:pPr>
                <a:buClr>
                  <a:srgbClr val="9BBB59"/>
                </a:buClr>
              </a:pPr>
              <a:t>‹nr.›</a:t>
            </a:fld>
            <a:endParaRPr lang="da-DK" dirty="0">
              <a:solidFill>
                <a:srgbClr val="1F497D"/>
              </a:solidFill>
            </a:endParaRPr>
          </a:p>
        </p:txBody>
      </p:sp>
      <p:sp>
        <p:nvSpPr>
          <p:cNvPr id="19" name="Title Placeholder 1">
            <a:extLst>
              <a:ext uri="{FF2B5EF4-FFF2-40B4-BE49-F238E27FC236}">
                <a16:creationId xmlns:a16="http://schemas.microsoft.com/office/drawing/2014/main" id="{938FB493-B08C-476B-B49E-C8AD993273C8}"/>
              </a:ext>
            </a:extLst>
          </p:cNvPr>
          <p:cNvSpPr>
            <a:spLocks noGrp="1"/>
          </p:cNvSpPr>
          <p:nvPr>
            <p:ph type="title"/>
            <p:custDataLst>
              <p:tags r:id="rId1"/>
            </p:custDataLst>
          </p:nvPr>
        </p:nvSpPr>
        <p:spPr>
          <a:xfrm>
            <a:off x="320341" y="617429"/>
            <a:ext cx="4115753"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21" name="Date_DateCustomA" hidden="1">
            <a:extLst>
              <a:ext uri="{FF2B5EF4-FFF2-40B4-BE49-F238E27FC236}">
                <a16:creationId xmlns:a16="http://schemas.microsoft.com/office/drawing/2014/main" id="{CF23EAF1-C319-4D2A-8C45-7DFF9A3BB66D}"/>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9BBB59"/>
              </a:buClr>
            </a:pPr>
            <a:endParaRPr lang="da-DK" dirty="0">
              <a:solidFill>
                <a:prstClr val="white"/>
              </a:solidFill>
            </a:endParaRPr>
          </a:p>
        </p:txBody>
      </p:sp>
      <p:sp>
        <p:nvSpPr>
          <p:cNvPr id="9" name="Subtitle 2">
            <a:extLst>
              <a:ext uri="{FF2B5EF4-FFF2-40B4-BE49-F238E27FC236}">
                <a16:creationId xmlns:a16="http://schemas.microsoft.com/office/drawing/2014/main" id="{334133B0-3967-4329-B503-D07DB7228048}"/>
              </a:ext>
            </a:extLst>
          </p:cNvPr>
          <p:cNvSpPr>
            <a:spLocks noGrp="1"/>
          </p:cNvSpPr>
          <p:nvPr>
            <p:ph type="subTitle" idx="13"/>
          </p:nvPr>
        </p:nvSpPr>
        <p:spPr>
          <a:xfrm>
            <a:off x="320341" y="988154"/>
            <a:ext cx="4115753" cy="352454"/>
          </a:xfrm>
        </p:spPr>
        <p:txBody>
          <a:bodyPr/>
          <a:lstStyle>
            <a:lvl1pPr marL="0" indent="0" algn="l">
              <a:spcBef>
                <a:spcPts val="0"/>
              </a:spcBef>
              <a:buFont typeface="Arial" panose="020B0604020202020204" pitchFamily="34" charset="0"/>
              <a:buChar char="​"/>
              <a:defRPr sz="1500"/>
            </a:lvl1pPr>
            <a:lvl2pPr marL="600075" indent="-257175" algn="l">
              <a:buFont typeface="Arial" panose="020B0604020202020204" pitchFamily="34" charset="0"/>
              <a:buChar char="•"/>
              <a:defRPr sz="1500"/>
            </a:lvl2pPr>
            <a:lvl3pPr marL="900113" indent="-214313" algn="l">
              <a:buFont typeface="Arial" panose="020B0604020202020204" pitchFamily="34" charset="0"/>
              <a:buChar char="•"/>
              <a:defRPr sz="1500"/>
            </a:lvl3pPr>
            <a:lvl4pPr marL="1243013" indent="-214313" algn="l">
              <a:buFont typeface="Arial" panose="020B0604020202020204" pitchFamily="34" charset="0"/>
              <a:buChar char="•"/>
              <a:defRPr sz="1500"/>
            </a:lvl4pPr>
            <a:lvl5pPr marL="1585913" indent="-214313" algn="l">
              <a:buFont typeface="Arial" panose="020B0604020202020204" pitchFamily="34" charset="0"/>
              <a:buChar char="•"/>
              <a:defRPr sz="1500"/>
            </a:lvl5pPr>
            <a:lvl6pPr marL="1928813" indent="-214313" algn="l">
              <a:buFont typeface="Arial" panose="020B0604020202020204" pitchFamily="34" charset="0"/>
              <a:buChar char="•"/>
              <a:defRPr sz="1500"/>
            </a:lvl6pPr>
            <a:lvl7pPr marL="2271713" indent="-214313" algn="l">
              <a:buFont typeface="Arial" panose="020B0604020202020204" pitchFamily="34" charset="0"/>
              <a:buChar char="•"/>
              <a:defRPr sz="1500"/>
            </a:lvl7pPr>
            <a:lvl8pPr marL="2614613" indent="-214313" algn="l">
              <a:buFont typeface="Arial" panose="020B0604020202020204" pitchFamily="34" charset="0"/>
              <a:buChar char="•"/>
              <a:defRPr sz="1500"/>
            </a:lvl8pPr>
            <a:lvl9pPr marL="2957513" indent="-214313" algn="l">
              <a:buFont typeface="Arial" panose="020B0604020202020204" pitchFamily="34" charset="0"/>
              <a:buChar char="•"/>
              <a:defRPr sz="1500"/>
            </a:lvl9pPr>
          </a:lstStyle>
          <a:p>
            <a:r>
              <a:rPr lang="da-DK"/>
              <a:t>Klik for at redigere i master</a:t>
            </a:r>
            <a:endParaRPr lang="da-DK" dirty="0"/>
          </a:p>
        </p:txBody>
      </p:sp>
    </p:spTree>
    <p:extLst>
      <p:ext uri="{BB962C8B-B14F-4D97-AF65-F5344CB8AC3E}">
        <p14:creationId xmlns:p14="http://schemas.microsoft.com/office/powerpoint/2010/main" val="29194338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ektion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00E2174-B641-49F1-B88A-78B3D5337C9F}"/>
              </a:ext>
            </a:extLst>
          </p:cNvPr>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9BBB59"/>
              </a:buClr>
            </a:pPr>
            <a:endParaRPr lang="da-DK" sz="1500" dirty="0" err="1">
              <a:solidFill>
                <a:prstClr val="white"/>
              </a:solidFill>
            </a:endParaRPr>
          </a:p>
        </p:txBody>
      </p:sp>
      <p:sp>
        <p:nvSpPr>
          <p:cNvPr id="2" name="Title 1"/>
          <p:cNvSpPr>
            <a:spLocks noGrp="1"/>
          </p:cNvSpPr>
          <p:nvPr>
            <p:ph type="ctrTitle"/>
          </p:nvPr>
        </p:nvSpPr>
        <p:spPr>
          <a:xfrm>
            <a:off x="791100" y="2462526"/>
            <a:ext cx="7561802" cy="1609200"/>
          </a:xfrm>
        </p:spPr>
        <p:txBody>
          <a:bodyPr anchor="ctr" anchorCtr="0"/>
          <a:lstStyle>
            <a:lvl1pPr algn="ctr">
              <a:lnSpc>
                <a:spcPct val="100000"/>
              </a:lnSpc>
              <a:defRPr sz="3000">
                <a:solidFill>
                  <a:schemeClr val="bg1"/>
                </a:solidFill>
              </a:defRPr>
            </a:lvl1pPr>
          </a:lstStyle>
          <a:p>
            <a:r>
              <a:rPr lang="da-DK"/>
              <a:t>Klik for at redigere i master</a:t>
            </a:r>
            <a:endParaRPr lang="da-DK" dirty="0"/>
          </a:p>
        </p:txBody>
      </p:sp>
      <p:sp>
        <p:nvSpPr>
          <p:cNvPr id="4" name="Date_DateCustomA" hidden="1"/>
          <p:cNvSpPr>
            <a:spLocks noGrp="1"/>
          </p:cNvSpPr>
          <p:nvPr>
            <p:ph type="dt" sz="half" idx="10"/>
          </p:nvPr>
        </p:nvSpPr>
        <p:spPr>
          <a:xfrm>
            <a:off x="0" y="7224417"/>
            <a:ext cx="0" cy="0"/>
          </a:xfrm>
        </p:spPr>
        <p:txBody>
          <a:bodyPr/>
          <a:lstStyle>
            <a:lvl1pPr algn="l">
              <a:defRPr sz="100" b="0">
                <a:noFill/>
              </a:defRPr>
            </a:lvl1pPr>
          </a:lstStyle>
          <a:p>
            <a:pPr>
              <a:buClr>
                <a:srgbClr val="9BBB59"/>
              </a:buClr>
            </a:pPr>
            <a:endParaRPr lang="da-DK" dirty="0"/>
          </a:p>
        </p:txBody>
      </p:sp>
      <p:sp>
        <p:nvSpPr>
          <p:cNvPr id="5" name="FLD_PresentationTitle" hidden="1"/>
          <p:cNvSpPr>
            <a:spLocks noGrp="1"/>
          </p:cNvSpPr>
          <p:nvPr>
            <p:ph type="ftr" sz="quarter" idx="11"/>
          </p:nvPr>
        </p:nvSpPr>
        <p:spPr>
          <a:xfrm>
            <a:off x="0" y="7224417"/>
            <a:ext cx="0" cy="0"/>
          </a:xfrm>
        </p:spPr>
        <p:txBody>
          <a:bodyPr/>
          <a:lstStyle>
            <a:lvl1pPr algn="l">
              <a:defRPr sz="100">
                <a:noFill/>
              </a:defRPr>
            </a:lvl1pPr>
          </a:lstStyle>
          <a:p>
            <a:pPr>
              <a:buClr>
                <a:srgbClr val="9BBB59"/>
              </a:buClr>
            </a:pPr>
            <a:r>
              <a:rPr lang="da-DK" dirty="0"/>
              <a:t>Præsentationstitel</a:t>
            </a:r>
          </a:p>
        </p:txBody>
      </p:sp>
      <p:sp>
        <p:nvSpPr>
          <p:cNvPr id="6" name="Slide Number Placeholder 5" hidden="1"/>
          <p:cNvSpPr>
            <a:spLocks noGrp="1"/>
          </p:cNvSpPr>
          <p:nvPr>
            <p:ph type="sldNum" sz="quarter" idx="12"/>
          </p:nvPr>
        </p:nvSpPr>
        <p:spPr>
          <a:xfrm>
            <a:off x="0" y="7224417"/>
            <a:ext cx="0" cy="0"/>
          </a:xfrm>
        </p:spPr>
        <p:txBody>
          <a:bodyPr/>
          <a:lstStyle>
            <a:lvl1pPr algn="l">
              <a:defRPr sz="100">
                <a:noFill/>
              </a:defRPr>
            </a:lvl1pPr>
          </a:lstStyle>
          <a:p>
            <a:pPr>
              <a:buClr>
                <a:srgbClr val="9BBB59"/>
              </a:buClr>
            </a:pPr>
            <a:fld id="{24C8C45C-947F-4981-8B3F-4F32E973C901}" type="slidenum">
              <a:rPr lang="da-DK" smtClean="0"/>
              <a:pPr>
                <a:buClr>
                  <a:srgbClr val="9BBB59"/>
                </a:buClr>
              </a:pPr>
              <a:t>‹nr.›</a:t>
            </a:fld>
            <a:endParaRPr lang="da-DK" dirty="0"/>
          </a:p>
        </p:txBody>
      </p:sp>
      <p:sp>
        <p:nvSpPr>
          <p:cNvPr id="10" name="Rectangle 9">
            <a:extLst>
              <a:ext uri="{FF2B5EF4-FFF2-40B4-BE49-F238E27FC236}">
                <a16:creationId xmlns:a16="http://schemas.microsoft.com/office/drawing/2014/main" id="{CA61557C-824F-41F9-87B9-A19D054280EB}"/>
              </a:ext>
            </a:extLst>
          </p:cNvPr>
          <p:cNvSpPr/>
          <p:nvPr userDrawn="1"/>
        </p:nvSpPr>
        <p:spPr>
          <a:xfrm>
            <a:off x="323708" y="6595200"/>
            <a:ext cx="8498823" cy="26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9BBB59"/>
              </a:buClr>
            </a:pPr>
            <a:endParaRPr lang="da-DK" sz="1500" dirty="0" err="1">
              <a:solidFill>
                <a:prstClr val="white"/>
              </a:solidFill>
            </a:endParaRPr>
          </a:p>
        </p:txBody>
      </p:sp>
      <p:sp>
        <p:nvSpPr>
          <p:cNvPr id="27" name="Text Placeholder 26">
            <a:extLst>
              <a:ext uri="{FF2B5EF4-FFF2-40B4-BE49-F238E27FC236}">
                <a16:creationId xmlns:a16="http://schemas.microsoft.com/office/drawing/2014/main" id="{0F42AC1B-CBBF-4818-BF42-954F2EDF7F0A}"/>
              </a:ext>
            </a:extLst>
          </p:cNvPr>
          <p:cNvSpPr>
            <a:spLocks noGrp="1"/>
          </p:cNvSpPr>
          <p:nvPr userDrawn="1">
            <p:ph type="body" sz="quarter" idx="13" hasCustomPrompt="1"/>
          </p:nvPr>
        </p:nvSpPr>
        <p:spPr>
          <a:xfrm>
            <a:off x="6898500" y="5817161"/>
            <a:ext cx="1919700" cy="115200"/>
          </a:xfrm>
        </p:spPr>
        <p:txBody>
          <a:bodyPr anchor="ctr" anchorCtr="0"/>
          <a:lstStyle>
            <a:lvl1pPr marL="0" indent="0" algn="r">
              <a:buNone/>
              <a:defRPr sz="713">
                <a:solidFill>
                  <a:schemeClr val="bg1"/>
                </a:solidFill>
              </a:defRPr>
            </a:lvl1pPr>
            <a:lvl2pPr marL="162000" indent="0">
              <a:buNone/>
              <a:defRPr sz="713"/>
            </a:lvl2pPr>
            <a:lvl3pPr>
              <a:buNone/>
              <a:defRPr sz="713"/>
            </a:lvl3pPr>
            <a:lvl4pPr>
              <a:buNone/>
              <a:defRPr sz="713"/>
            </a:lvl4pPr>
            <a:lvl5pPr>
              <a:buNone/>
              <a:defRPr sz="713"/>
            </a:lvl5pPr>
          </a:lstStyle>
          <a:p>
            <a:pPr lvl="0"/>
            <a:r>
              <a:rPr lang="da-DK"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userDrawn="1">
            <p:ph type="body" sz="quarter" idx="14" hasCustomPrompt="1"/>
          </p:nvPr>
        </p:nvSpPr>
        <p:spPr>
          <a:xfrm>
            <a:off x="6898500" y="5663299"/>
            <a:ext cx="1919700" cy="115200"/>
          </a:xfrm>
        </p:spPr>
        <p:txBody>
          <a:bodyPr/>
          <a:lstStyle>
            <a:lvl1pPr marL="0" indent="0" algn="r">
              <a:buNone/>
              <a:defRPr sz="713" b="1">
                <a:solidFill>
                  <a:schemeClr val="bg1"/>
                </a:solidFill>
              </a:defRPr>
            </a:lvl1pPr>
            <a:lvl2pPr marL="162000" indent="0">
              <a:buNone/>
              <a:defRPr sz="713"/>
            </a:lvl2pPr>
            <a:lvl3pPr>
              <a:buNone/>
              <a:defRPr sz="713"/>
            </a:lvl3pPr>
            <a:lvl4pPr>
              <a:buNone/>
              <a:defRPr sz="713"/>
            </a:lvl4pPr>
            <a:lvl5pPr>
              <a:buNone/>
              <a:defRPr sz="713"/>
            </a:lvl5pPr>
          </a:lstStyle>
          <a:p>
            <a:pPr lvl="0"/>
            <a:r>
              <a:rPr lang="da-DK" dirty="0"/>
              <a:t>Navn Navnesen</a:t>
            </a:r>
          </a:p>
        </p:txBody>
      </p:sp>
      <p:sp>
        <p:nvSpPr>
          <p:cNvPr id="30" name="Text Placeholder 26">
            <a:extLst>
              <a:ext uri="{FF2B5EF4-FFF2-40B4-BE49-F238E27FC236}">
                <a16:creationId xmlns:a16="http://schemas.microsoft.com/office/drawing/2014/main" id="{90B67A7E-F8AD-4501-B3ED-7DF56BC18956}"/>
              </a:ext>
            </a:extLst>
          </p:cNvPr>
          <p:cNvSpPr>
            <a:spLocks noGrp="1"/>
          </p:cNvSpPr>
          <p:nvPr>
            <p:ph type="body" sz="quarter" idx="15" hasCustomPrompt="1"/>
          </p:nvPr>
        </p:nvSpPr>
        <p:spPr>
          <a:xfrm>
            <a:off x="6898500" y="6093771"/>
            <a:ext cx="1919700" cy="115200"/>
          </a:xfrm>
        </p:spPr>
        <p:txBody>
          <a:bodyPr anchor="ctr" anchorCtr="0"/>
          <a:lstStyle>
            <a:lvl1pPr marL="0" indent="0" algn="r">
              <a:buNone/>
              <a:defRPr sz="713">
                <a:solidFill>
                  <a:schemeClr val="bg1"/>
                </a:solidFill>
              </a:defRPr>
            </a:lvl1pPr>
            <a:lvl2pPr marL="162000" indent="0">
              <a:buNone/>
              <a:defRPr sz="713"/>
            </a:lvl2pPr>
            <a:lvl3pPr>
              <a:buNone/>
              <a:defRPr sz="713"/>
            </a:lvl3pPr>
            <a:lvl4pPr>
              <a:buNone/>
              <a:defRPr sz="713"/>
            </a:lvl4pPr>
            <a:lvl5pPr>
              <a:buNone/>
              <a:defRPr sz="713"/>
            </a:lvl5pPr>
          </a:lstStyle>
          <a:p>
            <a:pPr lvl="0"/>
            <a:r>
              <a:rPr lang="da-DK" dirty="0"/>
              <a:t>Navn.navnesen@bm.dk</a:t>
            </a:r>
          </a:p>
        </p:txBody>
      </p:sp>
      <p:sp>
        <p:nvSpPr>
          <p:cNvPr id="31" name="Text Placeholder 26">
            <a:extLst>
              <a:ext uri="{FF2B5EF4-FFF2-40B4-BE49-F238E27FC236}">
                <a16:creationId xmlns:a16="http://schemas.microsoft.com/office/drawing/2014/main" id="{33219B6C-E56F-40C7-AC30-BCA5E6900E7F}"/>
              </a:ext>
            </a:extLst>
          </p:cNvPr>
          <p:cNvSpPr>
            <a:spLocks noGrp="1"/>
          </p:cNvSpPr>
          <p:nvPr>
            <p:ph type="body" sz="quarter" idx="16" hasCustomPrompt="1"/>
          </p:nvPr>
        </p:nvSpPr>
        <p:spPr>
          <a:xfrm>
            <a:off x="6898500" y="6229285"/>
            <a:ext cx="1919700" cy="115200"/>
          </a:xfrm>
        </p:spPr>
        <p:txBody>
          <a:bodyPr anchor="ctr" anchorCtr="0"/>
          <a:lstStyle>
            <a:lvl1pPr marL="0" indent="0" algn="r">
              <a:buNone/>
              <a:defRPr sz="713">
                <a:solidFill>
                  <a:schemeClr val="bg1"/>
                </a:solidFill>
              </a:defRPr>
            </a:lvl1pPr>
            <a:lvl2pPr marL="162000" indent="0">
              <a:buNone/>
              <a:defRPr sz="713"/>
            </a:lvl2pPr>
            <a:lvl3pPr>
              <a:buNone/>
              <a:defRPr sz="713"/>
            </a:lvl3pPr>
            <a:lvl4pPr>
              <a:buNone/>
              <a:defRPr sz="713"/>
            </a:lvl4pPr>
            <a:lvl5pPr>
              <a:buNone/>
              <a:defRPr sz="713"/>
            </a:lvl5pPr>
          </a:lstStyle>
          <a:p>
            <a:pPr lvl="0"/>
            <a:r>
              <a:rPr lang="da-DK" dirty="0"/>
              <a:t>+45 2345 3456</a:t>
            </a:r>
          </a:p>
        </p:txBody>
      </p:sp>
      <p:pic>
        <p:nvPicPr>
          <p:cNvPr id="13" name="Picture 3" descr="C:\Users\b009888\Desktop\Powerpoint\Arbejdstilsynet_RGB_white.e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1300" y="5878801"/>
            <a:ext cx="1629195" cy="500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489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illede blå tekst">
    <p:bg>
      <p:bgRef idx="1002">
        <a:schemeClr val="bg2"/>
      </p:bgRef>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02E20981-DA76-4348-8061-6D994FFD98BB}"/>
              </a:ext>
            </a:extLst>
          </p:cNvPr>
          <p:cNvSpPr>
            <a:spLocks noGrp="1"/>
          </p:cNvSpPr>
          <p:nvPr>
            <p:ph type="pic" idx="15" hasCustomPrompt="1"/>
          </p:nvPr>
        </p:nvSpPr>
        <p:spPr>
          <a:xfrm>
            <a:off x="0" y="0"/>
            <a:ext cx="9144000" cy="6858000"/>
          </a:xfrm>
          <a:solidFill>
            <a:schemeClr val="bg2"/>
          </a:solidFill>
        </p:spPr>
        <p:txBody>
          <a:bodyPr tIns="1620000" anchor="t" anchorCtr="0"/>
          <a:lstStyle>
            <a:lvl1pPr marL="0" marR="0" indent="0" algn="ctr" defTabSz="685800" rtl="0" eaLnBrk="1" fontAlgn="auto" latinLnBrk="0" hangingPunct="1">
              <a:lnSpc>
                <a:spcPct val="104000"/>
              </a:lnSpc>
              <a:spcBef>
                <a:spcPts val="0"/>
              </a:spcBef>
              <a:spcAft>
                <a:spcPts val="225"/>
              </a:spcAft>
              <a:buClr>
                <a:schemeClr val="accent3"/>
              </a:buClr>
              <a:buSzTx/>
              <a:buFont typeface="Verdana" panose="020B0604030504040204" pitchFamily="34" charset="0"/>
              <a:buNone/>
              <a:tabLst/>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ctr" defTabSz="685800" rtl="0" eaLnBrk="1" fontAlgn="auto" latinLnBrk="0" hangingPunct="1">
              <a:lnSpc>
                <a:spcPct val="104000"/>
              </a:lnSpc>
              <a:spcBef>
                <a:spcPts val="0"/>
              </a:spcBef>
              <a:spcAft>
                <a:spcPts val="225"/>
              </a:spcAft>
              <a:buClr>
                <a:schemeClr val="accent3"/>
              </a:buClr>
              <a:buSzTx/>
              <a:buFont typeface="Verdana" panose="020B0604030504040204" pitchFamily="34" charset="0"/>
              <a:buNone/>
              <a:tabLst/>
              <a:defRPr/>
            </a:pPr>
            <a:r>
              <a:rPr lang="da-DK" noProof="0"/>
              <a:t>Marker baggrund for at indsætte billede</a:t>
            </a:r>
            <a:endParaRPr lang="da-DK" noProof="0" dirty="0"/>
          </a:p>
        </p:txBody>
      </p:sp>
      <p:sp>
        <p:nvSpPr>
          <p:cNvPr id="33" name="FLD_PresentationTitle">
            <a:extLst>
              <a:ext uri="{FF2B5EF4-FFF2-40B4-BE49-F238E27FC236}">
                <a16:creationId xmlns:a16="http://schemas.microsoft.com/office/drawing/2014/main" id="{63D5B0E7-3D1F-42FA-ABF0-9019A7930E84}"/>
              </a:ext>
            </a:extLst>
          </p:cNvPr>
          <p:cNvSpPr>
            <a:spLocks noGrp="1"/>
          </p:cNvSpPr>
          <p:nvPr>
            <p:ph type="ftr" sz="quarter" idx="11"/>
          </p:nvPr>
        </p:nvSpPr>
        <p:spPr>
          <a:xfrm>
            <a:off x="6903959" y="6321067"/>
            <a:ext cx="1919700" cy="180000"/>
          </a:xfrm>
        </p:spPr>
        <p:txBody>
          <a:bodyPr/>
          <a:lstStyle/>
          <a:p>
            <a:pPr>
              <a:buClr>
                <a:srgbClr val="9BBB59"/>
              </a:buClr>
            </a:pPr>
            <a:r>
              <a:rPr lang="da-DK" dirty="0">
                <a:solidFill>
                  <a:srgbClr val="1F497D"/>
                </a:solidFill>
              </a:rPr>
              <a:t>Præsentationstitel</a:t>
            </a:r>
          </a:p>
        </p:txBody>
      </p:sp>
      <p:sp>
        <p:nvSpPr>
          <p:cNvPr id="34" name="Slide Number Placeholder 5">
            <a:extLst>
              <a:ext uri="{FF2B5EF4-FFF2-40B4-BE49-F238E27FC236}">
                <a16:creationId xmlns:a16="http://schemas.microsoft.com/office/drawing/2014/main" id="{CBFEA6B7-9380-4434-8E44-527B3CEEFDB9}"/>
              </a:ext>
            </a:extLst>
          </p:cNvPr>
          <p:cNvSpPr>
            <a:spLocks noGrp="1"/>
          </p:cNvSpPr>
          <p:nvPr>
            <p:ph type="sldNum" sz="quarter" idx="12"/>
          </p:nvPr>
        </p:nvSpPr>
        <p:spPr>
          <a:xfrm>
            <a:off x="6903960" y="6434418"/>
            <a:ext cx="1919700" cy="180000"/>
          </a:xfrm>
        </p:spPr>
        <p:txBody>
          <a:bodyPr/>
          <a:lstStyle/>
          <a:p>
            <a:pPr>
              <a:buClr>
                <a:srgbClr val="9BBB59"/>
              </a:buClr>
            </a:pPr>
            <a:fld id="{859873C9-BF5D-4A9A-BB31-45BBB7BABAF7}" type="slidenum">
              <a:rPr lang="da-DK" smtClean="0">
                <a:solidFill>
                  <a:srgbClr val="1F497D"/>
                </a:solidFill>
              </a:rPr>
              <a:pPr>
                <a:buClr>
                  <a:srgbClr val="9BBB59"/>
                </a:buClr>
              </a:pPr>
              <a:t>‹nr.›</a:t>
            </a:fld>
            <a:endParaRPr lang="da-DK" dirty="0">
              <a:solidFill>
                <a:srgbClr val="1F497D"/>
              </a:solidFill>
            </a:endParaRPr>
          </a:p>
        </p:txBody>
      </p:sp>
      <p:sp>
        <p:nvSpPr>
          <p:cNvPr id="37" name="Date_DateCustomA" hidden="1">
            <a:extLst>
              <a:ext uri="{FF2B5EF4-FFF2-40B4-BE49-F238E27FC236}">
                <a16:creationId xmlns:a16="http://schemas.microsoft.com/office/drawing/2014/main" id="{8BE199B1-A553-43EF-83DF-C1211EC63CB5}"/>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9BBB59"/>
              </a:buClr>
            </a:pPr>
            <a:endParaRPr lang="da-DK" dirty="0">
              <a:solidFill>
                <a:prstClr val="white"/>
              </a:solidFill>
            </a:endParaRPr>
          </a:p>
        </p:txBody>
      </p:sp>
      <p:pic>
        <p:nvPicPr>
          <p:cNvPr id="8" name="Picture 2" descr="C:\Users\b009888\Desktop\Powerpoint\Arbejdstilsynet_RGB.e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1301" y="6382800"/>
            <a:ext cx="773108" cy="2376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7">
            <a:extLst>
              <a:ext uri="{FF2B5EF4-FFF2-40B4-BE49-F238E27FC236}">
                <a16:creationId xmlns:a16="http://schemas.microsoft.com/office/drawing/2014/main" id="{09109303-7551-46E8-B458-913E6D38C962}"/>
              </a:ext>
            </a:extLst>
          </p:cNvPr>
          <p:cNvSpPr>
            <a:spLocks noGrp="1"/>
          </p:cNvSpPr>
          <p:nvPr>
            <p:ph type="ctrTitle"/>
          </p:nvPr>
        </p:nvSpPr>
        <p:spPr>
          <a:xfrm>
            <a:off x="791100" y="1980000"/>
            <a:ext cx="7561802" cy="889200"/>
          </a:xfrm>
        </p:spPr>
        <p:txBody>
          <a:bodyPr anchor="ctr" anchorCtr="0"/>
          <a:lstStyle>
            <a:lvl1pPr algn="ctr">
              <a:defRPr sz="3000"/>
            </a:lvl1pPr>
          </a:lstStyle>
          <a:p>
            <a:r>
              <a:rPr lang="da-DK"/>
              <a:t>Klik for at redigere i master</a:t>
            </a:r>
            <a:endParaRPr lang="da-DK" dirty="0"/>
          </a:p>
        </p:txBody>
      </p:sp>
    </p:spTree>
    <p:extLst>
      <p:ext uri="{BB962C8B-B14F-4D97-AF65-F5344CB8AC3E}">
        <p14:creationId xmlns:p14="http://schemas.microsoft.com/office/powerpoint/2010/main" val="215803926"/>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illede hvid tekst">
    <p:spTree>
      <p:nvGrpSpPr>
        <p:cNvPr id="1" name=""/>
        <p:cNvGrpSpPr/>
        <p:nvPr/>
      </p:nvGrpSpPr>
      <p:grpSpPr>
        <a:xfrm>
          <a:off x="0" y="0"/>
          <a:ext cx="0" cy="0"/>
          <a:chOff x="0" y="0"/>
          <a:chExt cx="0" cy="0"/>
        </a:xfrm>
      </p:grpSpPr>
      <p:sp>
        <p:nvSpPr>
          <p:cNvPr id="26" name="Picture Placeholder 2">
            <a:extLst>
              <a:ext uri="{FF2B5EF4-FFF2-40B4-BE49-F238E27FC236}">
                <a16:creationId xmlns:a16="http://schemas.microsoft.com/office/drawing/2014/main" id="{02E20981-DA76-4348-8061-6D994FFD98BB}"/>
              </a:ext>
            </a:extLst>
          </p:cNvPr>
          <p:cNvSpPr>
            <a:spLocks noGrp="1"/>
          </p:cNvSpPr>
          <p:nvPr>
            <p:ph type="pic" idx="15" hasCustomPrompt="1"/>
          </p:nvPr>
        </p:nvSpPr>
        <p:spPr>
          <a:xfrm>
            <a:off x="0" y="0"/>
            <a:ext cx="9144000" cy="6858000"/>
          </a:xfrm>
          <a:solidFill>
            <a:schemeClr val="bg2"/>
          </a:solidFill>
        </p:spPr>
        <p:txBody>
          <a:bodyPr tIns="1620000" anchor="t" anchorCtr="0"/>
          <a:lstStyle>
            <a:lvl1pPr marL="0" marR="0" indent="0" algn="ctr" defTabSz="685800" rtl="0" eaLnBrk="1" fontAlgn="auto" latinLnBrk="0" hangingPunct="1">
              <a:lnSpc>
                <a:spcPct val="104000"/>
              </a:lnSpc>
              <a:spcBef>
                <a:spcPts val="0"/>
              </a:spcBef>
              <a:spcAft>
                <a:spcPts val="225"/>
              </a:spcAft>
              <a:buClr>
                <a:schemeClr val="accent3"/>
              </a:buClr>
              <a:buSzTx/>
              <a:buFont typeface="Verdana" panose="020B0604030504040204" pitchFamily="34" charset="0"/>
              <a:buNone/>
              <a:tabLst/>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ctr" defTabSz="685800" rtl="0" eaLnBrk="1" fontAlgn="auto" latinLnBrk="0" hangingPunct="1">
              <a:lnSpc>
                <a:spcPct val="104000"/>
              </a:lnSpc>
              <a:spcBef>
                <a:spcPts val="0"/>
              </a:spcBef>
              <a:spcAft>
                <a:spcPts val="225"/>
              </a:spcAft>
              <a:buClr>
                <a:schemeClr val="accent3"/>
              </a:buClr>
              <a:buSzTx/>
              <a:buFont typeface="Verdana" panose="020B0604030504040204" pitchFamily="34" charset="0"/>
              <a:buNone/>
              <a:tabLst/>
              <a:defRPr/>
            </a:pPr>
            <a:r>
              <a:rPr lang="da-DK" noProof="0"/>
              <a:t>Marker baggrund for at indsætte billede</a:t>
            </a:r>
            <a:endParaRPr lang="da-DK" noProof="0" dirty="0"/>
          </a:p>
        </p:txBody>
      </p:sp>
      <p:sp>
        <p:nvSpPr>
          <p:cNvPr id="33" name="FLD_PresentationTitle">
            <a:extLst>
              <a:ext uri="{FF2B5EF4-FFF2-40B4-BE49-F238E27FC236}">
                <a16:creationId xmlns:a16="http://schemas.microsoft.com/office/drawing/2014/main" id="{63D5B0E7-3D1F-42FA-ABF0-9019A7930E84}"/>
              </a:ext>
            </a:extLst>
          </p:cNvPr>
          <p:cNvSpPr>
            <a:spLocks noGrp="1"/>
          </p:cNvSpPr>
          <p:nvPr>
            <p:ph type="ftr" sz="quarter" idx="11"/>
          </p:nvPr>
        </p:nvSpPr>
        <p:spPr>
          <a:xfrm>
            <a:off x="6903959" y="6321067"/>
            <a:ext cx="1919700" cy="180000"/>
          </a:xfrm>
        </p:spPr>
        <p:txBody>
          <a:bodyPr/>
          <a:lstStyle>
            <a:lvl1pPr>
              <a:defRPr>
                <a:solidFill>
                  <a:schemeClr val="bg1"/>
                </a:solidFill>
              </a:defRPr>
            </a:lvl1pPr>
          </a:lstStyle>
          <a:p>
            <a:pPr>
              <a:buClr>
                <a:srgbClr val="9BBB59"/>
              </a:buClr>
            </a:pPr>
            <a:r>
              <a:rPr lang="da-DK" dirty="0">
                <a:solidFill>
                  <a:prstClr val="white"/>
                </a:solidFill>
              </a:rPr>
              <a:t>Præsentationstitel</a:t>
            </a:r>
          </a:p>
        </p:txBody>
      </p:sp>
      <p:sp>
        <p:nvSpPr>
          <p:cNvPr id="34" name="Slide Number Placeholder 5">
            <a:extLst>
              <a:ext uri="{FF2B5EF4-FFF2-40B4-BE49-F238E27FC236}">
                <a16:creationId xmlns:a16="http://schemas.microsoft.com/office/drawing/2014/main" id="{CBFEA6B7-9380-4434-8E44-527B3CEEFDB9}"/>
              </a:ext>
            </a:extLst>
          </p:cNvPr>
          <p:cNvSpPr>
            <a:spLocks noGrp="1"/>
          </p:cNvSpPr>
          <p:nvPr>
            <p:ph type="sldNum" sz="quarter" idx="12"/>
          </p:nvPr>
        </p:nvSpPr>
        <p:spPr>
          <a:xfrm>
            <a:off x="6903960" y="6434418"/>
            <a:ext cx="1919700" cy="180000"/>
          </a:xfrm>
        </p:spPr>
        <p:txBody>
          <a:bodyPr/>
          <a:lstStyle>
            <a:lvl1pPr>
              <a:defRPr>
                <a:solidFill>
                  <a:schemeClr val="bg1"/>
                </a:solidFill>
              </a:defRPr>
            </a:lvl1pPr>
          </a:lstStyle>
          <a:p>
            <a:pPr>
              <a:buClr>
                <a:srgbClr val="9BBB59"/>
              </a:buClr>
            </a:pPr>
            <a:fld id="{859873C9-BF5D-4A9A-BB31-45BBB7BABAF7}" type="slidenum">
              <a:rPr lang="da-DK" smtClean="0">
                <a:solidFill>
                  <a:prstClr val="white"/>
                </a:solidFill>
              </a:rPr>
              <a:pPr>
                <a:buClr>
                  <a:srgbClr val="9BBB59"/>
                </a:buClr>
              </a:pPr>
              <a:t>‹nr.›</a:t>
            </a:fld>
            <a:endParaRPr lang="da-DK" dirty="0">
              <a:solidFill>
                <a:prstClr val="white"/>
              </a:solidFill>
            </a:endParaRPr>
          </a:p>
        </p:txBody>
      </p:sp>
      <p:sp>
        <p:nvSpPr>
          <p:cNvPr id="37" name="Date_DateCustomA" hidden="1">
            <a:extLst>
              <a:ext uri="{FF2B5EF4-FFF2-40B4-BE49-F238E27FC236}">
                <a16:creationId xmlns:a16="http://schemas.microsoft.com/office/drawing/2014/main" id="{8BE199B1-A553-43EF-83DF-C1211EC63CB5}"/>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9BBB59"/>
              </a:buClr>
            </a:pPr>
            <a:endParaRPr lang="da-DK" dirty="0">
              <a:solidFill>
                <a:prstClr val="white"/>
              </a:solidFill>
            </a:endParaRPr>
          </a:p>
        </p:txBody>
      </p:sp>
      <p:pic>
        <p:nvPicPr>
          <p:cNvPr id="8" name="Picture 3" descr="C:\Users\b009888\Desktop\Powerpoint\Arbejdstilsynet_RGB_white.e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1300" y="6382800"/>
            <a:ext cx="773110" cy="237600"/>
          </a:xfrm>
          <a:prstGeom prst="rect">
            <a:avLst/>
          </a:prstGeom>
          <a:noFill/>
          <a:extLst>
            <a:ext uri="{909E8E84-426E-40DD-AFC4-6F175D3DCCD1}">
              <a14:hiddenFill xmlns:a14="http://schemas.microsoft.com/office/drawing/2010/main">
                <a:solidFill>
                  <a:srgbClr val="FFFFFF"/>
                </a:solidFill>
              </a14:hiddenFill>
            </a:ext>
          </a:extLst>
        </p:spPr>
      </p:pic>
      <p:sp>
        <p:nvSpPr>
          <p:cNvPr id="9" name="Titel 1"/>
          <p:cNvSpPr>
            <a:spLocks noGrp="1"/>
          </p:cNvSpPr>
          <p:nvPr>
            <p:ph type="ctrTitle"/>
          </p:nvPr>
        </p:nvSpPr>
        <p:spPr>
          <a:xfrm>
            <a:off x="791100" y="1980000"/>
            <a:ext cx="7561802" cy="889200"/>
          </a:xfrm>
        </p:spPr>
        <p:txBody>
          <a:bodyPr anchor="ctr" anchorCtr="0"/>
          <a:lstStyle>
            <a:lvl1pPr algn="ctr">
              <a:defRPr sz="3000">
                <a:solidFill>
                  <a:schemeClr val="bg1"/>
                </a:solidFill>
              </a:defRPr>
            </a:lvl1pPr>
          </a:lstStyle>
          <a:p>
            <a:r>
              <a:rPr lang="da-DK"/>
              <a:t>Klik for at redigere i master</a:t>
            </a:r>
            <a:endParaRPr lang="da-DK" dirty="0"/>
          </a:p>
        </p:txBody>
      </p:sp>
    </p:spTree>
    <p:extLst>
      <p:ext uri="{BB962C8B-B14F-4D97-AF65-F5344CB8AC3E}">
        <p14:creationId xmlns:p14="http://schemas.microsoft.com/office/powerpoint/2010/main" val="437286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el alene">
    <p:spTree>
      <p:nvGrpSpPr>
        <p:cNvPr id="1" name=""/>
        <p:cNvGrpSpPr/>
        <p:nvPr/>
      </p:nvGrpSpPr>
      <p:grpSpPr>
        <a:xfrm>
          <a:off x="0" y="0"/>
          <a:ext cx="0" cy="0"/>
          <a:chOff x="0" y="0"/>
          <a:chExt cx="0" cy="0"/>
        </a:xfrm>
      </p:grpSpPr>
      <p:sp>
        <p:nvSpPr>
          <p:cNvPr id="4" name="FLD_PresentationTitle"/>
          <p:cNvSpPr>
            <a:spLocks noGrp="1"/>
          </p:cNvSpPr>
          <p:nvPr>
            <p:ph type="ftr" sz="quarter" idx="11"/>
          </p:nvPr>
        </p:nvSpPr>
        <p:spPr/>
        <p:txBody>
          <a:bodyPr/>
          <a:lstStyle/>
          <a:p>
            <a:pPr>
              <a:buClr>
                <a:srgbClr val="9BBB59"/>
              </a:buClr>
            </a:pPr>
            <a:r>
              <a:rPr lang="da-DK" dirty="0">
                <a:solidFill>
                  <a:srgbClr val="1F497D"/>
                </a:solidFill>
              </a:rPr>
              <a:t>Præsentationstitel</a:t>
            </a:r>
          </a:p>
        </p:txBody>
      </p:sp>
      <p:sp>
        <p:nvSpPr>
          <p:cNvPr id="5" name="Slide Number Placeholder 4"/>
          <p:cNvSpPr>
            <a:spLocks noGrp="1"/>
          </p:cNvSpPr>
          <p:nvPr>
            <p:ph type="sldNum" sz="quarter" idx="12"/>
          </p:nvPr>
        </p:nvSpPr>
        <p:spPr/>
        <p:txBody>
          <a:bodyPr/>
          <a:lstStyle/>
          <a:p>
            <a:pPr>
              <a:buClr>
                <a:srgbClr val="9BBB59"/>
              </a:buClr>
            </a:pPr>
            <a:fld id="{24C8C45C-947F-4981-8B3F-4F32E973C901}" type="slidenum">
              <a:rPr lang="da-DK" smtClean="0">
                <a:solidFill>
                  <a:srgbClr val="1F497D"/>
                </a:solidFill>
              </a:rPr>
              <a:pPr>
                <a:buClr>
                  <a:srgbClr val="9BBB59"/>
                </a:buClr>
              </a:pPr>
              <a:t>‹nr.›</a:t>
            </a:fld>
            <a:endParaRPr lang="da-DK" dirty="0">
              <a:solidFill>
                <a:srgbClr val="1F497D"/>
              </a:solidFill>
            </a:endParaRPr>
          </a:p>
        </p:txBody>
      </p:sp>
      <p:sp>
        <p:nvSpPr>
          <p:cNvPr id="7" name="Date_DateCustomA" hidden="1">
            <a:extLst>
              <a:ext uri="{FF2B5EF4-FFF2-40B4-BE49-F238E27FC236}">
                <a16:creationId xmlns:a16="http://schemas.microsoft.com/office/drawing/2014/main" id="{1BBF7982-38D1-452A-8F40-BF165A383BF7}"/>
              </a:ext>
            </a:extLst>
          </p:cNvPr>
          <p:cNvSpPr>
            <a:spLocks noGrp="1"/>
          </p:cNvSpPr>
          <p:nvPr>
            <p:ph type="dt" sz="half" idx="10"/>
          </p:nvPr>
        </p:nvSpPr>
        <p:spPr>
          <a:xfrm>
            <a:off x="0" y="7058361"/>
            <a:ext cx="0" cy="0"/>
          </a:xfrm>
        </p:spPr>
        <p:txBody>
          <a:bodyPr/>
          <a:lstStyle>
            <a:lvl1pPr>
              <a:defRPr sz="100">
                <a:solidFill>
                  <a:schemeClr val="bg1"/>
                </a:solidFill>
              </a:defRPr>
            </a:lvl1pPr>
          </a:lstStyle>
          <a:p>
            <a:pPr>
              <a:buClr>
                <a:srgbClr val="9BBB59"/>
              </a:buClr>
            </a:pPr>
            <a:endParaRPr lang="da-DK" dirty="0">
              <a:solidFill>
                <a:prstClr val="white"/>
              </a:solidFill>
            </a:endParaRPr>
          </a:p>
        </p:txBody>
      </p:sp>
      <p:sp>
        <p:nvSpPr>
          <p:cNvPr id="2" name="Titel 1"/>
          <p:cNvSpPr>
            <a:spLocks noGrp="1"/>
          </p:cNvSpPr>
          <p:nvPr>
            <p:ph type="title"/>
          </p:nvPr>
        </p:nvSpPr>
        <p:spPr/>
        <p:txBody>
          <a:bodyPr/>
          <a:lstStyle/>
          <a:p>
            <a:r>
              <a:rPr lang="da-DK"/>
              <a:t>Klik for at redigere i master</a:t>
            </a:r>
          </a:p>
        </p:txBody>
      </p:sp>
    </p:spTree>
    <p:extLst>
      <p:ext uri="{BB962C8B-B14F-4D97-AF65-F5344CB8AC3E}">
        <p14:creationId xmlns:p14="http://schemas.microsoft.com/office/powerpoint/2010/main" val="11882290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9" name="Header"/>
          <p:cNvSpPr txBox="1"/>
          <p:nvPr userDrawn="1"/>
        </p:nvSpPr>
        <p:spPr>
          <a:xfrm>
            <a:off x="404811" y="539751"/>
            <a:ext cx="8331994" cy="650171"/>
          </a:xfrm>
          <a:prstGeom prst="rect">
            <a:avLst/>
          </a:prstGeom>
          <a:noFill/>
        </p:spPr>
        <p:txBody>
          <a:bodyPr wrap="square" lIns="0" tIns="0" rIns="0" bIns="0" rtlCol="0" anchor="b" anchorCtr="0">
            <a:noAutofit/>
          </a:bodyPr>
          <a:lstStyle/>
          <a:p>
            <a:pPr>
              <a:buClr>
                <a:srgbClr val="9BBB59"/>
              </a:buClr>
            </a:pPr>
            <a:r>
              <a:rPr lang="da-DK" sz="2400" dirty="0">
                <a:solidFill>
                  <a:prstClr val="black"/>
                </a:solidFill>
                <a:latin typeface="Arial" panose="020B0604020202020204" pitchFamily="34" charset="0"/>
                <a:cs typeface="Arial" panose="020B0604020202020204" pitchFamily="34" charset="0"/>
              </a:rPr>
              <a:t>User guide – </a:t>
            </a:r>
            <a:r>
              <a:rPr lang="da-DK" sz="2400" dirty="0" err="1">
                <a:solidFill>
                  <a:prstClr val="black"/>
                </a:solidFill>
                <a:latin typeface="Arial" panose="020B0604020202020204" pitchFamily="34" charset="0"/>
                <a:cs typeface="Arial" panose="020B0604020202020204" pitchFamily="34" charset="0"/>
              </a:rPr>
              <a:t>delete</a:t>
            </a:r>
            <a:r>
              <a:rPr lang="da-DK" sz="2400" dirty="0">
                <a:solidFill>
                  <a:prstClr val="black"/>
                </a:solidFill>
                <a:latin typeface="Arial" panose="020B0604020202020204" pitchFamily="34" charset="0"/>
                <a:cs typeface="Arial" panose="020B0604020202020204" pitchFamily="34" charset="0"/>
              </a:rPr>
              <a:t> </a:t>
            </a:r>
            <a:r>
              <a:rPr lang="da-DK" sz="2400" dirty="0" err="1">
                <a:solidFill>
                  <a:prstClr val="black"/>
                </a:solidFill>
                <a:latin typeface="Arial" panose="020B0604020202020204" pitchFamily="34" charset="0"/>
                <a:cs typeface="Arial" panose="020B0604020202020204" pitchFamily="34" charset="0"/>
              </a:rPr>
              <a:t>before</a:t>
            </a:r>
            <a:r>
              <a:rPr lang="da-DK" sz="2400" dirty="0">
                <a:solidFill>
                  <a:prstClr val="black"/>
                </a:solidFill>
                <a:latin typeface="Arial" panose="020B0604020202020204" pitchFamily="34" charset="0"/>
                <a:cs typeface="Arial" panose="020B0604020202020204" pitchFamily="34" charset="0"/>
              </a:rPr>
              <a:t> </a:t>
            </a:r>
            <a:r>
              <a:rPr lang="da-DK" sz="2400" dirty="0" err="1">
                <a:solidFill>
                  <a:prstClr val="black"/>
                </a:solidFill>
                <a:latin typeface="Arial" panose="020B0604020202020204" pitchFamily="34" charset="0"/>
                <a:cs typeface="Arial" panose="020B0604020202020204" pitchFamily="34" charset="0"/>
              </a:rPr>
              <a:t>use</a:t>
            </a:r>
            <a:endParaRPr lang="da-DK" sz="1350" dirty="0">
              <a:solidFill>
                <a:srgbClr val="1F497D"/>
              </a:solidFill>
            </a:endParaRPr>
          </a:p>
        </p:txBody>
      </p:sp>
      <p:sp>
        <p:nvSpPr>
          <p:cNvPr id="29" name="Text Box 2"/>
          <p:cNvSpPr txBox="1">
            <a:spLocks noChangeArrowheads="1"/>
          </p:cNvSpPr>
          <p:nvPr userDrawn="1"/>
        </p:nvSpPr>
        <p:spPr bwMode="auto">
          <a:xfrm>
            <a:off x="404814" y="1833790"/>
            <a:ext cx="1620599" cy="337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450"/>
              </a:spcAft>
              <a:buClr>
                <a:srgbClr val="9BBB59"/>
              </a:buClr>
              <a:defRPr/>
            </a:pPr>
            <a:r>
              <a:rPr lang="da-DK" sz="750" b="1" noProof="1">
                <a:solidFill>
                  <a:prstClr val="black"/>
                </a:solidFill>
                <a:latin typeface="Arial" panose="020B0604020202020204" pitchFamily="34" charset="0"/>
                <a:cs typeface="Arial" panose="020B0604020202020204" pitchFamily="34" charset="0"/>
              </a:rPr>
              <a:t>Use text styles</a:t>
            </a:r>
          </a:p>
          <a:p>
            <a:pPr eaLnBrk="1" hangingPunct="1">
              <a:spcAft>
                <a:spcPts val="450"/>
              </a:spcAft>
              <a:buClr>
                <a:srgbClr val="9BBB59"/>
              </a:buClr>
              <a:defRPr/>
            </a:pPr>
            <a:r>
              <a:rPr lang="da-DK" altLang="da-DK" sz="675" noProof="1">
                <a:solidFill>
                  <a:prstClr val="black"/>
                </a:solidFill>
                <a:latin typeface="Arial" panose="020B0604020202020204" pitchFamily="34" charset="0"/>
                <a:cs typeface="Arial" panose="020B0604020202020204" pitchFamily="34" charset="0"/>
              </a:rPr>
              <a:t>Use the </a:t>
            </a:r>
            <a:r>
              <a:rPr lang="da-DK" altLang="da-DK" sz="675" b="1" noProof="1">
                <a:solidFill>
                  <a:prstClr val="black"/>
                </a:solidFill>
                <a:latin typeface="Arial" panose="020B0604020202020204" pitchFamily="34" charset="0"/>
                <a:cs typeface="Arial" panose="020B0604020202020204" pitchFamily="34" charset="0"/>
              </a:rPr>
              <a:t>TAB</a:t>
            </a:r>
            <a:r>
              <a:rPr lang="da-DK" altLang="da-DK" sz="675" noProof="1">
                <a:solidFill>
                  <a:prstClr val="black"/>
                </a:solidFill>
                <a:latin typeface="Arial" panose="020B0604020202020204" pitchFamily="34" charset="0"/>
                <a:cs typeface="Arial" panose="020B0604020202020204" pitchFamily="34" charset="0"/>
              </a:rPr>
              <a:t>-key to jump through </a:t>
            </a:r>
            <a:br>
              <a:rPr lang="da-DK" altLang="da-DK" sz="675" noProof="1">
                <a:solidFill>
                  <a:prstClr val="black"/>
                </a:solidFill>
                <a:latin typeface="Arial" panose="020B0604020202020204" pitchFamily="34" charset="0"/>
                <a:cs typeface="Arial" panose="020B0604020202020204" pitchFamily="34" charset="0"/>
              </a:rPr>
            </a:br>
            <a:r>
              <a:rPr lang="da-DK" altLang="da-DK" sz="675" noProof="1">
                <a:solidFill>
                  <a:prstClr val="black"/>
                </a:solidFill>
                <a:latin typeface="Arial" panose="020B0604020202020204" pitchFamily="34" charset="0"/>
                <a:cs typeface="Arial" panose="020B0604020202020204" pitchFamily="34" charset="0"/>
              </a:rPr>
              <a:t>levels. Click </a:t>
            </a:r>
            <a:r>
              <a:rPr lang="da-DK" altLang="da-DK" sz="675" b="1" noProof="1">
                <a:solidFill>
                  <a:prstClr val="black"/>
                </a:solidFill>
                <a:latin typeface="Arial" panose="020B0604020202020204" pitchFamily="34" charset="0"/>
                <a:cs typeface="Arial" panose="020B0604020202020204" pitchFamily="34" charset="0"/>
              </a:rPr>
              <a:t>ENTER</a:t>
            </a:r>
            <a:r>
              <a:rPr lang="da-DK" altLang="da-DK" sz="675" noProof="1">
                <a:solidFill>
                  <a:prstClr val="black"/>
                </a:solidFill>
                <a:latin typeface="Arial" panose="020B0604020202020204" pitchFamily="34" charset="0"/>
                <a:cs typeface="Arial" panose="020B0604020202020204" pitchFamily="34" charset="0"/>
              </a:rPr>
              <a:t>, then </a:t>
            </a:r>
            <a:r>
              <a:rPr lang="da-DK" altLang="da-DK" sz="675" b="1" noProof="1">
                <a:solidFill>
                  <a:prstClr val="black"/>
                </a:solidFill>
                <a:latin typeface="Arial" panose="020B0604020202020204" pitchFamily="34" charset="0"/>
                <a:cs typeface="Arial" panose="020B0604020202020204" pitchFamily="34" charset="0"/>
              </a:rPr>
              <a:t>TAB</a:t>
            </a:r>
            <a:r>
              <a:rPr lang="da-DK" altLang="da-DK" sz="675" noProof="1">
                <a:solidFill>
                  <a:prstClr val="black"/>
                </a:solidFill>
                <a:latin typeface="Arial" panose="020B0604020202020204" pitchFamily="34" charset="0"/>
                <a:cs typeface="Arial" panose="020B0604020202020204" pitchFamily="34" charset="0"/>
              </a:rPr>
              <a:t> to switch from one level to the next level</a:t>
            </a:r>
          </a:p>
          <a:p>
            <a:pPr eaLnBrk="1" hangingPunct="1">
              <a:spcAft>
                <a:spcPts val="900"/>
              </a:spcAft>
              <a:buClr>
                <a:srgbClr val="9BBB59"/>
              </a:buClr>
              <a:defRPr/>
            </a:pPr>
            <a:r>
              <a:rPr lang="da-DK" altLang="da-DK" sz="675" noProof="1">
                <a:solidFill>
                  <a:prstClr val="black"/>
                </a:solidFill>
                <a:latin typeface="Arial" panose="020B0604020202020204" pitchFamily="34" charset="0"/>
                <a:cs typeface="Arial" panose="020B0604020202020204" pitchFamily="34" charset="0"/>
              </a:rPr>
              <a:t>To go back in levels use </a:t>
            </a:r>
            <a:r>
              <a:rPr lang="da-DK" altLang="da-DK" sz="675" b="1" noProof="1">
                <a:solidFill>
                  <a:prstClr val="black"/>
                </a:solidFill>
                <a:latin typeface="Arial" panose="020B0604020202020204" pitchFamily="34" charset="0"/>
                <a:cs typeface="Arial" panose="020B0604020202020204" pitchFamily="34" charset="0"/>
              </a:rPr>
              <a:t>SHIFT-TAB</a:t>
            </a:r>
            <a:endParaRPr lang="da-DK" sz="675" b="1" noProof="1">
              <a:solidFill>
                <a:prstClr val="black"/>
              </a:solidFill>
              <a:latin typeface="Arial" panose="020B0604020202020204" pitchFamily="34" charset="0"/>
              <a:cs typeface="Arial" panose="020B0604020202020204" pitchFamily="34" charset="0"/>
            </a:endParaRPr>
          </a:p>
          <a:p>
            <a:pPr eaLnBrk="1" hangingPunct="1">
              <a:spcAft>
                <a:spcPts val="450"/>
              </a:spcAft>
              <a:buClr>
                <a:srgbClr val="9BBB59"/>
              </a:buClr>
              <a:defRPr/>
            </a:pPr>
            <a:r>
              <a:rPr lang="da-DK" sz="675" noProof="1">
                <a:solidFill>
                  <a:prstClr val="black"/>
                </a:solidFill>
                <a:latin typeface="Arial" panose="020B0604020202020204" pitchFamily="34" charset="0"/>
                <a:cs typeface="Arial" panose="020B0604020202020204" pitchFamily="34" charset="0"/>
              </a:rPr>
              <a:t>Alternatively, </a:t>
            </a:r>
            <a:r>
              <a:rPr lang="da-DK" sz="675" b="1" noProof="1">
                <a:solidFill>
                  <a:prstClr val="black"/>
                </a:solidFill>
                <a:latin typeface="Arial" panose="020B0604020202020204" pitchFamily="34" charset="0"/>
                <a:cs typeface="Arial" panose="020B0604020202020204" pitchFamily="34" charset="0"/>
              </a:rPr>
              <a:t>Increase</a:t>
            </a:r>
            <a:r>
              <a:rPr lang="da-DK" sz="675" noProof="1">
                <a:solidFill>
                  <a:prstClr val="black"/>
                </a:solidFill>
                <a:latin typeface="Arial" panose="020B0604020202020204" pitchFamily="34" charset="0"/>
                <a:cs typeface="Arial" panose="020B0604020202020204" pitchFamily="34" charset="0"/>
              </a:rPr>
              <a:t> and</a:t>
            </a:r>
            <a:br>
              <a:rPr lang="da-DK" sz="675" noProof="1">
                <a:solidFill>
                  <a:prstClr val="black"/>
                </a:solidFill>
                <a:latin typeface="Arial" panose="020B0604020202020204" pitchFamily="34" charset="0"/>
                <a:cs typeface="Arial" panose="020B0604020202020204" pitchFamily="34" charset="0"/>
              </a:rPr>
            </a:br>
            <a:r>
              <a:rPr lang="da-DK" sz="675" b="1" noProof="1">
                <a:solidFill>
                  <a:prstClr val="black"/>
                </a:solidFill>
                <a:latin typeface="Arial" panose="020B0604020202020204" pitchFamily="34" charset="0"/>
                <a:cs typeface="Arial" panose="020B0604020202020204" pitchFamily="34" charset="0"/>
              </a:rPr>
              <a:t>Decrease </a:t>
            </a:r>
            <a:r>
              <a:rPr lang="da-DK" sz="675" noProof="1">
                <a:solidFill>
                  <a:prstClr val="black"/>
                </a:solidFill>
                <a:latin typeface="Arial" panose="020B0604020202020204" pitchFamily="34" charset="0"/>
                <a:cs typeface="Arial" panose="020B0604020202020204" pitchFamily="34" charset="0"/>
              </a:rPr>
              <a:t>list level can be used</a:t>
            </a:r>
          </a:p>
          <a:p>
            <a:pPr eaLnBrk="1" hangingPunct="1">
              <a:spcBef>
                <a:spcPts val="900"/>
              </a:spcBef>
              <a:spcAft>
                <a:spcPts val="450"/>
              </a:spcAft>
              <a:buClr>
                <a:srgbClr val="9BBB59"/>
              </a:buClr>
              <a:defRPr/>
            </a:pPr>
            <a:r>
              <a:rPr lang="da-DK" sz="750" b="1" noProof="1">
                <a:solidFill>
                  <a:prstClr val="black"/>
                </a:solidFill>
                <a:latin typeface="Arial" panose="020B0604020202020204" pitchFamily="34" charset="0"/>
                <a:cs typeface="Arial" panose="020B0604020202020204" pitchFamily="34" charset="0"/>
              </a:rPr>
              <a:t>Use layouts</a:t>
            </a:r>
          </a:p>
          <a:p>
            <a:pPr eaLnBrk="1" hangingPunct="1">
              <a:spcAft>
                <a:spcPts val="450"/>
              </a:spcAft>
              <a:buClr>
                <a:srgbClr val="9BBB59"/>
              </a:buClr>
              <a:defRPr/>
            </a:pPr>
            <a:r>
              <a:rPr lang="da-DK" altLang="da-DK" sz="675" b="1" noProof="1">
                <a:solidFill>
                  <a:prstClr val="black"/>
                </a:solidFill>
                <a:latin typeface="Arial" panose="020B0604020202020204" pitchFamily="34" charset="0"/>
                <a:cs typeface="Arial" panose="020B0604020202020204" pitchFamily="34" charset="0"/>
              </a:rPr>
              <a:t>1. </a:t>
            </a:r>
            <a:r>
              <a:rPr lang="da-DK" altLang="da-DK" sz="675" noProof="1">
                <a:solidFill>
                  <a:prstClr val="black"/>
                </a:solidFill>
                <a:latin typeface="Arial" panose="020B0604020202020204" pitchFamily="34" charset="0"/>
                <a:cs typeface="Arial" panose="020B0604020202020204" pitchFamily="34" charset="0"/>
              </a:rPr>
              <a:t>Click the </a:t>
            </a:r>
            <a:r>
              <a:rPr lang="da-DK" altLang="da-DK" sz="675" b="1" noProof="1">
                <a:solidFill>
                  <a:prstClr val="black"/>
                </a:solidFill>
                <a:latin typeface="Arial" panose="020B0604020202020204" pitchFamily="34" charset="0"/>
                <a:cs typeface="Arial" panose="020B0604020202020204" pitchFamily="34" charset="0"/>
              </a:rPr>
              <a:t>Home tab</a:t>
            </a:r>
            <a:endParaRPr lang="da-DK" altLang="da-DK" sz="675" strike="sngStrike" noProof="1">
              <a:solidFill>
                <a:prstClr val="black"/>
              </a:solidFill>
              <a:latin typeface="Arial" panose="020B0604020202020204" pitchFamily="34" charset="0"/>
              <a:cs typeface="Arial" panose="020B0604020202020204" pitchFamily="34" charset="0"/>
            </a:endParaRPr>
          </a:p>
          <a:p>
            <a:pPr eaLnBrk="1" hangingPunct="1">
              <a:spcAft>
                <a:spcPts val="450"/>
              </a:spcAft>
              <a:buClr>
                <a:srgbClr val="9BBB59"/>
              </a:buClr>
              <a:defRPr/>
            </a:pPr>
            <a:r>
              <a:rPr lang="da-DK" altLang="da-DK" sz="675" b="1" noProof="1">
                <a:solidFill>
                  <a:prstClr val="black"/>
                </a:solidFill>
                <a:latin typeface="Arial" panose="020B0604020202020204" pitchFamily="34" charset="0"/>
                <a:cs typeface="Arial" panose="020B0604020202020204" pitchFamily="34" charset="0"/>
              </a:rPr>
              <a:t>2. </a:t>
            </a:r>
            <a:r>
              <a:rPr lang="da-DK" altLang="da-DK" sz="675" noProof="1">
                <a:solidFill>
                  <a:prstClr val="black"/>
                </a:solidFill>
                <a:latin typeface="Arial" panose="020B0604020202020204" pitchFamily="34" charset="0"/>
                <a:cs typeface="Arial" panose="020B0604020202020204" pitchFamily="34" charset="0"/>
              </a:rPr>
              <a:t>Click the </a:t>
            </a:r>
            <a:r>
              <a:rPr lang="da-DK" altLang="da-DK" sz="675" b="1" noProof="1">
                <a:solidFill>
                  <a:prstClr val="black"/>
                </a:solidFill>
                <a:latin typeface="Arial" panose="020B0604020202020204" pitchFamily="34" charset="0"/>
                <a:cs typeface="Arial" panose="020B0604020202020204" pitchFamily="34" charset="0"/>
              </a:rPr>
              <a:t>New Slide </a:t>
            </a:r>
            <a:r>
              <a:rPr lang="da-DK" altLang="da-DK" sz="675" noProof="1">
                <a:solidFill>
                  <a:prstClr val="black"/>
                </a:solidFill>
                <a:latin typeface="Arial" panose="020B0604020202020204" pitchFamily="34" charset="0"/>
                <a:cs typeface="Arial" panose="020B0604020202020204" pitchFamily="34" charset="0"/>
              </a:rPr>
              <a:t>menu to insert new slide</a:t>
            </a:r>
          </a:p>
          <a:p>
            <a:pPr eaLnBrk="1" hangingPunct="1">
              <a:spcAft>
                <a:spcPts val="450"/>
              </a:spcAft>
              <a:buClr>
                <a:srgbClr val="9BBB59"/>
              </a:buClr>
              <a:defRPr/>
            </a:pPr>
            <a:r>
              <a:rPr lang="da-DK" altLang="da-DK" sz="675" b="1" noProof="1">
                <a:solidFill>
                  <a:prstClr val="black"/>
                </a:solidFill>
                <a:latin typeface="Arial" panose="020B0604020202020204" pitchFamily="34" charset="0"/>
                <a:cs typeface="Arial" panose="020B0604020202020204" pitchFamily="34" charset="0"/>
              </a:rPr>
              <a:t>3. </a:t>
            </a:r>
            <a:r>
              <a:rPr lang="da-DK" altLang="da-DK" sz="675" noProof="1">
                <a:solidFill>
                  <a:prstClr val="black"/>
                </a:solidFill>
                <a:latin typeface="Arial" panose="020B0604020202020204" pitchFamily="34" charset="0"/>
                <a:cs typeface="Arial" panose="020B0604020202020204" pitchFamily="34" charset="0"/>
              </a:rPr>
              <a:t>Choose </a:t>
            </a:r>
            <a:r>
              <a:rPr lang="da-DK" altLang="da-DK" sz="675" b="1" noProof="1">
                <a:solidFill>
                  <a:prstClr val="black"/>
                </a:solidFill>
                <a:latin typeface="Arial" panose="020B0604020202020204" pitchFamily="34" charset="0"/>
                <a:cs typeface="Arial" panose="020B0604020202020204" pitchFamily="34" charset="0"/>
              </a:rPr>
              <a:t>Layout</a:t>
            </a:r>
            <a:r>
              <a:rPr lang="da-DK" altLang="da-DK" sz="675" noProof="1">
                <a:solidFill>
                  <a:prstClr val="black"/>
                </a:solidFill>
                <a:latin typeface="Arial" panose="020B0604020202020204" pitchFamily="34" charset="0"/>
                <a:cs typeface="Arial" panose="020B0604020202020204" pitchFamily="34" charset="0"/>
              </a:rPr>
              <a:t> to change an appropriate layout from the </a:t>
            </a:r>
            <a:br>
              <a:rPr lang="da-DK" altLang="da-DK" sz="675" noProof="1">
                <a:solidFill>
                  <a:prstClr val="black"/>
                </a:solidFill>
                <a:latin typeface="Arial" panose="020B0604020202020204" pitchFamily="34" charset="0"/>
                <a:cs typeface="Arial" panose="020B0604020202020204" pitchFamily="34" charset="0"/>
              </a:rPr>
            </a:br>
            <a:r>
              <a:rPr lang="da-DK" altLang="da-DK" sz="675" noProof="1">
                <a:solidFill>
                  <a:prstClr val="black"/>
                </a:solidFill>
                <a:latin typeface="Arial" panose="020B0604020202020204" pitchFamily="34" charset="0"/>
                <a:cs typeface="Arial" panose="020B0604020202020204" pitchFamily="34" charset="0"/>
              </a:rPr>
              <a:t>"drop down" menu </a:t>
            </a:r>
          </a:p>
          <a:p>
            <a:pPr>
              <a:spcBef>
                <a:spcPts val="900"/>
              </a:spcBef>
              <a:spcAft>
                <a:spcPts val="450"/>
              </a:spcAft>
              <a:buClr>
                <a:srgbClr val="9BBB59"/>
              </a:buClr>
              <a:buFont typeface="+mj-lt"/>
              <a:buNone/>
              <a:defRPr/>
            </a:pPr>
            <a:r>
              <a:rPr lang="da-DK" sz="750" b="1" noProof="1">
                <a:solidFill>
                  <a:prstClr val="black"/>
                </a:solidFill>
                <a:latin typeface="Arial" panose="020B0604020202020204" pitchFamily="34" charset="0"/>
                <a:cs typeface="Arial" panose="020B0604020202020204" pitchFamily="34" charset="0"/>
              </a:rPr>
              <a:t>Reset slide</a:t>
            </a:r>
          </a:p>
          <a:p>
            <a:pPr marL="0" indent="0" eaLnBrk="1" hangingPunct="1">
              <a:lnSpc>
                <a:spcPct val="100000"/>
              </a:lnSpc>
              <a:spcAft>
                <a:spcPts val="450"/>
              </a:spcAft>
              <a:buClrTx/>
              <a:buFont typeface="+mj-lt"/>
              <a:buNone/>
              <a:defRPr/>
            </a:pPr>
            <a:r>
              <a:rPr lang="da-DK" altLang="da-DK" sz="675" b="1" noProof="1">
                <a:solidFill>
                  <a:prstClr val="black"/>
                </a:solidFill>
                <a:latin typeface="Arial" panose="020B0604020202020204" pitchFamily="34" charset="0"/>
                <a:cs typeface="Arial" panose="020B0604020202020204" pitchFamily="34" charset="0"/>
              </a:rPr>
              <a:t>1.</a:t>
            </a:r>
            <a:r>
              <a:rPr lang="da-DK" altLang="da-DK" sz="675" noProof="1">
                <a:solidFill>
                  <a:prstClr val="black"/>
                </a:solidFill>
                <a:latin typeface="Arial" panose="020B0604020202020204" pitchFamily="34" charset="0"/>
                <a:cs typeface="Arial" panose="020B0604020202020204" pitchFamily="34" charset="0"/>
              </a:rPr>
              <a:t> Click the </a:t>
            </a:r>
            <a:r>
              <a:rPr lang="da-DK" altLang="da-DK" sz="675" b="1" noProof="1">
                <a:solidFill>
                  <a:prstClr val="black"/>
                </a:solidFill>
                <a:latin typeface="Arial" panose="020B0604020202020204" pitchFamily="34" charset="0"/>
                <a:cs typeface="Arial" panose="020B0604020202020204" pitchFamily="34" charset="0"/>
              </a:rPr>
              <a:t>Home tab</a:t>
            </a:r>
            <a:endParaRPr lang="da-DK" altLang="da-DK" sz="675" strike="sngStrike" noProof="1">
              <a:solidFill>
                <a:prstClr val="black"/>
              </a:solidFill>
              <a:latin typeface="Arial" panose="020B0604020202020204" pitchFamily="34" charset="0"/>
              <a:cs typeface="Arial" panose="020B0604020202020204" pitchFamily="34" charset="0"/>
            </a:endParaRPr>
          </a:p>
          <a:p>
            <a:pPr marL="0" indent="0" eaLnBrk="1" hangingPunct="1">
              <a:lnSpc>
                <a:spcPct val="100000"/>
              </a:lnSpc>
              <a:spcAft>
                <a:spcPts val="450"/>
              </a:spcAft>
              <a:buClrTx/>
              <a:buFont typeface="+mj-lt"/>
              <a:buNone/>
              <a:defRPr/>
            </a:pPr>
            <a:r>
              <a:rPr lang="da-DK" altLang="da-DK" sz="675" b="1" noProof="1">
                <a:solidFill>
                  <a:prstClr val="black"/>
                </a:solidFill>
                <a:latin typeface="Arial" panose="020B0604020202020204" pitchFamily="34" charset="0"/>
                <a:cs typeface="Arial" panose="020B0604020202020204" pitchFamily="34" charset="0"/>
              </a:rPr>
              <a:t>2.</a:t>
            </a:r>
            <a:r>
              <a:rPr lang="da-DK" altLang="da-DK" sz="675" noProof="1">
                <a:solidFill>
                  <a:prstClr val="black"/>
                </a:solidFill>
                <a:latin typeface="Arial" panose="020B0604020202020204" pitchFamily="34" charset="0"/>
                <a:cs typeface="Arial" panose="020B0604020202020204" pitchFamily="34" charset="0"/>
              </a:rPr>
              <a:t> Click the </a:t>
            </a:r>
            <a:r>
              <a:rPr lang="da-DK" altLang="da-DK" sz="675" b="1" noProof="1">
                <a:solidFill>
                  <a:prstClr val="black"/>
                </a:solidFill>
                <a:latin typeface="Arial" panose="020B0604020202020204" pitchFamily="34" charset="0"/>
                <a:cs typeface="Arial" panose="020B0604020202020204" pitchFamily="34" charset="0"/>
              </a:rPr>
              <a:t>Reset </a:t>
            </a:r>
            <a:r>
              <a:rPr lang="da-DK" altLang="da-DK" sz="675" noProof="1">
                <a:solidFill>
                  <a:prstClr val="black"/>
                </a:solidFill>
                <a:latin typeface="Arial" panose="020B0604020202020204" pitchFamily="34" charset="0"/>
                <a:cs typeface="Arial" panose="020B0604020202020204" pitchFamily="34" charset="0"/>
              </a:rPr>
              <a:t>menu to resetposition, size and formatting of the </a:t>
            </a:r>
            <a:br>
              <a:rPr lang="da-DK" altLang="da-DK" sz="675" noProof="1">
                <a:solidFill>
                  <a:prstClr val="black"/>
                </a:solidFill>
                <a:latin typeface="Arial" panose="020B0604020202020204" pitchFamily="34" charset="0"/>
                <a:cs typeface="Arial" panose="020B0604020202020204" pitchFamily="34" charset="0"/>
              </a:rPr>
            </a:br>
            <a:r>
              <a:rPr lang="da-DK" altLang="da-DK" sz="675" noProof="1">
                <a:solidFill>
                  <a:prstClr val="black"/>
                </a:solidFill>
                <a:latin typeface="Arial" panose="020B0604020202020204" pitchFamily="34" charset="0"/>
                <a:cs typeface="Arial" panose="020B0604020202020204" pitchFamily="34" charset="0"/>
              </a:rPr>
              <a:t>slide placeholders to their default settings</a:t>
            </a:r>
          </a:p>
          <a:p>
            <a:pPr eaLnBrk="1" hangingPunct="1">
              <a:spcAft>
                <a:spcPts val="450"/>
              </a:spcAft>
              <a:buClr>
                <a:srgbClr val="9BBB59"/>
              </a:buClr>
              <a:defRPr/>
            </a:pPr>
            <a:endParaRPr lang="da-DK" sz="675" b="1" noProof="1">
              <a:solidFill>
                <a:prstClr val="black"/>
              </a:solidFill>
              <a:latin typeface="Arial" panose="020B0604020202020204" pitchFamily="34" charset="0"/>
              <a:cs typeface="Arial" panose="020B0604020202020204" pitchFamily="34" charset="0"/>
            </a:endParaRPr>
          </a:p>
          <a:p>
            <a:pPr eaLnBrk="1" hangingPunct="1">
              <a:spcAft>
                <a:spcPts val="180"/>
              </a:spcAft>
              <a:buClr>
                <a:srgbClr val="9BBB59"/>
              </a:buClr>
              <a:defRPr/>
            </a:pPr>
            <a:endParaRPr lang="da-DK" sz="675" noProof="1">
              <a:solidFill>
                <a:prstClr val="black"/>
              </a:solidFill>
              <a:latin typeface="Arial" panose="020B0604020202020204" pitchFamily="34" charset="0"/>
              <a:cs typeface="Arial" panose="020B0604020202020204" pitchFamily="34" charset="0"/>
            </a:endParaRPr>
          </a:p>
        </p:txBody>
      </p:sp>
      <p:sp>
        <p:nvSpPr>
          <p:cNvPr id="21" name="Text Box 3"/>
          <p:cNvSpPr txBox="1">
            <a:spLocks noChangeArrowheads="1"/>
          </p:cNvSpPr>
          <p:nvPr userDrawn="1"/>
        </p:nvSpPr>
        <p:spPr bwMode="auto">
          <a:xfrm>
            <a:off x="3373870" y="1833789"/>
            <a:ext cx="1620599"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450"/>
              </a:spcAft>
              <a:buClr>
                <a:srgbClr val="9BBB59"/>
              </a:buClr>
              <a:defRPr/>
            </a:pPr>
            <a:r>
              <a:rPr lang="da-DK" sz="750" b="1" noProof="1">
                <a:solidFill>
                  <a:prstClr val="black"/>
                </a:solidFill>
                <a:latin typeface="Arial" panose="020B0604020202020204" pitchFamily="34" charset="0"/>
                <a:cs typeface="Arial" panose="020B0604020202020204" pitchFamily="34" charset="0"/>
              </a:rPr>
              <a:t>Insert picture</a:t>
            </a:r>
          </a:p>
          <a:p>
            <a:pPr eaLnBrk="1" hangingPunct="1">
              <a:spcAft>
                <a:spcPts val="450"/>
              </a:spcAft>
              <a:buClr>
                <a:srgbClr val="9BBB59"/>
              </a:buClr>
              <a:defRPr/>
            </a:pPr>
            <a:r>
              <a:rPr lang="da-DK" altLang="da-DK" sz="675" noProof="1">
                <a:solidFill>
                  <a:prstClr val="black"/>
                </a:solidFill>
                <a:latin typeface="Arial" panose="020B0604020202020204" pitchFamily="34" charset="0"/>
                <a:cs typeface="Arial" panose="020B0604020202020204" pitchFamily="34" charset="0"/>
              </a:rPr>
              <a:t>On slides with pictureplaceholder, </a:t>
            </a:r>
            <a:br>
              <a:rPr lang="da-DK" altLang="da-DK" sz="675" noProof="1">
                <a:solidFill>
                  <a:prstClr val="black"/>
                </a:solidFill>
                <a:latin typeface="Arial" panose="020B0604020202020204" pitchFamily="34" charset="0"/>
                <a:cs typeface="Arial" panose="020B0604020202020204" pitchFamily="34" charset="0"/>
              </a:rPr>
            </a:br>
            <a:r>
              <a:rPr lang="da-DK" altLang="da-DK" sz="675" noProof="1">
                <a:solidFill>
                  <a:prstClr val="black"/>
                </a:solidFill>
                <a:latin typeface="Arial" panose="020B0604020202020204" pitchFamily="34" charset="0"/>
                <a:cs typeface="Arial" panose="020B0604020202020204" pitchFamily="34" charset="0"/>
              </a:rPr>
              <a:t>click on the icon and choose </a:t>
            </a:r>
            <a:r>
              <a:rPr lang="da-DK" altLang="da-DK" sz="675" b="1" noProof="1">
                <a:solidFill>
                  <a:prstClr val="black"/>
                </a:solidFill>
                <a:latin typeface="Arial" panose="020B0604020202020204" pitchFamily="34" charset="0"/>
                <a:cs typeface="Arial" panose="020B0604020202020204" pitchFamily="34" charset="0"/>
              </a:rPr>
              <a:t>Insert</a:t>
            </a:r>
          </a:p>
          <a:p>
            <a:pPr eaLnBrk="1" hangingPunct="1">
              <a:spcBef>
                <a:spcPts val="900"/>
              </a:spcBef>
              <a:spcAft>
                <a:spcPts val="450"/>
              </a:spcAft>
              <a:buClr>
                <a:srgbClr val="9BBB59"/>
              </a:buClr>
              <a:defRPr/>
            </a:pPr>
            <a:r>
              <a:rPr lang="da-DK" sz="750" b="1" noProof="1">
                <a:solidFill>
                  <a:prstClr val="black"/>
                </a:solidFill>
                <a:latin typeface="Arial" panose="020B0604020202020204" pitchFamily="34" charset="0"/>
                <a:cs typeface="Arial" panose="020B0604020202020204" pitchFamily="34" charset="0"/>
              </a:rPr>
              <a:t>Change picture</a:t>
            </a:r>
          </a:p>
          <a:p>
            <a:pPr eaLnBrk="1" hangingPunct="1">
              <a:spcAft>
                <a:spcPts val="450"/>
              </a:spcAft>
              <a:buClr>
                <a:srgbClr val="9BBB59"/>
              </a:buClr>
              <a:defRPr/>
            </a:pPr>
            <a:r>
              <a:rPr lang="da-DK" altLang="da-DK" sz="675" b="1" noProof="1">
                <a:solidFill>
                  <a:prstClr val="black"/>
                </a:solidFill>
                <a:latin typeface="Arial" panose="020B0604020202020204" pitchFamily="34" charset="0"/>
                <a:cs typeface="Arial" panose="020B0604020202020204" pitchFamily="34" charset="0"/>
              </a:rPr>
              <a:t>1. </a:t>
            </a:r>
            <a:r>
              <a:rPr lang="da-DK" altLang="da-DK" sz="675" noProof="1">
                <a:solidFill>
                  <a:prstClr val="black"/>
                </a:solidFill>
                <a:latin typeface="Arial" panose="020B0604020202020204" pitchFamily="34" charset="0"/>
                <a:cs typeface="Arial" panose="020B0604020202020204" pitchFamily="34" charset="0"/>
              </a:rPr>
              <a:t>Click </a:t>
            </a:r>
            <a:r>
              <a:rPr lang="da-DK" altLang="da-DK" sz="675" b="1" noProof="1">
                <a:solidFill>
                  <a:prstClr val="black"/>
                </a:solidFill>
                <a:latin typeface="Arial" panose="020B0604020202020204" pitchFamily="34" charset="0"/>
                <a:cs typeface="Arial" panose="020B0604020202020204" pitchFamily="34" charset="0"/>
              </a:rPr>
              <a:t>Crop</a:t>
            </a:r>
            <a:r>
              <a:rPr lang="da-DK" altLang="da-DK" sz="675" noProof="1">
                <a:solidFill>
                  <a:prstClr val="black"/>
                </a:solidFill>
                <a:latin typeface="Arial" panose="020B0604020202020204" pitchFamily="34" charset="0"/>
                <a:cs typeface="Arial" panose="020B0604020202020204" pitchFamily="34" charset="0"/>
              </a:rPr>
              <a:t> to change size or </a:t>
            </a:r>
            <a:br>
              <a:rPr lang="da-DK" altLang="da-DK" sz="675" noProof="1">
                <a:solidFill>
                  <a:prstClr val="black"/>
                </a:solidFill>
                <a:latin typeface="Arial" panose="020B0604020202020204" pitchFamily="34" charset="0"/>
                <a:cs typeface="Arial" panose="020B0604020202020204" pitchFamily="34" charset="0"/>
              </a:rPr>
            </a:br>
            <a:r>
              <a:rPr lang="da-DK" altLang="da-DK" sz="675" noProof="1">
                <a:solidFill>
                  <a:prstClr val="black"/>
                </a:solidFill>
                <a:latin typeface="Arial" panose="020B0604020202020204" pitchFamily="34" charset="0"/>
                <a:cs typeface="Arial" panose="020B0604020202020204" pitchFamily="34" charset="0"/>
              </a:rPr>
              <a:t>focus of the picture</a:t>
            </a:r>
          </a:p>
          <a:p>
            <a:pPr eaLnBrk="1" hangingPunct="1">
              <a:spcAft>
                <a:spcPts val="450"/>
              </a:spcAft>
              <a:buClr>
                <a:srgbClr val="9BBB59"/>
              </a:buClr>
              <a:defRPr/>
            </a:pPr>
            <a:r>
              <a:rPr lang="da-DK" altLang="da-DK" sz="675" b="1" noProof="1">
                <a:solidFill>
                  <a:prstClr val="black"/>
                </a:solidFill>
                <a:latin typeface="Arial" panose="020B0604020202020204" pitchFamily="34" charset="0"/>
                <a:cs typeface="Arial" panose="020B0604020202020204" pitchFamily="34" charset="0"/>
              </a:rPr>
              <a:t>2. </a:t>
            </a:r>
            <a:r>
              <a:rPr lang="da-DK" altLang="da-DK" sz="675" noProof="1">
                <a:solidFill>
                  <a:prstClr val="black"/>
                </a:solidFill>
                <a:latin typeface="Arial" panose="020B0604020202020204" pitchFamily="34" charset="0"/>
                <a:cs typeface="Arial" panose="020B0604020202020204" pitchFamily="34" charset="0"/>
              </a:rPr>
              <a:t>If you want to scale the picture, </a:t>
            </a:r>
            <a:br>
              <a:rPr lang="da-DK" altLang="da-DK" sz="675" noProof="1">
                <a:solidFill>
                  <a:prstClr val="black"/>
                </a:solidFill>
                <a:latin typeface="Arial" panose="020B0604020202020204" pitchFamily="34" charset="0"/>
                <a:cs typeface="Arial" panose="020B0604020202020204" pitchFamily="34" charset="0"/>
              </a:rPr>
            </a:br>
            <a:r>
              <a:rPr lang="da-DK" altLang="da-DK" sz="675" noProof="1">
                <a:solidFill>
                  <a:prstClr val="black"/>
                </a:solidFill>
                <a:latin typeface="Arial" panose="020B0604020202020204" pitchFamily="34" charset="0"/>
                <a:cs typeface="Arial" panose="020B0604020202020204" pitchFamily="34" charset="0"/>
              </a:rPr>
              <a:t>hold </a:t>
            </a:r>
            <a:r>
              <a:rPr lang="da-DK" altLang="da-DK" sz="675" b="1" noProof="1">
                <a:solidFill>
                  <a:prstClr val="black"/>
                </a:solidFill>
                <a:latin typeface="Arial" panose="020B0604020202020204" pitchFamily="34" charset="0"/>
                <a:cs typeface="Arial" panose="020B0604020202020204" pitchFamily="34" charset="0"/>
              </a:rPr>
              <a:t>SHIFT</a:t>
            </a:r>
            <a:r>
              <a:rPr lang="da-DK" altLang="da-DK" sz="675" noProof="1">
                <a:solidFill>
                  <a:prstClr val="black"/>
                </a:solidFill>
                <a:latin typeface="Arial" panose="020B0604020202020204" pitchFamily="34" charset="0"/>
                <a:cs typeface="Arial" panose="020B0604020202020204" pitchFamily="34" charset="0"/>
              </a:rPr>
              <a:t>-key down while </a:t>
            </a:r>
            <a:br>
              <a:rPr lang="da-DK" altLang="da-DK" sz="675" noProof="1">
                <a:solidFill>
                  <a:prstClr val="black"/>
                </a:solidFill>
                <a:latin typeface="Arial" panose="020B0604020202020204" pitchFamily="34" charset="0"/>
                <a:cs typeface="Arial" panose="020B0604020202020204" pitchFamily="34" charset="0"/>
              </a:rPr>
            </a:br>
            <a:r>
              <a:rPr lang="da-DK" altLang="da-DK" sz="675" noProof="1">
                <a:solidFill>
                  <a:prstClr val="black"/>
                </a:solidFill>
                <a:latin typeface="Arial" panose="020B0604020202020204" pitchFamily="34" charset="0"/>
                <a:cs typeface="Arial" panose="020B0604020202020204" pitchFamily="34" charset="0"/>
              </a:rPr>
              <a:t>dragging the corners of the picture</a:t>
            </a:r>
          </a:p>
          <a:p>
            <a:pPr eaLnBrk="1" hangingPunct="1">
              <a:spcAft>
                <a:spcPts val="450"/>
              </a:spcAft>
              <a:buClr>
                <a:srgbClr val="9BBB59"/>
              </a:buClr>
              <a:defRPr/>
            </a:pPr>
            <a:r>
              <a:rPr lang="da-DK" altLang="da-DK" sz="675" b="1" noProof="1">
                <a:solidFill>
                  <a:prstClr val="black"/>
                </a:solidFill>
                <a:latin typeface="Arial" panose="020B0604020202020204" pitchFamily="34" charset="0"/>
                <a:cs typeface="Arial" panose="020B0604020202020204" pitchFamily="34" charset="0"/>
              </a:rPr>
              <a:t>Hint: </a:t>
            </a:r>
            <a:r>
              <a:rPr lang="da-DK" altLang="da-DK" sz="675" noProof="1">
                <a:solidFill>
                  <a:prstClr val="black"/>
                </a:solidFill>
                <a:latin typeface="Arial" panose="020B0604020202020204" pitchFamily="34" charset="0"/>
                <a:cs typeface="Arial" panose="020B0604020202020204" pitchFamily="34" charset="0"/>
              </a:rPr>
              <a:t>If you delete the picture and </a:t>
            </a:r>
            <a:br>
              <a:rPr lang="da-DK" altLang="da-DK" sz="675" noProof="1">
                <a:solidFill>
                  <a:prstClr val="black"/>
                </a:solidFill>
                <a:latin typeface="Arial" panose="020B0604020202020204" pitchFamily="34" charset="0"/>
                <a:cs typeface="Arial" panose="020B0604020202020204" pitchFamily="34" charset="0"/>
              </a:rPr>
            </a:br>
            <a:r>
              <a:rPr lang="da-DK" altLang="da-DK" sz="675" noProof="1">
                <a:solidFill>
                  <a:prstClr val="black"/>
                </a:solidFill>
                <a:latin typeface="Arial" panose="020B0604020202020204" pitchFamily="34" charset="0"/>
                <a:cs typeface="Arial" panose="020B0604020202020204" pitchFamily="34" charset="0"/>
              </a:rPr>
              <a:t>insert a new one, the picture may </a:t>
            </a:r>
            <a:br>
              <a:rPr lang="da-DK" altLang="da-DK" sz="675" noProof="1">
                <a:solidFill>
                  <a:prstClr val="black"/>
                </a:solidFill>
                <a:latin typeface="Arial" panose="020B0604020202020204" pitchFamily="34" charset="0"/>
                <a:cs typeface="Arial" panose="020B0604020202020204" pitchFamily="34" charset="0"/>
              </a:rPr>
            </a:br>
            <a:r>
              <a:rPr lang="da-DK" altLang="da-DK" sz="675" noProof="1">
                <a:solidFill>
                  <a:prstClr val="black"/>
                </a:solidFill>
                <a:latin typeface="Arial" panose="020B0604020202020204" pitchFamily="34" charset="0"/>
                <a:cs typeface="Arial" panose="020B0604020202020204" pitchFamily="34" charset="0"/>
              </a:rPr>
              <a:t>lie in front of the text or graphic.</a:t>
            </a:r>
            <a:br>
              <a:rPr lang="da-DK" altLang="da-DK" sz="675" noProof="1">
                <a:solidFill>
                  <a:prstClr val="black"/>
                </a:solidFill>
                <a:latin typeface="Arial" panose="020B0604020202020204" pitchFamily="34" charset="0"/>
                <a:cs typeface="Arial" panose="020B0604020202020204" pitchFamily="34" charset="0"/>
              </a:rPr>
            </a:br>
            <a:r>
              <a:rPr lang="da-DK" altLang="da-DK" sz="675" noProof="1">
                <a:solidFill>
                  <a:prstClr val="black"/>
                </a:solidFill>
                <a:latin typeface="Arial" panose="020B0604020202020204" pitchFamily="34" charset="0"/>
                <a:cs typeface="Arial" panose="020B0604020202020204" pitchFamily="34" charset="0"/>
              </a:rPr>
              <a:t>If this happens, select the picture, </a:t>
            </a:r>
            <a:br>
              <a:rPr lang="da-DK" altLang="da-DK" sz="675" noProof="1">
                <a:solidFill>
                  <a:prstClr val="black"/>
                </a:solidFill>
                <a:latin typeface="Arial" panose="020B0604020202020204" pitchFamily="34" charset="0"/>
                <a:cs typeface="Arial" panose="020B0604020202020204" pitchFamily="34" charset="0"/>
              </a:rPr>
            </a:br>
            <a:r>
              <a:rPr lang="da-DK" altLang="da-DK" sz="675" noProof="1">
                <a:solidFill>
                  <a:prstClr val="black"/>
                </a:solidFill>
                <a:latin typeface="Arial" panose="020B0604020202020204" pitchFamily="34" charset="0"/>
                <a:cs typeface="Arial" panose="020B0604020202020204" pitchFamily="34" charset="0"/>
              </a:rPr>
              <a:t>right-click and choose </a:t>
            </a:r>
            <a:r>
              <a:rPr lang="da-DK" altLang="da-DK" sz="675" b="1" noProof="1">
                <a:solidFill>
                  <a:prstClr val="black"/>
                </a:solidFill>
                <a:latin typeface="Arial" panose="020B0604020202020204" pitchFamily="34" charset="0"/>
                <a:cs typeface="Arial" panose="020B0604020202020204" pitchFamily="34" charset="0"/>
              </a:rPr>
              <a:t>Send to Back</a:t>
            </a:r>
          </a:p>
        </p:txBody>
      </p:sp>
      <p:sp>
        <p:nvSpPr>
          <p:cNvPr id="25" name="Text Box 4"/>
          <p:cNvSpPr txBox="1">
            <a:spLocks noChangeArrowheads="1"/>
          </p:cNvSpPr>
          <p:nvPr userDrawn="1"/>
        </p:nvSpPr>
        <p:spPr bwMode="auto">
          <a:xfrm>
            <a:off x="5943931" y="1815927"/>
            <a:ext cx="1620599" cy="222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450"/>
              </a:spcAft>
              <a:buClr>
                <a:srgbClr val="9BBB59"/>
              </a:buClr>
              <a:defRPr/>
            </a:pPr>
            <a:r>
              <a:rPr lang="da-DK" sz="750" b="1" noProof="1">
                <a:solidFill>
                  <a:prstClr val="black"/>
                </a:solidFill>
                <a:latin typeface="Arial" panose="020B0604020202020204" pitchFamily="34" charset="0"/>
                <a:cs typeface="Arial" panose="020B0604020202020204" pitchFamily="34" charset="0"/>
              </a:rPr>
              <a:t>Change slide number, </a:t>
            </a:r>
            <a:br>
              <a:rPr lang="da-DK" sz="750" b="1" noProof="1">
                <a:solidFill>
                  <a:prstClr val="black"/>
                </a:solidFill>
                <a:latin typeface="Arial" panose="020B0604020202020204" pitchFamily="34" charset="0"/>
                <a:cs typeface="Arial" panose="020B0604020202020204" pitchFamily="34" charset="0"/>
              </a:rPr>
            </a:br>
            <a:r>
              <a:rPr lang="da-DK" sz="750" b="1" noProof="1">
                <a:solidFill>
                  <a:prstClr val="black"/>
                </a:solidFill>
                <a:latin typeface="Arial" panose="020B0604020202020204" pitchFamily="34" charset="0"/>
                <a:cs typeface="Arial" panose="020B0604020202020204" pitchFamily="34" charset="0"/>
              </a:rPr>
              <a:t>date and footer</a:t>
            </a:r>
          </a:p>
          <a:p>
            <a:pPr eaLnBrk="1" hangingPunct="1">
              <a:spcAft>
                <a:spcPts val="450"/>
              </a:spcAft>
              <a:buClr>
                <a:srgbClr val="9BBB59"/>
              </a:buClr>
              <a:defRPr/>
            </a:pPr>
            <a:r>
              <a:rPr lang="da-DK" altLang="da-DK" sz="675" noProof="1">
                <a:solidFill>
                  <a:prstClr val="black"/>
                </a:solidFill>
                <a:latin typeface="Arial" panose="020B0604020202020204" pitchFamily="34" charset="0"/>
                <a:cs typeface="Arial" panose="020B0604020202020204" pitchFamily="34" charset="0"/>
              </a:rPr>
              <a:t>Do this at the very end, so you get </a:t>
            </a:r>
            <a:br>
              <a:rPr lang="da-DK" altLang="da-DK" sz="675" noProof="1">
                <a:solidFill>
                  <a:prstClr val="black"/>
                </a:solidFill>
                <a:latin typeface="Arial" panose="020B0604020202020204" pitchFamily="34" charset="0"/>
                <a:cs typeface="Arial" panose="020B0604020202020204" pitchFamily="34" charset="0"/>
              </a:rPr>
            </a:br>
            <a:r>
              <a:rPr lang="da-DK" altLang="da-DK" sz="675" noProof="1">
                <a:solidFill>
                  <a:prstClr val="black"/>
                </a:solidFill>
                <a:latin typeface="Arial" panose="020B0604020202020204" pitchFamily="34" charset="0"/>
                <a:cs typeface="Arial" panose="020B0604020202020204" pitchFamily="34" charset="0"/>
              </a:rPr>
              <a:t>all the corrections on all slides</a:t>
            </a:r>
          </a:p>
          <a:p>
            <a:pPr eaLnBrk="1" hangingPunct="1">
              <a:spcAft>
                <a:spcPts val="450"/>
              </a:spcAft>
              <a:buClr>
                <a:srgbClr val="9BBB59"/>
              </a:buClr>
              <a:defRPr/>
            </a:pPr>
            <a:r>
              <a:rPr lang="da-DK" altLang="da-DK" sz="675" b="1" noProof="1">
                <a:solidFill>
                  <a:prstClr val="black"/>
                </a:solidFill>
                <a:latin typeface="Arial" panose="020B0604020202020204" pitchFamily="34" charset="0"/>
                <a:cs typeface="Arial" panose="020B0604020202020204" pitchFamily="34" charset="0"/>
              </a:rPr>
              <a:t>1. </a:t>
            </a:r>
            <a:r>
              <a:rPr lang="da-DK" altLang="da-DK" sz="675" noProof="1">
                <a:solidFill>
                  <a:prstClr val="black"/>
                </a:solidFill>
                <a:latin typeface="Arial" panose="020B0604020202020204" pitchFamily="34" charset="0"/>
                <a:cs typeface="Arial" panose="020B0604020202020204" pitchFamily="34" charset="0"/>
              </a:rPr>
              <a:t>Click the </a:t>
            </a:r>
            <a:r>
              <a:rPr lang="da-DK" altLang="da-DK" sz="675" b="1" noProof="1">
                <a:solidFill>
                  <a:prstClr val="black"/>
                </a:solidFill>
                <a:latin typeface="Arial" panose="020B0604020202020204" pitchFamily="34" charset="0"/>
                <a:cs typeface="Arial" panose="020B0604020202020204" pitchFamily="34" charset="0"/>
              </a:rPr>
              <a:t>Insert </a:t>
            </a:r>
            <a:r>
              <a:rPr lang="da-DK" altLang="da-DK" sz="675" noProof="1">
                <a:solidFill>
                  <a:prstClr val="black"/>
                </a:solidFill>
                <a:latin typeface="Arial" panose="020B0604020202020204" pitchFamily="34" charset="0"/>
                <a:cs typeface="Arial" panose="020B0604020202020204" pitchFamily="34" charset="0"/>
              </a:rPr>
              <a:t>tab</a:t>
            </a:r>
          </a:p>
          <a:p>
            <a:pPr eaLnBrk="1" hangingPunct="1">
              <a:spcAft>
                <a:spcPts val="450"/>
              </a:spcAft>
              <a:buClr>
                <a:srgbClr val="9BBB59"/>
              </a:buClr>
              <a:defRPr/>
            </a:pPr>
            <a:r>
              <a:rPr lang="da-DK" altLang="da-DK" sz="675" b="1" noProof="1">
                <a:solidFill>
                  <a:prstClr val="black"/>
                </a:solidFill>
                <a:latin typeface="Arial" panose="020B0604020202020204" pitchFamily="34" charset="0"/>
                <a:cs typeface="Arial" panose="020B0604020202020204" pitchFamily="34" charset="0"/>
              </a:rPr>
              <a:t>2. </a:t>
            </a:r>
            <a:r>
              <a:rPr lang="da-DK" altLang="da-DK" sz="675" noProof="1">
                <a:solidFill>
                  <a:prstClr val="black"/>
                </a:solidFill>
                <a:latin typeface="Arial" panose="020B0604020202020204" pitchFamily="34" charset="0"/>
                <a:cs typeface="Arial" panose="020B0604020202020204" pitchFamily="34" charset="0"/>
              </a:rPr>
              <a:t>Click on </a:t>
            </a:r>
            <a:r>
              <a:rPr lang="da-DK" altLang="da-DK" sz="675" b="1" noProof="1">
                <a:solidFill>
                  <a:prstClr val="black"/>
                </a:solidFill>
                <a:latin typeface="Arial" panose="020B0604020202020204" pitchFamily="34" charset="0"/>
                <a:cs typeface="Arial" panose="020B0604020202020204" pitchFamily="34" charset="0"/>
              </a:rPr>
              <a:t>Header and Footer </a:t>
            </a:r>
            <a:br>
              <a:rPr lang="da-DK" altLang="da-DK" sz="675" noProof="1">
                <a:solidFill>
                  <a:prstClr val="black"/>
                </a:solidFill>
                <a:latin typeface="Arial" panose="020B0604020202020204" pitchFamily="34" charset="0"/>
                <a:cs typeface="Arial" panose="020B0604020202020204" pitchFamily="34" charset="0"/>
              </a:rPr>
            </a:br>
            <a:r>
              <a:rPr lang="da-DK" altLang="da-DK" sz="675" noProof="1">
                <a:solidFill>
                  <a:prstClr val="black"/>
                </a:solidFill>
                <a:latin typeface="Arial" panose="020B0604020202020204" pitchFamily="34" charset="0"/>
                <a:cs typeface="Arial" panose="020B0604020202020204" pitchFamily="34" charset="0"/>
              </a:rPr>
              <a:t>(write the desired text)</a:t>
            </a:r>
          </a:p>
          <a:p>
            <a:pPr eaLnBrk="1" hangingPunct="1">
              <a:spcAft>
                <a:spcPts val="450"/>
              </a:spcAft>
              <a:buClr>
                <a:srgbClr val="9BBB59"/>
              </a:buClr>
              <a:defRPr/>
            </a:pPr>
            <a:r>
              <a:rPr lang="da-DK" altLang="da-DK" sz="675" b="1" noProof="1">
                <a:solidFill>
                  <a:prstClr val="black"/>
                </a:solidFill>
                <a:latin typeface="Arial" panose="020B0604020202020204" pitchFamily="34" charset="0"/>
                <a:cs typeface="Arial" panose="020B0604020202020204" pitchFamily="34" charset="0"/>
              </a:rPr>
              <a:t>3. </a:t>
            </a:r>
            <a:r>
              <a:rPr lang="da-DK" altLang="da-DK" sz="675" noProof="1">
                <a:solidFill>
                  <a:prstClr val="black"/>
                </a:solidFill>
                <a:latin typeface="Arial" panose="020B0604020202020204" pitchFamily="34" charset="0"/>
                <a:cs typeface="Arial" panose="020B0604020202020204" pitchFamily="34" charset="0"/>
              </a:rPr>
              <a:t>Click </a:t>
            </a:r>
            <a:r>
              <a:rPr lang="da-DK" altLang="da-DK" sz="675" b="1" noProof="1">
                <a:solidFill>
                  <a:prstClr val="black"/>
                </a:solidFill>
                <a:latin typeface="Arial" panose="020B0604020202020204" pitchFamily="34" charset="0"/>
                <a:cs typeface="Arial" panose="020B0604020202020204" pitchFamily="34" charset="0"/>
              </a:rPr>
              <a:t>Apply to All </a:t>
            </a:r>
            <a:r>
              <a:rPr lang="da-DK" altLang="da-DK" sz="675" noProof="1">
                <a:solidFill>
                  <a:prstClr val="black"/>
                </a:solidFill>
                <a:latin typeface="Arial" panose="020B0604020202020204" pitchFamily="34" charset="0"/>
                <a:cs typeface="Arial" panose="020B0604020202020204" pitchFamily="34" charset="0"/>
              </a:rPr>
              <a:t>or </a:t>
            </a:r>
            <a:r>
              <a:rPr lang="da-DK" altLang="da-DK" sz="675" b="1" noProof="1">
                <a:solidFill>
                  <a:prstClr val="black"/>
                </a:solidFill>
                <a:latin typeface="Arial" panose="020B0604020202020204" pitchFamily="34" charset="0"/>
                <a:cs typeface="Arial" panose="020B0604020202020204" pitchFamily="34" charset="0"/>
              </a:rPr>
              <a:t>Apply</a:t>
            </a:r>
            <a:r>
              <a:rPr lang="da-DK" altLang="da-DK" sz="675" noProof="1">
                <a:solidFill>
                  <a:prstClr val="black"/>
                </a:solidFill>
                <a:latin typeface="Arial" panose="020B0604020202020204" pitchFamily="34" charset="0"/>
                <a:cs typeface="Arial" panose="020B0604020202020204" pitchFamily="34" charset="0"/>
              </a:rPr>
              <a:t> if </a:t>
            </a:r>
            <a:br>
              <a:rPr lang="da-DK" altLang="da-DK" sz="675" noProof="1">
                <a:solidFill>
                  <a:prstClr val="black"/>
                </a:solidFill>
                <a:latin typeface="Arial" panose="020B0604020202020204" pitchFamily="34" charset="0"/>
                <a:cs typeface="Arial" panose="020B0604020202020204" pitchFamily="34" charset="0"/>
              </a:rPr>
            </a:br>
            <a:r>
              <a:rPr lang="da-DK" altLang="da-DK" sz="675" noProof="1">
                <a:solidFill>
                  <a:prstClr val="black"/>
                </a:solidFill>
                <a:latin typeface="Arial" panose="020B0604020202020204" pitchFamily="34" charset="0"/>
                <a:cs typeface="Arial" panose="020B0604020202020204" pitchFamily="34" charset="0"/>
              </a:rPr>
              <a:t>only used on one slide</a:t>
            </a:r>
          </a:p>
          <a:p>
            <a:pPr eaLnBrk="1" hangingPunct="1">
              <a:spcBef>
                <a:spcPts val="900"/>
              </a:spcBef>
              <a:spcAft>
                <a:spcPts val="450"/>
              </a:spcAft>
              <a:buClr>
                <a:srgbClr val="9BBB59"/>
              </a:buClr>
              <a:defRPr/>
            </a:pPr>
            <a:r>
              <a:rPr lang="da-DK" sz="750" b="1" noProof="1">
                <a:solidFill>
                  <a:prstClr val="black"/>
                </a:solidFill>
                <a:latin typeface="Arial" panose="020B0604020202020204" pitchFamily="34" charset="0"/>
                <a:cs typeface="Arial" panose="020B0604020202020204" pitchFamily="34" charset="0"/>
              </a:rPr>
              <a:t>Guides</a:t>
            </a:r>
          </a:p>
          <a:p>
            <a:pPr eaLnBrk="1" hangingPunct="1">
              <a:spcAft>
                <a:spcPts val="450"/>
              </a:spcAft>
              <a:buClr>
                <a:srgbClr val="9BBB59"/>
              </a:buClr>
              <a:defRPr/>
            </a:pPr>
            <a:r>
              <a:rPr lang="da-DK" altLang="da-DK" sz="675" noProof="1">
                <a:solidFill>
                  <a:prstClr val="black"/>
                </a:solidFill>
                <a:latin typeface="Arial" panose="020B0604020202020204" pitchFamily="34" charset="0"/>
                <a:cs typeface="Arial" panose="020B0604020202020204" pitchFamily="34" charset="0"/>
              </a:rPr>
              <a:t>To view drawing guides</a:t>
            </a:r>
          </a:p>
          <a:p>
            <a:pPr eaLnBrk="1" hangingPunct="1">
              <a:spcAft>
                <a:spcPts val="450"/>
              </a:spcAft>
              <a:buClr>
                <a:srgbClr val="9BBB59"/>
              </a:buClr>
              <a:defRPr/>
            </a:pPr>
            <a:r>
              <a:rPr lang="da-DK" altLang="da-DK" sz="675" b="1" noProof="1">
                <a:solidFill>
                  <a:prstClr val="black"/>
                </a:solidFill>
                <a:latin typeface="Arial" panose="020B0604020202020204" pitchFamily="34" charset="0"/>
                <a:cs typeface="Arial" panose="020B0604020202020204" pitchFamily="34" charset="0"/>
              </a:rPr>
              <a:t>1. </a:t>
            </a:r>
            <a:r>
              <a:rPr lang="da-DK" altLang="da-DK" sz="675" noProof="1">
                <a:solidFill>
                  <a:prstClr val="black"/>
                </a:solidFill>
                <a:latin typeface="Arial" panose="020B0604020202020204" pitchFamily="34" charset="0"/>
                <a:cs typeface="Arial" panose="020B0604020202020204" pitchFamily="34" charset="0"/>
              </a:rPr>
              <a:t>Click the </a:t>
            </a:r>
            <a:r>
              <a:rPr lang="da-DK" altLang="da-DK" sz="675" b="1" noProof="1">
                <a:solidFill>
                  <a:prstClr val="black"/>
                </a:solidFill>
                <a:latin typeface="Arial" panose="020B0604020202020204" pitchFamily="34" charset="0"/>
                <a:cs typeface="Arial" panose="020B0604020202020204" pitchFamily="34" charset="0"/>
              </a:rPr>
              <a:t>View</a:t>
            </a:r>
            <a:r>
              <a:rPr lang="da-DK" altLang="da-DK" sz="675" noProof="1">
                <a:solidFill>
                  <a:prstClr val="black"/>
                </a:solidFill>
                <a:latin typeface="Arial" panose="020B0604020202020204" pitchFamily="34" charset="0"/>
                <a:cs typeface="Arial" panose="020B0604020202020204" pitchFamily="34" charset="0"/>
              </a:rPr>
              <a:t> tab, set </a:t>
            </a:r>
            <a:br>
              <a:rPr lang="da-DK" altLang="da-DK" sz="675" noProof="1">
                <a:solidFill>
                  <a:prstClr val="black"/>
                </a:solidFill>
                <a:latin typeface="Arial" panose="020B0604020202020204" pitchFamily="34" charset="0"/>
                <a:cs typeface="Arial" panose="020B0604020202020204" pitchFamily="34" charset="0"/>
              </a:rPr>
            </a:br>
            <a:r>
              <a:rPr lang="da-DK" altLang="da-DK" sz="675" noProof="1">
                <a:solidFill>
                  <a:prstClr val="black"/>
                </a:solidFill>
                <a:latin typeface="Arial" panose="020B0604020202020204" pitchFamily="34" charset="0"/>
                <a:cs typeface="Arial" panose="020B0604020202020204" pitchFamily="34" charset="0"/>
              </a:rPr>
              <a:t>tick mark next to </a:t>
            </a:r>
            <a:r>
              <a:rPr lang="da-DK" altLang="da-DK" sz="675" b="1" noProof="1">
                <a:solidFill>
                  <a:prstClr val="black"/>
                </a:solidFill>
                <a:latin typeface="Arial" panose="020B0604020202020204" pitchFamily="34" charset="0"/>
                <a:cs typeface="Arial" panose="020B0604020202020204" pitchFamily="34" charset="0"/>
              </a:rPr>
              <a:t>Guides</a:t>
            </a:r>
            <a:endParaRPr lang="da-DK" altLang="da-DK" sz="675" noProof="1">
              <a:solidFill>
                <a:prstClr val="black"/>
              </a:solidFill>
              <a:latin typeface="Arial" panose="020B0604020202020204" pitchFamily="34" charset="0"/>
              <a:cs typeface="Arial" panose="020B0604020202020204" pitchFamily="34" charset="0"/>
            </a:endParaRPr>
          </a:p>
          <a:p>
            <a:pPr eaLnBrk="1" hangingPunct="1">
              <a:spcAft>
                <a:spcPts val="450"/>
              </a:spcAft>
              <a:buClr>
                <a:srgbClr val="9BBB59"/>
              </a:buClr>
              <a:defRPr/>
            </a:pPr>
            <a:r>
              <a:rPr lang="da-DK" altLang="da-DK" sz="675" b="1" noProof="1">
                <a:solidFill>
                  <a:prstClr val="black"/>
                </a:solidFill>
                <a:latin typeface="Arial" panose="020B0604020202020204" pitchFamily="34" charset="0"/>
                <a:cs typeface="Arial" panose="020B0604020202020204" pitchFamily="34" charset="0"/>
              </a:rPr>
              <a:t>Hint: Alt + F9 </a:t>
            </a:r>
            <a:r>
              <a:rPr lang="da-DK" altLang="da-DK" sz="675" noProof="1">
                <a:solidFill>
                  <a:prstClr val="black"/>
                </a:solidFill>
                <a:latin typeface="Arial" panose="020B0604020202020204" pitchFamily="34" charset="0"/>
                <a:cs typeface="Arial" panose="020B0604020202020204" pitchFamily="34" charset="0"/>
              </a:rPr>
              <a:t>for quick </a:t>
            </a:r>
            <a:br>
              <a:rPr lang="da-DK" altLang="da-DK" sz="675" noProof="1">
                <a:solidFill>
                  <a:prstClr val="black"/>
                </a:solidFill>
                <a:latin typeface="Arial" panose="020B0604020202020204" pitchFamily="34" charset="0"/>
                <a:cs typeface="Arial" panose="020B0604020202020204" pitchFamily="34" charset="0"/>
              </a:rPr>
            </a:br>
            <a:r>
              <a:rPr lang="da-DK" altLang="da-DK" sz="675" noProof="1">
                <a:solidFill>
                  <a:prstClr val="black"/>
                </a:solidFill>
                <a:latin typeface="Arial" panose="020B0604020202020204" pitchFamily="34" charset="0"/>
                <a:cs typeface="Arial" panose="020B0604020202020204" pitchFamily="34" charset="0"/>
              </a:rPr>
              <a:t>viewing of guides</a:t>
            </a:r>
          </a:p>
        </p:txBody>
      </p:sp>
      <p:pic>
        <p:nvPicPr>
          <p:cNvPr id="28" name="1 Increase decrease"/>
          <p:cNvPicPr>
            <a:picLocks noChangeAspect="1"/>
          </p:cNvPicPr>
          <p:nvPr userDrawn="1"/>
        </p:nvPicPr>
        <p:blipFill>
          <a:blip r:embed="rId2"/>
          <a:stretch>
            <a:fillRect/>
          </a:stretch>
        </p:blipFill>
        <p:spPr>
          <a:xfrm>
            <a:off x="2025412" y="2877130"/>
            <a:ext cx="411996" cy="285228"/>
          </a:xfrm>
          <a:prstGeom prst="rect">
            <a:avLst/>
          </a:prstGeom>
        </p:spPr>
      </p:pic>
      <p:pic>
        <p:nvPicPr>
          <p:cNvPr id="13" name="2 New picture"/>
          <p:cNvPicPr>
            <a:picLocks noChangeAspect="1"/>
          </p:cNvPicPr>
          <p:nvPr userDrawn="1"/>
        </p:nvPicPr>
        <p:blipFill>
          <a:blip r:embed="rId3"/>
          <a:stretch>
            <a:fillRect/>
          </a:stretch>
        </p:blipFill>
        <p:spPr>
          <a:xfrm>
            <a:off x="2050457" y="3538595"/>
            <a:ext cx="243573" cy="578237"/>
          </a:xfrm>
          <a:prstGeom prst="rect">
            <a:avLst/>
          </a:prstGeom>
        </p:spPr>
      </p:pic>
      <p:pic>
        <p:nvPicPr>
          <p:cNvPr id="16" name="3 Layout"/>
          <p:cNvPicPr>
            <a:picLocks noChangeAspect="1"/>
          </p:cNvPicPr>
          <p:nvPr userDrawn="1"/>
        </p:nvPicPr>
        <p:blipFill rotWithShape="1">
          <a:blip r:embed="rId4"/>
          <a:srcRect l="36944" r="2272" b="69429"/>
          <a:stretch/>
        </p:blipFill>
        <p:spPr>
          <a:xfrm>
            <a:off x="2047450" y="4208199"/>
            <a:ext cx="445026" cy="192211"/>
          </a:xfrm>
          <a:prstGeom prst="rect">
            <a:avLst/>
          </a:prstGeom>
        </p:spPr>
      </p:pic>
      <p:pic>
        <p:nvPicPr>
          <p:cNvPr id="19" name="4 Reset"/>
          <p:cNvPicPr>
            <a:picLocks noChangeAspect="1"/>
          </p:cNvPicPr>
          <p:nvPr userDrawn="1"/>
        </p:nvPicPr>
        <p:blipFill>
          <a:blip r:embed="rId5"/>
          <a:stretch>
            <a:fillRect/>
          </a:stretch>
        </p:blipFill>
        <p:spPr>
          <a:xfrm>
            <a:off x="2048941" y="5318642"/>
            <a:ext cx="369339" cy="200416"/>
          </a:xfrm>
          <a:prstGeom prst="rect">
            <a:avLst/>
          </a:prstGeom>
        </p:spPr>
      </p:pic>
      <p:pic>
        <p:nvPicPr>
          <p:cNvPr id="5" name="5 Insert picture"/>
          <p:cNvPicPr>
            <a:picLocks noChangeAspect="1"/>
          </p:cNvPicPr>
          <p:nvPr userDrawn="1"/>
        </p:nvPicPr>
        <p:blipFill>
          <a:blip r:embed="rId6"/>
          <a:stretch>
            <a:fillRect/>
          </a:stretch>
        </p:blipFill>
        <p:spPr>
          <a:xfrm>
            <a:off x="4819288" y="2075087"/>
            <a:ext cx="196613" cy="256054"/>
          </a:xfrm>
          <a:prstGeom prst="rect">
            <a:avLst/>
          </a:prstGeom>
        </p:spPr>
      </p:pic>
      <p:pic>
        <p:nvPicPr>
          <p:cNvPr id="23" name="6 Crop"/>
          <p:cNvPicPr>
            <a:picLocks noChangeAspect="1"/>
          </p:cNvPicPr>
          <p:nvPr userDrawn="1"/>
        </p:nvPicPr>
        <p:blipFill>
          <a:blip r:embed="rId7"/>
          <a:stretch>
            <a:fillRect/>
          </a:stretch>
        </p:blipFill>
        <p:spPr>
          <a:xfrm>
            <a:off x="4804761" y="2748410"/>
            <a:ext cx="253050" cy="321707"/>
          </a:xfrm>
          <a:prstGeom prst="rect">
            <a:avLst/>
          </a:prstGeom>
        </p:spPr>
      </p:pic>
      <p:pic>
        <p:nvPicPr>
          <p:cNvPr id="2" name="7 Scale picture"/>
          <p:cNvPicPr>
            <a:picLocks noChangeAspect="1"/>
          </p:cNvPicPr>
          <p:nvPr userDrawn="1"/>
        </p:nvPicPr>
        <p:blipFill>
          <a:blip r:embed="rId8"/>
          <a:stretch>
            <a:fillRect/>
          </a:stretch>
        </p:blipFill>
        <p:spPr>
          <a:xfrm>
            <a:off x="4788040" y="3242400"/>
            <a:ext cx="269771" cy="335309"/>
          </a:xfrm>
          <a:prstGeom prst="rect">
            <a:avLst/>
          </a:prstGeom>
        </p:spPr>
      </p:pic>
    </p:spTree>
    <p:extLst>
      <p:ext uri="{BB962C8B-B14F-4D97-AF65-F5344CB8AC3E}">
        <p14:creationId xmlns:p14="http://schemas.microsoft.com/office/powerpoint/2010/main" val="32637185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404811" y="539751"/>
            <a:ext cx="8331994" cy="650171"/>
          </a:xfrm>
          <a:prstGeom prst="rect">
            <a:avLst/>
          </a:prstGeom>
          <a:noFill/>
        </p:spPr>
        <p:txBody>
          <a:bodyPr wrap="square" lIns="0" tIns="0" rIns="0" bIns="0" rtlCol="0" anchor="b" anchorCtr="0">
            <a:noAutofit/>
          </a:bodyPr>
          <a:lstStyle/>
          <a:p>
            <a:pPr>
              <a:buClr>
                <a:srgbClr val="9BBB59"/>
              </a:buClr>
            </a:pPr>
            <a:r>
              <a:rPr lang="da-DK" sz="2400" noProof="1">
                <a:solidFill>
                  <a:prstClr val="black"/>
                </a:solidFill>
                <a:latin typeface="Arial" panose="020B0604020202020204" pitchFamily="34" charset="0"/>
                <a:cs typeface="Arial" panose="020B0604020202020204" pitchFamily="34" charset="0"/>
              </a:rPr>
              <a:t>Brugerguide - Slet før anvendelse</a:t>
            </a:r>
          </a:p>
        </p:txBody>
      </p:sp>
      <p:sp>
        <p:nvSpPr>
          <p:cNvPr id="29" name="Text Box 2"/>
          <p:cNvSpPr txBox="1">
            <a:spLocks noChangeArrowheads="1"/>
          </p:cNvSpPr>
          <p:nvPr userDrawn="1"/>
        </p:nvSpPr>
        <p:spPr bwMode="auto">
          <a:xfrm>
            <a:off x="404814" y="1833789"/>
            <a:ext cx="1710270" cy="321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450"/>
              </a:spcAft>
              <a:buClr>
                <a:srgbClr val="9BBB59"/>
              </a:buClr>
              <a:defRPr/>
            </a:pPr>
            <a:r>
              <a:rPr lang="da-DK" sz="750" b="1" noProof="1">
                <a:solidFill>
                  <a:prstClr val="black"/>
                </a:solidFill>
                <a:latin typeface="Arial" panose="020B0604020202020204" pitchFamily="34" charset="0"/>
                <a:cs typeface="Arial" panose="020B0604020202020204" pitchFamily="34" charset="0"/>
              </a:rPr>
              <a:t>Brug tekst typografier</a:t>
            </a:r>
          </a:p>
          <a:p>
            <a:pPr eaLnBrk="1" hangingPunct="1">
              <a:spcAft>
                <a:spcPts val="450"/>
              </a:spcAft>
              <a:buClr>
                <a:srgbClr val="9BBB59"/>
              </a:buClr>
              <a:defRPr/>
            </a:pPr>
            <a:r>
              <a:rPr lang="da-DK" altLang="da-DK" sz="675" noProof="1">
                <a:solidFill>
                  <a:prstClr val="black"/>
                </a:solidFill>
                <a:latin typeface="Arial" panose="020B0604020202020204" pitchFamily="34" charset="0"/>
                <a:cs typeface="Arial" panose="020B0604020202020204" pitchFamily="34" charset="0"/>
              </a:rPr>
              <a:t>Brug</a:t>
            </a:r>
            <a:r>
              <a:rPr lang="da-DK" altLang="da-DK" sz="675" b="1" noProof="1">
                <a:solidFill>
                  <a:prstClr val="black"/>
                </a:solidFill>
                <a:latin typeface="Arial" panose="020B0604020202020204" pitchFamily="34" charset="0"/>
                <a:cs typeface="Arial" panose="020B0604020202020204" pitchFamily="34" charset="0"/>
              </a:rPr>
              <a:t> TAB </a:t>
            </a:r>
            <a:r>
              <a:rPr lang="da-DK" altLang="da-DK" sz="675" noProof="1">
                <a:solidFill>
                  <a:prstClr val="black"/>
                </a:solidFill>
                <a:latin typeface="Arial" panose="020B0604020202020204" pitchFamily="34" charset="0"/>
                <a:cs typeface="Arial" panose="020B0604020202020204" pitchFamily="34" charset="0"/>
              </a:rPr>
              <a:t>for at gå frem i tekst-niveauer. Klik </a:t>
            </a:r>
            <a:r>
              <a:rPr lang="da-DK" altLang="da-DK" sz="675" b="1" noProof="1">
                <a:solidFill>
                  <a:prstClr val="black"/>
                </a:solidFill>
                <a:latin typeface="Arial" panose="020B0604020202020204" pitchFamily="34" charset="0"/>
                <a:cs typeface="Arial" panose="020B0604020202020204" pitchFamily="34" charset="0"/>
              </a:rPr>
              <a:t>ENTER</a:t>
            </a:r>
            <a:r>
              <a:rPr lang="da-DK" altLang="da-DK" sz="675" noProof="1">
                <a:solidFill>
                  <a:prstClr val="black"/>
                </a:solidFill>
                <a:latin typeface="Arial" panose="020B0604020202020204" pitchFamily="34" charset="0"/>
                <a:cs typeface="Arial" panose="020B0604020202020204" pitchFamily="34" charset="0"/>
              </a:rPr>
              <a:t>, derefter </a:t>
            </a:r>
            <a:r>
              <a:rPr lang="da-DK" altLang="da-DK" sz="675" b="1" noProof="1">
                <a:solidFill>
                  <a:prstClr val="black"/>
                </a:solidFill>
                <a:latin typeface="Arial" panose="020B0604020202020204" pitchFamily="34" charset="0"/>
                <a:cs typeface="Arial" panose="020B0604020202020204" pitchFamily="34" charset="0"/>
              </a:rPr>
              <a:t>TAB</a:t>
            </a:r>
            <a:r>
              <a:rPr lang="da-DK" altLang="da-DK" sz="675" noProof="1">
                <a:solidFill>
                  <a:prstClr val="black"/>
                </a:solidFill>
                <a:latin typeface="Arial" panose="020B0604020202020204" pitchFamily="34" charset="0"/>
                <a:cs typeface="Arial" panose="020B0604020202020204" pitchFamily="34" charset="0"/>
              </a:rPr>
              <a:t> for at skifte fra et niveau til et næste</a:t>
            </a:r>
          </a:p>
          <a:p>
            <a:pPr eaLnBrk="1" hangingPunct="1">
              <a:spcAft>
                <a:spcPts val="450"/>
              </a:spcAft>
              <a:buClr>
                <a:srgbClr val="9BBB59"/>
              </a:buClr>
              <a:defRPr/>
            </a:pPr>
            <a:r>
              <a:rPr lang="da-DK" altLang="da-DK" sz="675" noProof="1">
                <a:solidFill>
                  <a:prstClr val="black"/>
                </a:solidFill>
                <a:latin typeface="Arial" panose="020B0604020202020204" pitchFamily="34" charset="0"/>
                <a:cs typeface="Arial" panose="020B0604020202020204" pitchFamily="34" charset="0"/>
              </a:rPr>
              <a:t>For at gå tilbage i tekst-niveauer, </a:t>
            </a:r>
            <a:br>
              <a:rPr lang="da-DK" altLang="da-DK" sz="675" noProof="1">
                <a:solidFill>
                  <a:prstClr val="black"/>
                </a:solidFill>
                <a:latin typeface="Arial" panose="020B0604020202020204" pitchFamily="34" charset="0"/>
                <a:cs typeface="Arial" panose="020B0604020202020204" pitchFamily="34" charset="0"/>
              </a:rPr>
            </a:br>
            <a:r>
              <a:rPr lang="da-DK" altLang="da-DK" sz="675" noProof="1">
                <a:solidFill>
                  <a:prstClr val="black"/>
                </a:solidFill>
                <a:latin typeface="Arial" panose="020B0604020202020204" pitchFamily="34" charset="0"/>
                <a:cs typeface="Arial" panose="020B0604020202020204" pitchFamily="34" charset="0"/>
              </a:rPr>
              <a:t>brug </a:t>
            </a:r>
            <a:r>
              <a:rPr lang="da-DK" altLang="da-DK" sz="675" b="1" noProof="1">
                <a:solidFill>
                  <a:prstClr val="black"/>
                </a:solidFill>
                <a:latin typeface="Arial" panose="020B0604020202020204" pitchFamily="34" charset="0"/>
                <a:cs typeface="Arial" panose="020B0604020202020204" pitchFamily="34" charset="0"/>
              </a:rPr>
              <a:t>SHIFT+TAB</a:t>
            </a:r>
            <a:endParaRPr lang="da-DK" altLang="da-DK" sz="675" noProof="1">
              <a:solidFill>
                <a:prstClr val="black"/>
              </a:solidFill>
              <a:latin typeface="Arial" panose="020B0604020202020204" pitchFamily="34" charset="0"/>
              <a:cs typeface="Arial" panose="020B0604020202020204" pitchFamily="34" charset="0"/>
            </a:endParaRPr>
          </a:p>
          <a:p>
            <a:pPr eaLnBrk="1" hangingPunct="1">
              <a:spcAft>
                <a:spcPts val="450"/>
              </a:spcAft>
              <a:buClr>
                <a:srgbClr val="9BBB59"/>
              </a:buClr>
              <a:defRPr/>
            </a:pPr>
            <a:r>
              <a:rPr lang="da-DK" altLang="da-DK" sz="675" noProof="1">
                <a:solidFill>
                  <a:prstClr val="black"/>
                </a:solidFill>
                <a:latin typeface="Arial" panose="020B0604020202020204" pitchFamily="34" charset="0"/>
                <a:cs typeface="Arial" panose="020B0604020202020204" pitchFamily="34" charset="0"/>
              </a:rPr>
              <a:t>Alternativt kan </a:t>
            </a:r>
            <a:br>
              <a:rPr lang="da-DK" altLang="da-DK" sz="675" noProof="1">
                <a:solidFill>
                  <a:prstClr val="black"/>
                </a:solidFill>
                <a:latin typeface="Arial" panose="020B0604020202020204" pitchFamily="34" charset="0"/>
                <a:cs typeface="Arial" panose="020B0604020202020204" pitchFamily="34" charset="0"/>
              </a:rPr>
            </a:br>
            <a:r>
              <a:rPr lang="da-DK" altLang="da-DK" sz="675" b="1" noProof="1">
                <a:solidFill>
                  <a:prstClr val="black"/>
                </a:solidFill>
                <a:latin typeface="Arial" panose="020B0604020202020204" pitchFamily="34" charset="0"/>
                <a:cs typeface="Arial" panose="020B0604020202020204" pitchFamily="34" charset="0"/>
              </a:rPr>
              <a:t>Forøg</a:t>
            </a:r>
            <a:r>
              <a:rPr lang="da-DK" altLang="da-DK" sz="675" noProof="1">
                <a:solidFill>
                  <a:prstClr val="black"/>
                </a:solidFill>
                <a:latin typeface="Arial" panose="020B0604020202020204" pitchFamily="34" charset="0"/>
                <a:cs typeface="Arial" panose="020B0604020202020204" pitchFamily="34" charset="0"/>
              </a:rPr>
              <a:t> og </a:t>
            </a:r>
            <a:r>
              <a:rPr lang="da-DK" altLang="da-DK" sz="675" b="1" noProof="1">
                <a:solidFill>
                  <a:prstClr val="black"/>
                </a:solidFill>
                <a:latin typeface="Arial" panose="020B0604020202020204" pitchFamily="34" charset="0"/>
                <a:cs typeface="Arial" panose="020B0604020202020204" pitchFamily="34" charset="0"/>
              </a:rPr>
              <a:t>Formindsk</a:t>
            </a:r>
            <a:r>
              <a:rPr lang="da-DK" altLang="da-DK" sz="675" noProof="1">
                <a:solidFill>
                  <a:prstClr val="black"/>
                </a:solidFill>
                <a:latin typeface="Arial" panose="020B0604020202020204" pitchFamily="34" charset="0"/>
                <a:cs typeface="Arial" panose="020B0604020202020204" pitchFamily="34" charset="0"/>
              </a:rPr>
              <a:t> listeniveau bruges</a:t>
            </a:r>
          </a:p>
          <a:p>
            <a:pPr eaLnBrk="1" hangingPunct="1">
              <a:spcBef>
                <a:spcPts val="900"/>
              </a:spcBef>
              <a:spcAft>
                <a:spcPts val="450"/>
              </a:spcAft>
              <a:buClr>
                <a:srgbClr val="9BBB59"/>
              </a:buClr>
              <a:defRPr/>
            </a:pPr>
            <a:r>
              <a:rPr lang="da-DK" sz="750" b="1" noProof="1">
                <a:solidFill>
                  <a:prstClr val="black"/>
                </a:solidFill>
                <a:latin typeface="Arial" panose="020B0604020202020204" pitchFamily="34" charset="0"/>
                <a:cs typeface="Arial" panose="020B0604020202020204" pitchFamily="34" charset="0"/>
              </a:rPr>
              <a:t>Brug layouts</a:t>
            </a:r>
          </a:p>
          <a:p>
            <a:pPr eaLnBrk="1" hangingPunct="1">
              <a:spcAft>
                <a:spcPts val="450"/>
              </a:spcAft>
              <a:buClr>
                <a:srgbClr val="9BBB59"/>
              </a:buClr>
              <a:defRPr/>
            </a:pPr>
            <a:r>
              <a:rPr lang="da-DK" altLang="da-DK" sz="675" b="1" noProof="1">
                <a:solidFill>
                  <a:prstClr val="black"/>
                </a:solidFill>
                <a:latin typeface="Arial" panose="020B0604020202020204" pitchFamily="34" charset="0"/>
                <a:cs typeface="Arial" panose="020B0604020202020204" pitchFamily="34" charset="0"/>
              </a:rPr>
              <a:t>1. </a:t>
            </a:r>
            <a:r>
              <a:rPr lang="da-DK" altLang="da-DK" sz="675" noProof="1">
                <a:solidFill>
                  <a:prstClr val="black"/>
                </a:solidFill>
                <a:latin typeface="Arial" panose="020B0604020202020204" pitchFamily="34" charset="0"/>
                <a:cs typeface="Arial" panose="020B0604020202020204" pitchFamily="34" charset="0"/>
              </a:rPr>
              <a:t>Klik på fanen </a:t>
            </a:r>
            <a:r>
              <a:rPr lang="da-DK" altLang="da-DK" sz="675" b="1" noProof="1">
                <a:solidFill>
                  <a:prstClr val="black"/>
                </a:solidFill>
                <a:latin typeface="Arial" panose="020B0604020202020204" pitchFamily="34" charset="0"/>
                <a:cs typeface="Arial" panose="020B0604020202020204" pitchFamily="34" charset="0"/>
              </a:rPr>
              <a:t>Hjem</a:t>
            </a:r>
          </a:p>
          <a:p>
            <a:pPr eaLnBrk="1" hangingPunct="1">
              <a:spcAft>
                <a:spcPts val="450"/>
              </a:spcAft>
              <a:buClr>
                <a:srgbClr val="9BBB59"/>
              </a:buClr>
              <a:defRPr/>
            </a:pPr>
            <a:r>
              <a:rPr lang="da-DK" altLang="da-DK" sz="675" b="1" noProof="1">
                <a:solidFill>
                  <a:prstClr val="black"/>
                </a:solidFill>
                <a:latin typeface="Arial" panose="020B0604020202020204" pitchFamily="34" charset="0"/>
                <a:cs typeface="Arial" panose="020B0604020202020204" pitchFamily="34" charset="0"/>
              </a:rPr>
              <a:t>2. </a:t>
            </a:r>
            <a:r>
              <a:rPr lang="da-DK" altLang="da-DK" sz="675" noProof="1">
                <a:solidFill>
                  <a:prstClr val="black"/>
                </a:solidFill>
                <a:latin typeface="Arial" panose="020B0604020202020204" pitchFamily="34" charset="0"/>
                <a:cs typeface="Arial" panose="020B0604020202020204" pitchFamily="34" charset="0"/>
              </a:rPr>
              <a:t>Klik på menupunktet </a:t>
            </a:r>
            <a:r>
              <a:rPr lang="da-DK" altLang="da-DK" sz="675" b="1" noProof="1">
                <a:solidFill>
                  <a:prstClr val="black"/>
                </a:solidFill>
                <a:latin typeface="Arial" panose="020B0604020202020204" pitchFamily="34" charset="0"/>
                <a:cs typeface="Arial" panose="020B0604020202020204" pitchFamily="34" charset="0"/>
              </a:rPr>
              <a:t>Nyt Slide </a:t>
            </a:r>
            <a:r>
              <a:rPr lang="da-DK" altLang="da-DK" sz="675" noProof="1">
                <a:solidFill>
                  <a:prstClr val="black"/>
                </a:solidFill>
                <a:latin typeface="Arial" panose="020B0604020202020204" pitchFamily="34" charset="0"/>
                <a:cs typeface="Arial" panose="020B0604020202020204" pitchFamily="34" charset="0"/>
              </a:rPr>
              <a:t>for </a:t>
            </a:r>
            <a:br>
              <a:rPr lang="da-DK" altLang="da-DK" sz="675" noProof="1">
                <a:solidFill>
                  <a:prstClr val="black"/>
                </a:solidFill>
                <a:latin typeface="Arial" panose="020B0604020202020204" pitchFamily="34" charset="0"/>
                <a:cs typeface="Arial" panose="020B0604020202020204" pitchFamily="34" charset="0"/>
              </a:rPr>
            </a:br>
            <a:r>
              <a:rPr lang="da-DK" altLang="da-DK" sz="675" noProof="1">
                <a:solidFill>
                  <a:prstClr val="black"/>
                </a:solidFill>
                <a:latin typeface="Arial" panose="020B0604020202020204" pitchFamily="34" charset="0"/>
                <a:cs typeface="Arial" panose="020B0604020202020204" pitchFamily="34" charset="0"/>
              </a:rPr>
              <a:t>at indsætte nyt slide</a:t>
            </a:r>
          </a:p>
          <a:p>
            <a:pPr eaLnBrk="1" hangingPunct="1">
              <a:spcAft>
                <a:spcPts val="450"/>
              </a:spcAft>
              <a:buClr>
                <a:srgbClr val="9BBB59"/>
              </a:buClr>
              <a:defRPr/>
            </a:pPr>
            <a:r>
              <a:rPr lang="da-DK" altLang="da-DK" sz="675" b="1" noProof="1">
                <a:solidFill>
                  <a:prstClr val="black"/>
                </a:solidFill>
                <a:latin typeface="Arial" panose="020B0604020202020204" pitchFamily="34" charset="0"/>
                <a:cs typeface="Arial" panose="020B0604020202020204" pitchFamily="34" charset="0"/>
              </a:rPr>
              <a:t>3. </a:t>
            </a:r>
            <a:r>
              <a:rPr lang="da-DK" altLang="da-DK" sz="675" noProof="1">
                <a:solidFill>
                  <a:prstClr val="black"/>
                </a:solidFill>
                <a:latin typeface="Arial" panose="020B0604020202020204" pitchFamily="34" charset="0"/>
                <a:cs typeface="Arial" panose="020B0604020202020204" pitchFamily="34" charset="0"/>
              </a:rPr>
              <a:t>Vælg </a:t>
            </a:r>
            <a:r>
              <a:rPr lang="da-DK" altLang="da-DK" sz="675" b="1" noProof="1">
                <a:solidFill>
                  <a:prstClr val="black"/>
                </a:solidFill>
                <a:latin typeface="Arial" panose="020B0604020202020204" pitchFamily="34" charset="0"/>
                <a:cs typeface="Arial" panose="020B0604020202020204" pitchFamily="34" charset="0"/>
              </a:rPr>
              <a:t>Layout</a:t>
            </a:r>
            <a:r>
              <a:rPr lang="da-DK" altLang="da-DK" sz="675" noProof="1">
                <a:solidFill>
                  <a:prstClr val="black"/>
                </a:solidFill>
                <a:latin typeface="Arial" panose="020B0604020202020204" pitchFamily="34" charset="0"/>
                <a:cs typeface="Arial" panose="020B0604020202020204" pitchFamily="34" charset="0"/>
              </a:rPr>
              <a:t> for at ændre dit </a:t>
            </a:r>
            <a:br>
              <a:rPr lang="da-DK" altLang="da-DK" sz="675" noProof="1">
                <a:solidFill>
                  <a:prstClr val="black"/>
                </a:solidFill>
                <a:latin typeface="Arial" panose="020B0604020202020204" pitchFamily="34" charset="0"/>
                <a:cs typeface="Arial" panose="020B0604020202020204" pitchFamily="34" charset="0"/>
              </a:rPr>
            </a:br>
            <a:r>
              <a:rPr lang="da-DK" altLang="da-DK" sz="675" noProof="1">
                <a:solidFill>
                  <a:prstClr val="black"/>
                </a:solidFill>
                <a:latin typeface="Arial" panose="020B0604020202020204" pitchFamily="34" charset="0"/>
                <a:cs typeface="Arial" panose="020B0604020202020204" pitchFamily="34" charset="0"/>
              </a:rPr>
              <a:t>nuværende layout til et alternativt</a:t>
            </a:r>
          </a:p>
          <a:p>
            <a:pPr>
              <a:spcBef>
                <a:spcPts val="900"/>
              </a:spcBef>
              <a:spcAft>
                <a:spcPts val="450"/>
              </a:spcAft>
              <a:buClr>
                <a:srgbClr val="9BBB59"/>
              </a:buClr>
              <a:buFont typeface="+mj-lt"/>
              <a:buNone/>
              <a:defRPr/>
            </a:pPr>
            <a:r>
              <a:rPr lang="da-DK" sz="750" b="1" noProof="1">
                <a:solidFill>
                  <a:prstClr val="black"/>
                </a:solidFill>
                <a:latin typeface="Arial" panose="020B0604020202020204" pitchFamily="34" charset="0"/>
                <a:cs typeface="Arial" panose="020B0604020202020204" pitchFamily="34" charset="0"/>
              </a:rPr>
              <a:t>Nulstil slide</a:t>
            </a:r>
          </a:p>
          <a:p>
            <a:pPr marL="0" indent="0" eaLnBrk="1" hangingPunct="1">
              <a:lnSpc>
                <a:spcPct val="100000"/>
              </a:lnSpc>
              <a:spcAft>
                <a:spcPts val="450"/>
              </a:spcAft>
              <a:buClrTx/>
              <a:buFont typeface="+mj-lt"/>
              <a:buNone/>
              <a:defRPr/>
            </a:pPr>
            <a:r>
              <a:rPr lang="da-DK" altLang="da-DK" sz="675" b="1" noProof="1">
                <a:solidFill>
                  <a:prstClr val="black"/>
                </a:solidFill>
                <a:latin typeface="Arial" panose="020B0604020202020204" pitchFamily="34" charset="0"/>
                <a:cs typeface="Arial" panose="020B0604020202020204" pitchFamily="34" charset="0"/>
              </a:rPr>
              <a:t>1. </a:t>
            </a:r>
            <a:r>
              <a:rPr lang="da-DK" altLang="da-DK" sz="675" noProof="1">
                <a:solidFill>
                  <a:prstClr val="black"/>
                </a:solidFill>
                <a:latin typeface="Arial" panose="020B0604020202020204" pitchFamily="34" charset="0"/>
                <a:cs typeface="Arial" panose="020B0604020202020204" pitchFamily="34" charset="0"/>
              </a:rPr>
              <a:t>Klik på fanen </a:t>
            </a:r>
            <a:r>
              <a:rPr lang="da-DK" altLang="da-DK" sz="675" b="1" noProof="1">
                <a:solidFill>
                  <a:prstClr val="black"/>
                </a:solidFill>
                <a:latin typeface="Arial" panose="020B0604020202020204" pitchFamily="34" charset="0"/>
                <a:cs typeface="Arial" panose="020B0604020202020204" pitchFamily="34" charset="0"/>
              </a:rPr>
              <a:t>Hjem</a:t>
            </a:r>
          </a:p>
          <a:p>
            <a:pPr marL="0" indent="0" eaLnBrk="1" hangingPunct="1">
              <a:lnSpc>
                <a:spcPct val="100000"/>
              </a:lnSpc>
              <a:spcAft>
                <a:spcPts val="450"/>
              </a:spcAft>
              <a:buClrTx/>
              <a:buFont typeface="+mj-lt"/>
              <a:buNone/>
              <a:defRPr/>
            </a:pPr>
            <a:r>
              <a:rPr lang="da-DK" altLang="da-DK" sz="675" b="1" noProof="1">
                <a:solidFill>
                  <a:prstClr val="black"/>
                </a:solidFill>
                <a:latin typeface="Arial" panose="020B0604020202020204" pitchFamily="34" charset="0"/>
                <a:cs typeface="Arial" panose="020B0604020202020204" pitchFamily="34" charset="0"/>
              </a:rPr>
              <a:t>2. </a:t>
            </a:r>
            <a:r>
              <a:rPr lang="da-DK" altLang="da-DK" sz="675" noProof="1">
                <a:solidFill>
                  <a:prstClr val="black"/>
                </a:solidFill>
                <a:latin typeface="Arial" panose="020B0604020202020204" pitchFamily="34" charset="0"/>
                <a:cs typeface="Arial" panose="020B0604020202020204" pitchFamily="34" charset="0"/>
              </a:rPr>
              <a:t>Vælg </a:t>
            </a:r>
            <a:r>
              <a:rPr lang="da-DK" altLang="da-DK" sz="675" b="1" noProof="1">
                <a:solidFill>
                  <a:prstClr val="black"/>
                </a:solidFill>
                <a:latin typeface="Arial" panose="020B0604020202020204" pitchFamily="34" charset="0"/>
                <a:cs typeface="Arial" panose="020B0604020202020204" pitchFamily="34" charset="0"/>
              </a:rPr>
              <a:t>Nulstil</a:t>
            </a:r>
            <a:r>
              <a:rPr lang="da-DK" altLang="da-DK" sz="675" noProof="1">
                <a:solidFill>
                  <a:prstClr val="black"/>
                </a:solidFill>
                <a:latin typeface="Arial" panose="020B0604020202020204" pitchFamily="34" charset="0"/>
                <a:cs typeface="Arial" panose="020B0604020202020204" pitchFamily="34" charset="0"/>
              </a:rPr>
              <a:t> for at nulstille placering, størrelse og formatering af pladsholdere til layoutets oprindelige design </a:t>
            </a:r>
          </a:p>
          <a:p>
            <a:pPr eaLnBrk="1" hangingPunct="1">
              <a:spcAft>
                <a:spcPts val="450"/>
              </a:spcAft>
              <a:buClr>
                <a:srgbClr val="9BBB59"/>
              </a:buClr>
              <a:defRPr/>
            </a:pPr>
            <a:endParaRPr lang="da-DK" sz="675" b="1" noProof="1">
              <a:solidFill>
                <a:prstClr val="black"/>
              </a:solidFill>
              <a:latin typeface="Arial" panose="020B0604020202020204" pitchFamily="34" charset="0"/>
              <a:cs typeface="Arial" panose="020B0604020202020204" pitchFamily="34" charset="0"/>
            </a:endParaRPr>
          </a:p>
          <a:p>
            <a:pPr eaLnBrk="1" hangingPunct="1">
              <a:spcAft>
                <a:spcPts val="180"/>
              </a:spcAft>
              <a:buClr>
                <a:srgbClr val="9BBB59"/>
              </a:buClr>
              <a:defRPr/>
            </a:pPr>
            <a:endParaRPr lang="da-DK" sz="675" noProof="1">
              <a:solidFill>
                <a:prstClr val="black"/>
              </a:solidFill>
              <a:latin typeface="Arial" panose="020B0604020202020204" pitchFamily="34" charset="0"/>
              <a:cs typeface="Arial" panose="020B0604020202020204" pitchFamily="34" charset="0"/>
            </a:endParaRPr>
          </a:p>
        </p:txBody>
      </p:sp>
      <p:sp>
        <p:nvSpPr>
          <p:cNvPr id="21" name="Text Box 3"/>
          <p:cNvSpPr txBox="1">
            <a:spLocks noChangeArrowheads="1"/>
          </p:cNvSpPr>
          <p:nvPr userDrawn="1"/>
        </p:nvSpPr>
        <p:spPr bwMode="auto">
          <a:xfrm>
            <a:off x="3373870" y="1833789"/>
            <a:ext cx="1620599"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450"/>
              </a:spcAft>
              <a:buClr>
                <a:srgbClr val="9BBB59"/>
              </a:buClr>
              <a:defRPr/>
            </a:pPr>
            <a:r>
              <a:rPr lang="da-DK" sz="750" b="1" noProof="1">
                <a:solidFill>
                  <a:prstClr val="black"/>
                </a:solidFill>
                <a:latin typeface="Arial" panose="020B0604020202020204" pitchFamily="34" charset="0"/>
                <a:cs typeface="Arial" panose="020B0604020202020204" pitchFamily="34" charset="0"/>
              </a:rPr>
              <a:t>Indsæt billede</a:t>
            </a:r>
          </a:p>
          <a:p>
            <a:pPr eaLnBrk="1" hangingPunct="1">
              <a:spcAft>
                <a:spcPts val="450"/>
              </a:spcAft>
              <a:buClr>
                <a:srgbClr val="9BBB59"/>
              </a:buClr>
              <a:defRPr/>
            </a:pPr>
            <a:r>
              <a:rPr lang="da-DK" altLang="da-DK" sz="675" noProof="1">
                <a:solidFill>
                  <a:prstClr val="black"/>
                </a:solidFill>
                <a:latin typeface="Arial" panose="020B0604020202020204" pitchFamily="34" charset="0"/>
                <a:cs typeface="Arial" panose="020B0604020202020204" pitchFamily="34" charset="0"/>
              </a:rPr>
              <a:t>På slides med billedpladsholder, </a:t>
            </a:r>
            <a:br>
              <a:rPr lang="da-DK" altLang="da-DK" sz="675" noProof="1">
                <a:solidFill>
                  <a:prstClr val="black"/>
                </a:solidFill>
                <a:latin typeface="Arial" panose="020B0604020202020204" pitchFamily="34" charset="0"/>
                <a:cs typeface="Arial" panose="020B0604020202020204" pitchFamily="34" charset="0"/>
              </a:rPr>
            </a:br>
            <a:r>
              <a:rPr lang="da-DK" altLang="da-DK" sz="675" noProof="1">
                <a:solidFill>
                  <a:prstClr val="black"/>
                </a:solidFill>
                <a:latin typeface="Arial" panose="020B0604020202020204" pitchFamily="34" charset="0"/>
                <a:cs typeface="Arial" panose="020B0604020202020204" pitchFamily="34" charset="0"/>
              </a:rPr>
              <a:t>klik på ikonet og vælg </a:t>
            </a:r>
            <a:r>
              <a:rPr lang="da-DK" altLang="da-DK" sz="675" b="1" noProof="1">
                <a:solidFill>
                  <a:prstClr val="black"/>
                </a:solidFill>
                <a:latin typeface="Arial" panose="020B0604020202020204" pitchFamily="34" charset="0"/>
                <a:cs typeface="Arial" panose="020B0604020202020204" pitchFamily="34" charset="0"/>
              </a:rPr>
              <a:t>Indsæt</a:t>
            </a:r>
          </a:p>
          <a:p>
            <a:pPr eaLnBrk="1" hangingPunct="1">
              <a:spcBef>
                <a:spcPts val="900"/>
              </a:spcBef>
              <a:spcAft>
                <a:spcPts val="450"/>
              </a:spcAft>
              <a:buClr>
                <a:srgbClr val="9BBB59"/>
              </a:buClr>
              <a:defRPr/>
            </a:pPr>
            <a:r>
              <a:rPr lang="da-DK" sz="750" b="1" noProof="1">
                <a:solidFill>
                  <a:prstClr val="black"/>
                </a:solidFill>
                <a:latin typeface="Arial" panose="020B0604020202020204" pitchFamily="34" charset="0"/>
                <a:cs typeface="Arial" panose="020B0604020202020204" pitchFamily="34" charset="0"/>
              </a:rPr>
              <a:t>Beskær billede</a:t>
            </a:r>
          </a:p>
          <a:p>
            <a:pPr eaLnBrk="1" hangingPunct="1">
              <a:spcAft>
                <a:spcPts val="450"/>
              </a:spcAft>
              <a:buClr>
                <a:srgbClr val="9BBB59"/>
              </a:buClr>
              <a:defRPr/>
            </a:pPr>
            <a:r>
              <a:rPr lang="da-DK" altLang="da-DK" sz="675" b="1" noProof="1">
                <a:solidFill>
                  <a:prstClr val="black"/>
                </a:solidFill>
                <a:latin typeface="Arial" panose="020B0604020202020204" pitchFamily="34" charset="0"/>
                <a:cs typeface="Arial" panose="020B0604020202020204" pitchFamily="34" charset="0"/>
              </a:rPr>
              <a:t>1. </a:t>
            </a:r>
            <a:r>
              <a:rPr lang="da-DK" altLang="da-DK" sz="675" noProof="1">
                <a:solidFill>
                  <a:prstClr val="black"/>
                </a:solidFill>
                <a:latin typeface="Arial" panose="020B0604020202020204" pitchFamily="34" charset="0"/>
                <a:cs typeface="Arial" panose="020B0604020202020204" pitchFamily="34" charset="0"/>
              </a:rPr>
              <a:t>Klik </a:t>
            </a:r>
            <a:r>
              <a:rPr lang="da-DK" altLang="da-DK" sz="675" b="1" noProof="1">
                <a:solidFill>
                  <a:prstClr val="black"/>
                </a:solidFill>
                <a:latin typeface="Arial" panose="020B0604020202020204" pitchFamily="34" charset="0"/>
                <a:cs typeface="Arial" panose="020B0604020202020204" pitchFamily="34" charset="0"/>
              </a:rPr>
              <a:t>Beskær</a:t>
            </a:r>
            <a:r>
              <a:rPr lang="da-DK" altLang="da-DK" sz="675" noProof="1">
                <a:solidFill>
                  <a:prstClr val="black"/>
                </a:solidFill>
                <a:latin typeface="Arial" panose="020B0604020202020204" pitchFamily="34" charset="0"/>
                <a:cs typeface="Arial" panose="020B0604020202020204" pitchFamily="34" charset="0"/>
              </a:rPr>
              <a:t> for at ændre </a:t>
            </a:r>
            <a:br>
              <a:rPr lang="da-DK" altLang="da-DK" sz="675" noProof="1">
                <a:solidFill>
                  <a:prstClr val="black"/>
                </a:solidFill>
                <a:latin typeface="Arial" panose="020B0604020202020204" pitchFamily="34" charset="0"/>
                <a:cs typeface="Arial" panose="020B0604020202020204" pitchFamily="34" charset="0"/>
              </a:rPr>
            </a:br>
            <a:r>
              <a:rPr lang="da-DK" altLang="da-DK" sz="675" noProof="1">
                <a:solidFill>
                  <a:prstClr val="black"/>
                </a:solidFill>
                <a:latin typeface="Arial" panose="020B0604020202020204" pitchFamily="34" charset="0"/>
                <a:cs typeface="Arial" panose="020B0604020202020204" pitchFamily="34" charset="0"/>
              </a:rPr>
              <a:t>billedets fokus/størrelse</a:t>
            </a:r>
          </a:p>
          <a:p>
            <a:pPr eaLnBrk="1" hangingPunct="1">
              <a:spcAft>
                <a:spcPts val="450"/>
              </a:spcAft>
              <a:buClr>
                <a:srgbClr val="9BBB59"/>
              </a:buClr>
              <a:defRPr/>
            </a:pPr>
            <a:r>
              <a:rPr lang="da-DK" altLang="da-DK" sz="675" b="1" noProof="1">
                <a:solidFill>
                  <a:prstClr val="black"/>
                </a:solidFill>
                <a:latin typeface="Arial" panose="020B0604020202020204" pitchFamily="34" charset="0"/>
                <a:cs typeface="Arial" panose="020B0604020202020204" pitchFamily="34" charset="0"/>
              </a:rPr>
              <a:t>2. </a:t>
            </a:r>
            <a:r>
              <a:rPr lang="da-DK" altLang="da-DK" sz="675" noProof="1">
                <a:solidFill>
                  <a:prstClr val="black"/>
                </a:solidFill>
                <a:latin typeface="Arial" panose="020B0604020202020204" pitchFamily="34" charset="0"/>
                <a:cs typeface="Arial" panose="020B0604020202020204" pitchFamily="34" charset="0"/>
              </a:rPr>
              <a:t>Ønsker du at skalere billedet, så </a:t>
            </a:r>
            <a:br>
              <a:rPr lang="da-DK" altLang="da-DK" sz="675" noProof="1">
                <a:solidFill>
                  <a:prstClr val="black"/>
                </a:solidFill>
                <a:latin typeface="Arial" panose="020B0604020202020204" pitchFamily="34" charset="0"/>
                <a:cs typeface="Arial" panose="020B0604020202020204" pitchFamily="34" charset="0"/>
              </a:rPr>
            </a:br>
            <a:r>
              <a:rPr lang="da-DK" altLang="da-DK" sz="675" noProof="1">
                <a:solidFill>
                  <a:prstClr val="black"/>
                </a:solidFill>
                <a:latin typeface="Arial" panose="020B0604020202020204" pitchFamily="34" charset="0"/>
                <a:cs typeface="Arial" panose="020B0604020202020204" pitchFamily="34" charset="0"/>
              </a:rPr>
              <a:t>hold </a:t>
            </a:r>
            <a:r>
              <a:rPr lang="da-DK" altLang="da-DK" sz="675" b="1" noProof="1">
                <a:solidFill>
                  <a:prstClr val="black"/>
                </a:solidFill>
                <a:latin typeface="Arial" panose="020B0604020202020204" pitchFamily="34" charset="0"/>
                <a:cs typeface="Arial" panose="020B0604020202020204" pitchFamily="34" charset="0"/>
              </a:rPr>
              <a:t>SHIFT</a:t>
            </a:r>
            <a:r>
              <a:rPr lang="da-DK" altLang="da-DK" sz="675" noProof="1">
                <a:solidFill>
                  <a:prstClr val="black"/>
                </a:solidFill>
                <a:latin typeface="Arial" panose="020B0604020202020204" pitchFamily="34" charset="0"/>
                <a:cs typeface="Arial" panose="020B0604020202020204" pitchFamily="34" charset="0"/>
              </a:rPr>
              <a:t>-knappen nede, mens </a:t>
            </a:r>
            <a:br>
              <a:rPr lang="da-DK" altLang="da-DK" sz="675" noProof="1">
                <a:solidFill>
                  <a:prstClr val="black"/>
                </a:solidFill>
                <a:latin typeface="Arial" panose="020B0604020202020204" pitchFamily="34" charset="0"/>
                <a:cs typeface="Arial" panose="020B0604020202020204" pitchFamily="34" charset="0"/>
              </a:rPr>
            </a:br>
            <a:r>
              <a:rPr lang="da-DK" altLang="da-DK" sz="675" noProof="1">
                <a:solidFill>
                  <a:prstClr val="black"/>
                </a:solidFill>
                <a:latin typeface="Arial" panose="020B0604020202020204" pitchFamily="34" charset="0"/>
                <a:cs typeface="Arial" panose="020B0604020202020204" pitchFamily="34" charset="0"/>
              </a:rPr>
              <a:t>du trækker i billedets hjørner</a:t>
            </a:r>
          </a:p>
          <a:p>
            <a:pPr eaLnBrk="1" hangingPunct="1">
              <a:spcAft>
                <a:spcPts val="450"/>
              </a:spcAft>
              <a:buClr>
                <a:srgbClr val="9BBB59"/>
              </a:buClr>
              <a:defRPr/>
            </a:pPr>
            <a:r>
              <a:rPr lang="da-DK" altLang="da-DK" sz="675" b="1" noProof="1">
                <a:solidFill>
                  <a:prstClr val="black"/>
                </a:solidFill>
                <a:latin typeface="Arial" panose="020B0604020202020204" pitchFamily="34" charset="0"/>
                <a:cs typeface="Arial" panose="020B0604020202020204" pitchFamily="34" charset="0"/>
              </a:rPr>
              <a:t>Tips: </a:t>
            </a:r>
            <a:r>
              <a:rPr lang="da-DK" altLang="da-DK" sz="675" noProof="1">
                <a:solidFill>
                  <a:prstClr val="black"/>
                </a:solidFill>
                <a:latin typeface="Arial" panose="020B0604020202020204" pitchFamily="34" charset="0"/>
                <a:cs typeface="Arial" panose="020B0604020202020204" pitchFamily="34" charset="0"/>
              </a:rPr>
              <a:t>Hvis du sletter billedet og </a:t>
            </a:r>
            <a:br>
              <a:rPr lang="da-DK" altLang="da-DK" sz="675" noProof="1">
                <a:solidFill>
                  <a:prstClr val="black"/>
                </a:solidFill>
                <a:latin typeface="Arial" panose="020B0604020202020204" pitchFamily="34" charset="0"/>
                <a:cs typeface="Arial" panose="020B0604020202020204" pitchFamily="34" charset="0"/>
              </a:rPr>
            </a:br>
            <a:r>
              <a:rPr lang="da-DK" altLang="da-DK" sz="675" noProof="1">
                <a:solidFill>
                  <a:prstClr val="black"/>
                </a:solidFill>
                <a:latin typeface="Arial" panose="020B0604020202020204" pitchFamily="34" charset="0"/>
                <a:cs typeface="Arial" panose="020B0604020202020204" pitchFamily="34" charset="0"/>
              </a:rPr>
              <a:t>indsætter et nyt, kan billedet lægge </a:t>
            </a:r>
            <a:br>
              <a:rPr lang="da-DK" altLang="da-DK" sz="675" noProof="1">
                <a:solidFill>
                  <a:prstClr val="black"/>
                </a:solidFill>
                <a:latin typeface="Arial" panose="020B0604020202020204" pitchFamily="34" charset="0"/>
                <a:cs typeface="Arial" panose="020B0604020202020204" pitchFamily="34" charset="0"/>
              </a:rPr>
            </a:br>
            <a:r>
              <a:rPr lang="da-DK" altLang="da-DK" sz="675" noProof="1">
                <a:solidFill>
                  <a:prstClr val="black"/>
                </a:solidFill>
                <a:latin typeface="Arial" panose="020B0604020202020204" pitchFamily="34" charset="0"/>
                <a:cs typeface="Arial" panose="020B0604020202020204" pitchFamily="34" charset="0"/>
              </a:rPr>
              <a:t>sig foran tekst og grafik. Hvis dette sker, højreklik på billedet og vælg </a:t>
            </a:r>
            <a:r>
              <a:rPr lang="da-DK" altLang="da-DK" sz="675" b="1" noProof="1">
                <a:solidFill>
                  <a:prstClr val="black"/>
                </a:solidFill>
                <a:latin typeface="Arial" panose="020B0604020202020204" pitchFamily="34" charset="0"/>
                <a:cs typeface="Arial" panose="020B0604020202020204" pitchFamily="34" charset="0"/>
              </a:rPr>
              <a:t>Placer bagest</a:t>
            </a:r>
          </a:p>
        </p:txBody>
      </p:sp>
      <p:sp>
        <p:nvSpPr>
          <p:cNvPr id="25" name="Text Box 4"/>
          <p:cNvSpPr txBox="1">
            <a:spLocks noChangeArrowheads="1"/>
          </p:cNvSpPr>
          <p:nvPr userDrawn="1"/>
        </p:nvSpPr>
        <p:spPr bwMode="auto">
          <a:xfrm>
            <a:off x="5943930" y="1815927"/>
            <a:ext cx="1768682" cy="266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450"/>
              </a:spcAft>
              <a:buClr>
                <a:srgbClr val="9BBB59"/>
              </a:buClr>
              <a:defRPr/>
            </a:pPr>
            <a:r>
              <a:rPr lang="da-DK" sz="750" b="1" noProof="1">
                <a:solidFill>
                  <a:prstClr val="black"/>
                </a:solidFill>
                <a:latin typeface="Arial" panose="020B0604020202020204" pitchFamily="34" charset="0"/>
                <a:cs typeface="Arial" panose="020B0604020202020204" pitchFamily="34" charset="0"/>
              </a:rPr>
              <a:t>For at justere sidenummerering, </a:t>
            </a:r>
            <a:br>
              <a:rPr lang="da-DK" sz="750" b="1" noProof="1">
                <a:solidFill>
                  <a:prstClr val="black"/>
                </a:solidFill>
                <a:latin typeface="Arial" panose="020B0604020202020204" pitchFamily="34" charset="0"/>
                <a:cs typeface="Arial" panose="020B0604020202020204" pitchFamily="34" charset="0"/>
              </a:rPr>
            </a:br>
            <a:r>
              <a:rPr lang="da-DK" sz="750" b="1" noProof="1">
                <a:solidFill>
                  <a:prstClr val="black"/>
                </a:solidFill>
                <a:latin typeface="Arial" panose="020B0604020202020204" pitchFamily="34" charset="0"/>
                <a:cs typeface="Arial" panose="020B0604020202020204" pitchFamily="34" charset="0"/>
              </a:rPr>
              <a:t>dato og sidefod</a:t>
            </a:r>
          </a:p>
          <a:p>
            <a:pPr marL="0" indent="0" eaLnBrk="1" hangingPunct="1">
              <a:lnSpc>
                <a:spcPct val="100000"/>
              </a:lnSpc>
              <a:spcAft>
                <a:spcPts val="450"/>
              </a:spcAft>
              <a:buClrTx/>
              <a:buFontTx/>
              <a:buNone/>
              <a:defRPr/>
            </a:pPr>
            <a:r>
              <a:rPr lang="da-DK" altLang="da-DK" sz="675" noProof="1">
                <a:solidFill>
                  <a:prstClr val="black"/>
                </a:solidFill>
                <a:latin typeface="Arial" panose="020B0604020202020204" pitchFamily="34" charset="0"/>
                <a:cs typeface="Arial" panose="020B0604020202020204" pitchFamily="34" charset="0"/>
              </a:rPr>
              <a:t>Gør dette som det sidste i din præsentation, så det slår igennem på alle slides</a:t>
            </a:r>
            <a:endParaRPr lang="da-DK" sz="675" b="1" noProof="1">
              <a:solidFill>
                <a:prstClr val="black"/>
              </a:solidFill>
              <a:latin typeface="Arial" panose="020B0604020202020204" pitchFamily="34" charset="0"/>
              <a:cs typeface="Arial" panose="020B0604020202020204" pitchFamily="34" charset="0"/>
            </a:endParaRPr>
          </a:p>
          <a:p>
            <a:pPr eaLnBrk="1" hangingPunct="1">
              <a:spcAft>
                <a:spcPts val="450"/>
              </a:spcAft>
              <a:buClr>
                <a:srgbClr val="9BBB59"/>
              </a:buClr>
              <a:defRPr/>
            </a:pPr>
            <a:r>
              <a:rPr lang="da-DK" altLang="da-DK" sz="675" b="1" noProof="1">
                <a:solidFill>
                  <a:prstClr val="black"/>
                </a:solidFill>
                <a:latin typeface="Arial" panose="020B0604020202020204" pitchFamily="34" charset="0"/>
                <a:cs typeface="Arial" panose="020B0604020202020204" pitchFamily="34" charset="0"/>
              </a:rPr>
              <a:t>1. </a:t>
            </a:r>
            <a:r>
              <a:rPr lang="da-DK" altLang="da-DK" sz="675" noProof="1">
                <a:solidFill>
                  <a:prstClr val="black"/>
                </a:solidFill>
                <a:latin typeface="Arial" panose="020B0604020202020204" pitchFamily="34" charset="0"/>
                <a:cs typeface="Arial" panose="020B0604020202020204" pitchFamily="34" charset="0"/>
              </a:rPr>
              <a:t>Klik på fanen </a:t>
            </a:r>
            <a:r>
              <a:rPr lang="da-DK" altLang="da-DK" sz="675" b="1" noProof="1">
                <a:solidFill>
                  <a:prstClr val="black"/>
                </a:solidFill>
                <a:latin typeface="Arial" panose="020B0604020202020204" pitchFamily="34" charset="0"/>
                <a:cs typeface="Arial" panose="020B0604020202020204" pitchFamily="34" charset="0"/>
              </a:rPr>
              <a:t>Indsæt</a:t>
            </a:r>
          </a:p>
          <a:p>
            <a:pPr eaLnBrk="1" hangingPunct="1">
              <a:spcAft>
                <a:spcPts val="450"/>
              </a:spcAft>
              <a:buClr>
                <a:srgbClr val="9BBB59"/>
              </a:buClr>
              <a:defRPr/>
            </a:pPr>
            <a:r>
              <a:rPr lang="da-DK" altLang="da-DK" sz="675" b="1" noProof="1">
                <a:solidFill>
                  <a:prstClr val="black"/>
                </a:solidFill>
                <a:latin typeface="Arial" panose="020B0604020202020204" pitchFamily="34" charset="0"/>
                <a:cs typeface="Arial" panose="020B0604020202020204" pitchFamily="34" charset="0"/>
              </a:rPr>
              <a:t>2. </a:t>
            </a:r>
            <a:r>
              <a:rPr lang="da-DK" altLang="da-DK" sz="675" noProof="1">
                <a:solidFill>
                  <a:prstClr val="black"/>
                </a:solidFill>
                <a:latin typeface="Arial" panose="020B0604020202020204" pitchFamily="34" charset="0"/>
                <a:cs typeface="Arial" panose="020B0604020202020204" pitchFamily="34" charset="0"/>
              </a:rPr>
              <a:t>Klik </a:t>
            </a:r>
            <a:r>
              <a:rPr lang="da-DK" altLang="da-DK" sz="675" b="1" noProof="1">
                <a:solidFill>
                  <a:prstClr val="black"/>
                </a:solidFill>
                <a:latin typeface="Arial" panose="020B0604020202020204" pitchFamily="34" charset="0"/>
                <a:cs typeface="Arial" panose="020B0604020202020204" pitchFamily="34" charset="0"/>
              </a:rPr>
              <a:t>Sidehoved og Sidef</a:t>
            </a:r>
            <a:r>
              <a:rPr lang="da-DK" altLang="da-DK" sz="675" noProof="1">
                <a:solidFill>
                  <a:prstClr val="black"/>
                </a:solidFill>
                <a:latin typeface="Arial" panose="020B0604020202020204" pitchFamily="34" charset="0"/>
                <a:cs typeface="Arial" panose="020B0604020202020204" pitchFamily="34" charset="0"/>
              </a:rPr>
              <a:t>od</a:t>
            </a:r>
            <a:br>
              <a:rPr lang="da-DK" altLang="da-DK" sz="675" noProof="1">
                <a:solidFill>
                  <a:prstClr val="black"/>
                </a:solidFill>
                <a:latin typeface="Arial" panose="020B0604020202020204" pitchFamily="34" charset="0"/>
                <a:cs typeface="Arial" panose="020B0604020202020204" pitchFamily="34" charset="0"/>
              </a:rPr>
            </a:br>
            <a:r>
              <a:rPr lang="da-DK" altLang="da-DK" sz="675" noProof="1">
                <a:solidFill>
                  <a:prstClr val="black"/>
                </a:solidFill>
                <a:latin typeface="Arial" panose="020B0604020202020204" pitchFamily="34" charset="0"/>
                <a:cs typeface="Arial" panose="020B0604020202020204" pitchFamily="34" charset="0"/>
              </a:rPr>
              <a:t>(indtast evt. tekst i sidefod)</a:t>
            </a:r>
          </a:p>
          <a:p>
            <a:pPr eaLnBrk="1" hangingPunct="1">
              <a:spcAft>
                <a:spcPts val="450"/>
              </a:spcAft>
              <a:buClr>
                <a:srgbClr val="9BBB59"/>
              </a:buClr>
              <a:defRPr/>
            </a:pPr>
            <a:r>
              <a:rPr lang="da-DK" altLang="da-DK" sz="675" noProof="1">
                <a:solidFill>
                  <a:prstClr val="black"/>
                </a:solidFill>
                <a:latin typeface="Arial" panose="020B0604020202020204" pitchFamily="34" charset="0"/>
                <a:cs typeface="Arial" panose="020B0604020202020204" pitchFamily="34" charset="0"/>
              </a:rPr>
              <a:t>Vælg </a:t>
            </a:r>
            <a:r>
              <a:rPr lang="da-DK" altLang="da-DK" sz="675" b="1" noProof="1">
                <a:solidFill>
                  <a:prstClr val="black"/>
                </a:solidFill>
                <a:latin typeface="Arial" panose="020B0604020202020204" pitchFamily="34" charset="0"/>
                <a:cs typeface="Arial" panose="020B0604020202020204" pitchFamily="34" charset="0"/>
              </a:rPr>
              <a:t>Anvend på alle </a:t>
            </a:r>
            <a:r>
              <a:rPr lang="da-DK" altLang="da-DK" sz="675" noProof="1">
                <a:solidFill>
                  <a:prstClr val="black"/>
                </a:solidFill>
                <a:latin typeface="Arial" panose="020B0604020202020204" pitchFamily="34" charset="0"/>
                <a:cs typeface="Arial" panose="020B0604020202020204" pitchFamily="34" charset="0"/>
              </a:rPr>
              <a:t>eller </a:t>
            </a:r>
            <a:r>
              <a:rPr lang="da-DK" altLang="da-DK" sz="675" b="1" noProof="1">
                <a:solidFill>
                  <a:prstClr val="black"/>
                </a:solidFill>
                <a:latin typeface="Arial" panose="020B0604020202020204" pitchFamily="34" charset="0"/>
                <a:cs typeface="Arial" panose="020B0604020202020204" pitchFamily="34" charset="0"/>
              </a:rPr>
              <a:t>Anvend</a:t>
            </a:r>
            <a:r>
              <a:rPr lang="da-DK" altLang="da-DK" sz="675" noProof="1">
                <a:solidFill>
                  <a:prstClr val="black"/>
                </a:solidFill>
                <a:latin typeface="Arial" panose="020B0604020202020204" pitchFamily="34" charset="0"/>
                <a:cs typeface="Arial" panose="020B0604020202020204" pitchFamily="34" charset="0"/>
              </a:rPr>
              <a:t> hvis det kun skal være på et enkelt slide</a:t>
            </a:r>
          </a:p>
          <a:p>
            <a:pPr eaLnBrk="1" hangingPunct="1">
              <a:spcBef>
                <a:spcPts val="900"/>
              </a:spcBef>
              <a:spcAft>
                <a:spcPts val="450"/>
              </a:spcAft>
              <a:buClr>
                <a:srgbClr val="9BBB59"/>
              </a:buClr>
              <a:defRPr/>
            </a:pPr>
            <a:r>
              <a:rPr lang="da-DK" sz="750" b="1" noProof="1">
                <a:solidFill>
                  <a:prstClr val="black"/>
                </a:solidFill>
                <a:latin typeface="Arial" panose="020B0604020202020204" pitchFamily="34" charset="0"/>
                <a:cs typeface="Arial" panose="020B0604020202020204" pitchFamily="34" charset="0"/>
              </a:rPr>
              <a:t>Hjælpelinjer</a:t>
            </a:r>
          </a:p>
          <a:p>
            <a:pPr eaLnBrk="1" hangingPunct="1">
              <a:spcAft>
                <a:spcPts val="450"/>
              </a:spcAft>
              <a:buClr>
                <a:srgbClr val="9BBB59"/>
              </a:buClr>
              <a:defRPr/>
            </a:pPr>
            <a:r>
              <a:rPr lang="da-DK" altLang="da-DK" sz="675" noProof="1">
                <a:solidFill>
                  <a:prstClr val="black"/>
                </a:solidFill>
                <a:latin typeface="Arial" panose="020B0604020202020204" pitchFamily="34" charset="0"/>
                <a:cs typeface="Arial" panose="020B0604020202020204" pitchFamily="34" charset="0"/>
              </a:rPr>
              <a:t>For at se hjælpelinjer</a:t>
            </a:r>
          </a:p>
          <a:p>
            <a:pPr eaLnBrk="1" hangingPunct="1">
              <a:spcAft>
                <a:spcPts val="450"/>
              </a:spcAft>
              <a:buClr>
                <a:srgbClr val="9BBB59"/>
              </a:buClr>
              <a:defRPr/>
            </a:pPr>
            <a:r>
              <a:rPr lang="da-DK" altLang="da-DK" sz="675" b="1" noProof="1">
                <a:solidFill>
                  <a:prstClr val="black"/>
                </a:solidFill>
                <a:latin typeface="Arial" panose="020B0604020202020204" pitchFamily="34" charset="0"/>
                <a:cs typeface="Arial" panose="020B0604020202020204" pitchFamily="34" charset="0"/>
              </a:rPr>
              <a:t>1. </a:t>
            </a:r>
            <a:r>
              <a:rPr lang="da-DK" altLang="da-DK" sz="675" noProof="1">
                <a:solidFill>
                  <a:prstClr val="black"/>
                </a:solidFill>
                <a:latin typeface="Arial" panose="020B0604020202020204" pitchFamily="34" charset="0"/>
                <a:cs typeface="Arial" panose="020B0604020202020204" pitchFamily="34" charset="0"/>
              </a:rPr>
              <a:t>Klik på fanen </a:t>
            </a:r>
            <a:r>
              <a:rPr lang="da-DK" altLang="da-DK" sz="675" b="1" noProof="1">
                <a:solidFill>
                  <a:prstClr val="black"/>
                </a:solidFill>
                <a:latin typeface="Arial" panose="020B0604020202020204" pitchFamily="34" charset="0"/>
                <a:cs typeface="Arial" panose="020B0604020202020204" pitchFamily="34" charset="0"/>
              </a:rPr>
              <a:t>Vis </a:t>
            </a:r>
            <a:r>
              <a:rPr lang="da-DK" altLang="da-DK" sz="675" noProof="1">
                <a:solidFill>
                  <a:prstClr val="black"/>
                </a:solidFill>
                <a:latin typeface="Arial" panose="020B0604020202020204" pitchFamily="34" charset="0"/>
                <a:cs typeface="Arial" panose="020B0604020202020204" pitchFamily="34" charset="0"/>
              </a:rPr>
              <a:t>og sæt hak ved </a:t>
            </a:r>
            <a:r>
              <a:rPr lang="da-DK" altLang="da-DK" sz="675" b="1" noProof="1">
                <a:solidFill>
                  <a:prstClr val="black"/>
                </a:solidFill>
                <a:latin typeface="Arial" panose="020B0604020202020204" pitchFamily="34" charset="0"/>
                <a:cs typeface="Arial" panose="020B0604020202020204" pitchFamily="34" charset="0"/>
              </a:rPr>
              <a:t>Hjælpelinjer</a:t>
            </a:r>
          </a:p>
          <a:p>
            <a:pPr eaLnBrk="1" hangingPunct="1">
              <a:spcAft>
                <a:spcPts val="450"/>
              </a:spcAft>
              <a:buClr>
                <a:srgbClr val="9BBB59"/>
              </a:buClr>
              <a:defRPr/>
            </a:pPr>
            <a:endParaRPr lang="da-DK" altLang="da-DK" sz="675" noProof="1">
              <a:solidFill>
                <a:prstClr val="black"/>
              </a:solidFill>
              <a:latin typeface="Arial" panose="020B0604020202020204" pitchFamily="34" charset="0"/>
              <a:cs typeface="Arial" panose="020B0604020202020204" pitchFamily="34" charset="0"/>
            </a:endParaRPr>
          </a:p>
          <a:p>
            <a:pPr eaLnBrk="1" hangingPunct="1">
              <a:spcAft>
                <a:spcPts val="450"/>
              </a:spcAft>
              <a:buClr>
                <a:srgbClr val="9BBB59"/>
              </a:buClr>
              <a:defRPr/>
            </a:pPr>
            <a:r>
              <a:rPr lang="da-DK" altLang="da-DK" sz="675" b="1" noProof="1">
                <a:solidFill>
                  <a:prstClr val="black"/>
                </a:solidFill>
                <a:latin typeface="Arial" panose="020B0604020202020204" pitchFamily="34" charset="0"/>
                <a:cs typeface="Arial" panose="020B0604020202020204" pitchFamily="34" charset="0"/>
              </a:rPr>
              <a:t>Tips: Alt + F9 </a:t>
            </a:r>
            <a:r>
              <a:rPr lang="da-DK" altLang="da-DK" sz="675" noProof="1">
                <a:solidFill>
                  <a:prstClr val="black"/>
                </a:solidFill>
                <a:latin typeface="Arial" panose="020B0604020202020204" pitchFamily="34" charset="0"/>
                <a:cs typeface="Arial" panose="020B0604020202020204" pitchFamily="34" charset="0"/>
              </a:rPr>
              <a:t>for hurtig visning af hjælpelinjer</a:t>
            </a:r>
          </a:p>
          <a:p>
            <a:pPr eaLnBrk="1" hangingPunct="1">
              <a:spcAft>
                <a:spcPts val="450"/>
              </a:spcAft>
              <a:buClr>
                <a:srgbClr val="9BBB59"/>
              </a:buClr>
              <a:defRPr/>
            </a:pPr>
            <a:endParaRPr lang="da-DK" altLang="da-DK" sz="675" noProof="1">
              <a:solidFill>
                <a:prstClr val="black"/>
              </a:solidFill>
              <a:latin typeface="Arial" panose="020B0604020202020204" pitchFamily="34" charset="0"/>
              <a:cs typeface="Arial" panose="020B0604020202020204" pitchFamily="34" charset="0"/>
            </a:endParaRPr>
          </a:p>
        </p:txBody>
      </p:sp>
      <p:pic>
        <p:nvPicPr>
          <p:cNvPr id="28" name="1 Forøg formindsk"/>
          <p:cNvPicPr>
            <a:picLocks noChangeAspect="1"/>
          </p:cNvPicPr>
          <p:nvPr userDrawn="1"/>
        </p:nvPicPr>
        <p:blipFill>
          <a:blip r:embed="rId2"/>
          <a:stretch>
            <a:fillRect/>
          </a:stretch>
        </p:blipFill>
        <p:spPr>
          <a:xfrm>
            <a:off x="2025412" y="2877130"/>
            <a:ext cx="411996" cy="285228"/>
          </a:xfrm>
          <a:prstGeom prst="rect">
            <a:avLst/>
          </a:prstGeom>
        </p:spPr>
      </p:pic>
      <p:pic>
        <p:nvPicPr>
          <p:cNvPr id="20" name="2 Ny slide"/>
          <p:cNvPicPr>
            <a:picLocks noChangeAspect="1"/>
          </p:cNvPicPr>
          <p:nvPr userDrawn="1"/>
        </p:nvPicPr>
        <p:blipFill rotWithShape="1">
          <a:blip r:embed="rId3"/>
          <a:srcRect l="2931" r="60888"/>
          <a:stretch/>
        </p:blipFill>
        <p:spPr>
          <a:xfrm>
            <a:off x="2035851" y="3538595"/>
            <a:ext cx="272785" cy="647461"/>
          </a:xfrm>
          <a:prstGeom prst="rect">
            <a:avLst/>
          </a:prstGeom>
        </p:spPr>
      </p:pic>
      <p:pic>
        <p:nvPicPr>
          <p:cNvPr id="16" name="3 Layout"/>
          <p:cNvPicPr>
            <a:picLocks noChangeAspect="1"/>
          </p:cNvPicPr>
          <p:nvPr userDrawn="1"/>
        </p:nvPicPr>
        <p:blipFill rotWithShape="1">
          <a:blip r:embed="rId3"/>
          <a:srcRect l="36944" r="2272" b="69429"/>
          <a:stretch/>
        </p:blipFill>
        <p:spPr>
          <a:xfrm>
            <a:off x="2047450" y="4208199"/>
            <a:ext cx="445026" cy="192211"/>
          </a:xfrm>
          <a:prstGeom prst="rect">
            <a:avLst/>
          </a:prstGeom>
        </p:spPr>
      </p:pic>
      <p:pic>
        <p:nvPicPr>
          <p:cNvPr id="24" name="4 Nulstil"/>
          <p:cNvPicPr>
            <a:picLocks noChangeAspect="1"/>
          </p:cNvPicPr>
          <p:nvPr userDrawn="1"/>
        </p:nvPicPr>
        <p:blipFill>
          <a:blip r:embed="rId4"/>
          <a:stretch>
            <a:fillRect/>
          </a:stretch>
        </p:blipFill>
        <p:spPr>
          <a:xfrm>
            <a:off x="2026977" y="5318642"/>
            <a:ext cx="410431" cy="197798"/>
          </a:xfrm>
          <a:prstGeom prst="rect">
            <a:avLst/>
          </a:prstGeom>
        </p:spPr>
      </p:pic>
      <p:pic>
        <p:nvPicPr>
          <p:cNvPr id="5" name="5 Indsæt billede"/>
          <p:cNvPicPr>
            <a:picLocks noChangeAspect="1"/>
          </p:cNvPicPr>
          <p:nvPr userDrawn="1"/>
        </p:nvPicPr>
        <p:blipFill>
          <a:blip r:embed="rId5"/>
          <a:stretch>
            <a:fillRect/>
          </a:stretch>
        </p:blipFill>
        <p:spPr>
          <a:xfrm>
            <a:off x="4819288" y="2075087"/>
            <a:ext cx="196613" cy="256054"/>
          </a:xfrm>
          <a:prstGeom prst="rect">
            <a:avLst/>
          </a:prstGeom>
        </p:spPr>
      </p:pic>
      <p:pic>
        <p:nvPicPr>
          <p:cNvPr id="23" name="6 Beskær"/>
          <p:cNvPicPr>
            <a:picLocks noChangeAspect="1"/>
          </p:cNvPicPr>
          <p:nvPr userDrawn="1"/>
        </p:nvPicPr>
        <p:blipFill>
          <a:blip r:embed="rId6"/>
          <a:stretch>
            <a:fillRect/>
          </a:stretch>
        </p:blipFill>
        <p:spPr>
          <a:xfrm>
            <a:off x="4804761" y="2748410"/>
            <a:ext cx="253050" cy="321707"/>
          </a:xfrm>
          <a:prstGeom prst="rect">
            <a:avLst/>
          </a:prstGeom>
        </p:spPr>
      </p:pic>
      <p:pic>
        <p:nvPicPr>
          <p:cNvPr id="2" name="7 Skalér billede"/>
          <p:cNvPicPr>
            <a:picLocks noChangeAspect="1"/>
          </p:cNvPicPr>
          <p:nvPr userDrawn="1"/>
        </p:nvPicPr>
        <p:blipFill>
          <a:blip r:embed="rId7"/>
          <a:stretch>
            <a:fillRect/>
          </a:stretch>
        </p:blipFill>
        <p:spPr>
          <a:xfrm>
            <a:off x="4788040" y="3242400"/>
            <a:ext cx="269771" cy="335309"/>
          </a:xfrm>
          <a:prstGeom prst="rect">
            <a:avLst/>
          </a:prstGeom>
        </p:spPr>
      </p:pic>
    </p:spTree>
    <p:extLst>
      <p:ext uri="{BB962C8B-B14F-4D97-AF65-F5344CB8AC3E}">
        <p14:creationId xmlns:p14="http://schemas.microsoft.com/office/powerpoint/2010/main" val="1578857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ullets og tekst">
    <p:spTree>
      <p:nvGrpSpPr>
        <p:cNvPr id="1" name=""/>
        <p:cNvGrpSpPr/>
        <p:nvPr/>
      </p:nvGrpSpPr>
      <p:grpSpPr>
        <a:xfrm>
          <a:off x="0" y="0"/>
          <a:ext cx="0" cy="0"/>
          <a:chOff x="0" y="0"/>
          <a:chExt cx="0" cy="0"/>
        </a:xfrm>
      </p:grpSpPr>
      <p:sp>
        <p:nvSpPr>
          <p:cNvPr id="4" name="Pladsholder til tekst 3"/>
          <p:cNvSpPr>
            <a:spLocks noGrp="1"/>
          </p:cNvSpPr>
          <p:nvPr>
            <p:ph type="body" sz="half" idx="2"/>
          </p:nvPr>
        </p:nvSpPr>
        <p:spPr>
          <a:xfrm>
            <a:off x="4320000" y="2160000"/>
            <a:ext cx="4104000" cy="3600000"/>
          </a:xfrm>
        </p:spPr>
        <p:txBody>
          <a:bodyPr>
            <a:normAutofit/>
          </a:bodyPr>
          <a:lstStyle>
            <a:lvl1pPr marL="0" indent="0">
              <a:lnSpc>
                <a:spcPct val="150000"/>
              </a:lnSpc>
              <a:spcBef>
                <a:spcPts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14" name="Titel 1"/>
          <p:cNvSpPr>
            <a:spLocks noGrp="1"/>
          </p:cNvSpPr>
          <p:nvPr>
            <p:ph type="title"/>
          </p:nvPr>
        </p:nvSpPr>
        <p:spPr>
          <a:xfrm>
            <a:off x="720000" y="720000"/>
            <a:ext cx="7704000" cy="360000"/>
          </a:xfrm>
        </p:spPr>
        <p:txBody>
          <a:bodyPr/>
          <a:lstStyle/>
          <a:p>
            <a:r>
              <a:rPr lang="da-DK"/>
              <a:t>Klik for at redigere i master</a:t>
            </a:r>
          </a:p>
        </p:txBody>
      </p:sp>
      <p:sp>
        <p:nvSpPr>
          <p:cNvPr id="17" name="Pladsholder til tekst 16"/>
          <p:cNvSpPr>
            <a:spLocks noGrp="1"/>
          </p:cNvSpPr>
          <p:nvPr>
            <p:ph type="body" sz="quarter" idx="11"/>
          </p:nvPr>
        </p:nvSpPr>
        <p:spPr>
          <a:xfrm>
            <a:off x="720000" y="2160000"/>
            <a:ext cx="3060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6" name="Undertitel 2"/>
          <p:cNvSpPr>
            <a:spLocks noGrp="1"/>
          </p:cNvSpPr>
          <p:nvPr>
            <p:ph type="subTitle" idx="12"/>
          </p:nvPr>
        </p:nvSpPr>
        <p:spPr>
          <a:xfrm>
            <a:off x="720000" y="1214422"/>
            <a:ext cx="7704000" cy="360000"/>
          </a:xfrm>
          <a:noFill/>
        </p:spPr>
        <p:txBody>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2705286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13" name="Undertitel 2"/>
          <p:cNvSpPr>
            <a:spLocks noGrp="1"/>
          </p:cNvSpPr>
          <p:nvPr>
            <p:ph type="subTitle" idx="10"/>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5" name="Pladsholder til diasnummer 5"/>
          <p:cNvSpPr txBox="1">
            <a:spLocks/>
          </p:cNvSpPr>
          <p:nvPr userDrawn="1"/>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p>
        </p:txBody>
      </p:sp>
    </p:spTree>
    <p:extLst>
      <p:ext uri="{BB962C8B-B14F-4D97-AF65-F5344CB8AC3E}">
        <p14:creationId xmlns:p14="http://schemas.microsoft.com/office/powerpoint/2010/main" val="1156640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Kapiteldias med foto">
    <p:spTree>
      <p:nvGrpSpPr>
        <p:cNvPr id="1" name=""/>
        <p:cNvGrpSpPr/>
        <p:nvPr/>
      </p:nvGrpSpPr>
      <p:grpSpPr>
        <a:xfrm>
          <a:off x="0" y="0"/>
          <a:ext cx="0" cy="0"/>
          <a:chOff x="0" y="0"/>
          <a:chExt cx="0" cy="0"/>
        </a:xfrm>
      </p:grpSpPr>
      <p:pic>
        <p:nvPicPr>
          <p:cNvPr id="1026" name="Picture 2" descr="C:\Users\Christine Bonde\Desktop\Midlertidige filer\BDK PowerPoint forsider\Kapiteldias_Foto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lvl1pPr>
              <a:defRPr sz="3200" b="1"/>
            </a:lvl1pPr>
          </a:lstStyle>
          <a:p>
            <a:r>
              <a:rPr lang="da-DK"/>
              <a:t>Klik for at redigere i master</a:t>
            </a:r>
            <a:endParaRPr lang="da-DK" dirty="0"/>
          </a:p>
        </p:txBody>
      </p:sp>
      <p:pic>
        <p:nvPicPr>
          <p:cNvPr id="4" name="Picture 2" descr="C:\Users\Christine Bonde\Desktop\Midlertidige filer\BDK PowerPoint forsider\NY_25,45x1,75_PP_300dpi.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174000"/>
            <a:ext cx="9144000" cy="630237"/>
          </a:xfrm>
          <a:prstGeom prst="rect">
            <a:avLst/>
          </a:prstGeom>
          <a:noFill/>
          <a:extLst>
            <a:ext uri="{909E8E84-426E-40DD-AFC4-6F175D3DCCD1}">
              <a14:hiddenFill xmlns:a14="http://schemas.microsoft.com/office/drawing/2010/main">
                <a:solidFill>
                  <a:srgbClr val="FFFFFF"/>
                </a:solidFill>
              </a14:hiddenFill>
            </a:ext>
          </a:extLst>
        </p:spPr>
      </p:pic>
      <p:sp>
        <p:nvSpPr>
          <p:cNvPr id="5" name="Tekstboks 4"/>
          <p:cNvSpPr txBox="1"/>
          <p:nvPr userDrawn="1"/>
        </p:nvSpPr>
        <p:spPr>
          <a:xfrm>
            <a:off x="0" y="5940000"/>
            <a:ext cx="9144000" cy="180000"/>
          </a:xfrm>
          <a:prstGeom prst="rect">
            <a:avLst/>
          </a:prstGeom>
          <a:solidFill>
            <a:srgbClr val="607C8C"/>
          </a:solidFill>
        </p:spPr>
        <p:txBody>
          <a:bodyPr wrap="square" rtlCol="0">
            <a:spAutoFit/>
          </a:bodyPr>
          <a:lstStyle/>
          <a:p>
            <a:endParaRPr lang="da-DK" dirty="0"/>
          </a:p>
        </p:txBody>
      </p:sp>
      <p:sp>
        <p:nvSpPr>
          <p:cNvPr id="6" name="Pladsholder til diasnummer 5"/>
          <p:cNvSpPr txBox="1">
            <a:spLocks/>
          </p:cNvSpPr>
          <p:nvPr userDrawn="1"/>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AC859A-AE19-4543-AC75-3D2F5ABF6574}" type="slidenum">
              <a:rPr lang="da-DK" smtClean="0"/>
              <a:pPr/>
              <a:t>‹nr.›</a:t>
            </a:fld>
            <a:endParaRPr lang="da-DK" dirty="0"/>
          </a:p>
        </p:txBody>
      </p:sp>
    </p:spTree>
    <p:extLst>
      <p:ext uri="{BB962C8B-B14F-4D97-AF65-F5344CB8AC3E}">
        <p14:creationId xmlns:p14="http://schemas.microsoft.com/office/powerpoint/2010/main" val="3025024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611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orside 2">
    <p:spTree>
      <p:nvGrpSpPr>
        <p:cNvPr id="1" name=""/>
        <p:cNvGrpSpPr/>
        <p:nvPr/>
      </p:nvGrpSpPr>
      <p:grpSpPr>
        <a:xfrm>
          <a:off x="0" y="0"/>
          <a:ext cx="0" cy="0"/>
          <a:chOff x="0" y="0"/>
          <a:chExt cx="0" cy="0"/>
        </a:xfrm>
      </p:grpSpPr>
      <p:pic>
        <p:nvPicPr>
          <p:cNvPr id="3" name="Picture 2" descr="C:\Users\Christine Bonde\Desktop\Midlertidige filer\BDK PowerPoint forsider\svejning.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711178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ags" Target="../tags/tag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ags" Target="../tags/tag3.xml"/><Relationship Id="rId2" Type="http://schemas.openxmlformats.org/officeDocument/2006/relationships/slideLayout" Target="../slideLayouts/slideLayout24.xml"/><Relationship Id="rId16" Type="http://schemas.openxmlformats.org/officeDocument/2006/relationships/tags" Target="../tags/tag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ags" Target="../tags/tag1.xml"/><Relationship Id="rId10" Type="http://schemas.openxmlformats.org/officeDocument/2006/relationships/slideLayout" Target="../slideLayouts/slideLayout32.xml"/><Relationship Id="rId19" Type="http://schemas.openxmlformats.org/officeDocument/2006/relationships/image" Target="../media/image18.emf"/><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ags" Target="../tags/tag1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ags" Target="../tags/tag12.xml"/><Relationship Id="rId2" Type="http://schemas.openxmlformats.org/officeDocument/2006/relationships/slideLayout" Target="../slideLayouts/slideLayout37.xml"/><Relationship Id="rId16" Type="http://schemas.openxmlformats.org/officeDocument/2006/relationships/tags" Target="../tags/tag1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ags" Target="../tags/tag10.xml"/><Relationship Id="rId10" Type="http://schemas.openxmlformats.org/officeDocument/2006/relationships/slideLayout" Target="../slideLayouts/slideLayout45.xml"/><Relationship Id="rId19" Type="http://schemas.openxmlformats.org/officeDocument/2006/relationships/image" Target="../media/image18.emf"/><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C:\Users\Christine Bonde\Desktop\Midlertidige filer\BDK PowerPoint forsider\NY_25,45x1,75_PP_300dpi.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0" y="6174000"/>
            <a:ext cx="9144000" cy="628927"/>
          </a:xfrm>
          <a:prstGeom prst="rect">
            <a:avLst/>
          </a:prstGeom>
          <a:noFill/>
          <a:extLst>
            <a:ext uri="{909E8E84-426E-40DD-AFC4-6F175D3DCCD1}">
              <a14:hiddenFill xmlns:a14="http://schemas.microsoft.com/office/drawing/2010/main">
                <a:solidFill>
                  <a:srgbClr val="FFFFFF"/>
                </a:solidFill>
              </a14:hiddenFill>
            </a:ext>
          </a:extLst>
        </p:spPr>
      </p:pic>
      <p:sp>
        <p:nvSpPr>
          <p:cNvPr id="7" name="Tekstboks 6"/>
          <p:cNvSpPr txBox="1"/>
          <p:nvPr/>
        </p:nvSpPr>
        <p:spPr>
          <a:xfrm>
            <a:off x="0" y="5940000"/>
            <a:ext cx="9144000" cy="180000"/>
          </a:xfrm>
          <a:prstGeom prst="rect">
            <a:avLst/>
          </a:prstGeom>
          <a:solidFill>
            <a:srgbClr val="607C8C"/>
          </a:solidFill>
        </p:spPr>
        <p:txBody>
          <a:bodyPr wrap="square" rtlCol="0">
            <a:spAutoFit/>
          </a:bodyPr>
          <a:lstStyle/>
          <a:p>
            <a:endParaRPr lang="da-DK" dirty="0"/>
          </a:p>
        </p:txBody>
      </p:sp>
      <p:sp>
        <p:nvSpPr>
          <p:cNvPr id="2" name="Pladsholder til titel 1"/>
          <p:cNvSpPr>
            <a:spLocks noGrp="1"/>
          </p:cNvSpPr>
          <p:nvPr>
            <p:ph type="title"/>
          </p:nvPr>
        </p:nvSpPr>
        <p:spPr>
          <a:xfrm>
            <a:off x="720000" y="720000"/>
            <a:ext cx="7704000" cy="360000"/>
          </a:xfrm>
          <a:prstGeom prst="rect">
            <a:avLst/>
          </a:prstGeom>
        </p:spPr>
        <p:txBody>
          <a:bodyPr vert="horz" lIns="91440" tIns="45720" rIns="91440" bIns="45720" rtlCol="0" anchor="ctr">
            <a:noAutofit/>
          </a:bodyPr>
          <a:lstStyle/>
          <a:p>
            <a:r>
              <a:rPr lang="da-DK" dirty="0"/>
              <a:t>Klik for at redigere titeltypografi i masteren</a:t>
            </a:r>
          </a:p>
        </p:txBody>
      </p:sp>
      <p:sp>
        <p:nvSpPr>
          <p:cNvPr id="3" name="Pladsholder til tekst 2"/>
          <p:cNvSpPr>
            <a:spLocks noGrp="1"/>
          </p:cNvSpPr>
          <p:nvPr>
            <p:ph type="body" idx="1"/>
          </p:nvPr>
        </p:nvSpPr>
        <p:spPr>
          <a:xfrm>
            <a:off x="720000" y="1800000"/>
            <a:ext cx="7704000" cy="3600000"/>
          </a:xfrm>
          <a:prstGeom prst="rect">
            <a:avLst/>
          </a:prstGeom>
        </p:spPr>
        <p:txBody>
          <a:bodyPr vert="horz" lIns="91440" tIns="45720" rIns="91440" bIns="45720" rtlCol="0">
            <a:normAutofit/>
          </a:body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Tekstboks 8"/>
          <p:cNvSpPr txBox="1"/>
          <p:nvPr/>
        </p:nvSpPr>
        <p:spPr>
          <a:xfrm>
            <a:off x="0" y="5940000"/>
            <a:ext cx="9144000" cy="180000"/>
          </a:xfrm>
          <a:prstGeom prst="rect">
            <a:avLst/>
          </a:prstGeom>
          <a:solidFill>
            <a:srgbClr val="607C8C"/>
          </a:solidFill>
        </p:spPr>
        <p:txBody>
          <a:bodyPr wrap="square" rtlCol="0">
            <a:spAutoFit/>
          </a:bodyPr>
          <a:lstStyle/>
          <a:p>
            <a:endParaRPr lang="da-DK" dirty="0"/>
          </a:p>
        </p:txBody>
      </p:sp>
      <p:sp>
        <p:nvSpPr>
          <p:cNvPr id="10" name="Pladsholder til diasnummer 5"/>
          <p:cNvSpPr txBox="1">
            <a:spLocks/>
          </p:cNvSpPr>
          <p:nvPr/>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AC859A-AE19-4543-AC75-3D2F5ABF6574}" type="slidenum">
              <a:rPr lang="da-DK" smtClean="0"/>
              <a:pPr/>
              <a:t>‹nr.›</a:t>
            </a:fld>
            <a:endParaRPr lang="da-DK" dirty="0"/>
          </a:p>
        </p:txBody>
      </p:sp>
    </p:spTree>
    <p:extLst>
      <p:ext uri="{BB962C8B-B14F-4D97-AF65-F5344CB8AC3E}">
        <p14:creationId xmlns:p14="http://schemas.microsoft.com/office/powerpoint/2010/main" val="63238284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3" r:id="rId7"/>
    <p:sldLayoutId id="2147483692"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Lst>
  <p:hf sldNum="0" hdr="0" ftr="0" dt="0"/>
  <p:txStyles>
    <p:titleStyle>
      <a:lvl1pPr algn="l" defTabSz="914400" rtl="0" eaLnBrk="1" latinLnBrk="0" hangingPunct="1">
        <a:spcBef>
          <a:spcPct val="0"/>
        </a:spcBef>
        <a:buNone/>
        <a:defRPr sz="2400" kern="1200">
          <a:solidFill>
            <a:srgbClr val="607C8C"/>
          </a:solidFill>
          <a:latin typeface="+mj-lt"/>
          <a:ea typeface="+mj-ea"/>
          <a:cs typeface="+mj-cs"/>
        </a:defRPr>
      </a:lvl1pPr>
    </p:titleStyle>
    <p:bodyStyle>
      <a:lvl1pPr marL="342900" indent="-342900" algn="l" defTabSz="914400" rtl="0" eaLnBrk="1" latinLnBrk="0" hangingPunct="1">
        <a:spcBef>
          <a:spcPct val="20000"/>
        </a:spcBef>
        <a:buFont typeface="Agfa Rotis Sans Serif" pitchFamily="2" charset="0"/>
        <a:buChar char="–"/>
        <a:defRPr sz="1200" kern="1200">
          <a:solidFill>
            <a:schemeClr val="tx1"/>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2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5"/>
            </p:custDataLst>
          </p:nvPr>
        </p:nvSpPr>
        <p:spPr>
          <a:xfrm>
            <a:off x="320341" y="617429"/>
            <a:ext cx="8499659" cy="352456"/>
          </a:xfrm>
          <a:prstGeom prst="rect">
            <a:avLst/>
          </a:prstGeom>
        </p:spPr>
        <p:txBody>
          <a:bodyPr vert="horz" lIns="0" tIns="0" rIns="0" bIns="0" rtlCol="0" anchor="t" anchorCtr="0">
            <a:noAutofit/>
          </a:bodyPr>
          <a:lstStyle/>
          <a:p>
            <a:endParaRPr lang="en-GB" dirty="0"/>
          </a:p>
        </p:txBody>
      </p:sp>
      <p:sp>
        <p:nvSpPr>
          <p:cNvPr id="3" name="Text Placeholder 2"/>
          <p:cNvSpPr>
            <a:spLocks noGrp="1"/>
          </p:cNvSpPr>
          <p:nvPr>
            <p:ph type="body" idx="1"/>
            <p:custDataLst>
              <p:tags r:id="rId16"/>
            </p:custDataLst>
          </p:nvPr>
        </p:nvSpPr>
        <p:spPr>
          <a:xfrm>
            <a:off x="320341" y="2051999"/>
            <a:ext cx="8499659" cy="3761999"/>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4" name="Date_DateCustomA"/>
          <p:cNvSpPr>
            <a:spLocks noGrp="1"/>
          </p:cNvSpPr>
          <p:nvPr>
            <p:ph type="dt" sz="half" idx="2"/>
          </p:nvPr>
        </p:nvSpPr>
        <p:spPr>
          <a:xfrm>
            <a:off x="1" y="7219218"/>
            <a:ext cx="1801316" cy="180000"/>
          </a:xfrm>
          <a:prstGeom prst="rect">
            <a:avLst/>
          </a:prstGeom>
        </p:spPr>
        <p:txBody>
          <a:bodyPr vert="horz" lIns="0" tIns="0" rIns="0" bIns="0" rtlCol="0" anchor="b" anchorCtr="0"/>
          <a:lstStyle>
            <a:lvl1pPr algn="l">
              <a:defRPr sz="750">
                <a:solidFill>
                  <a:schemeClr val="tx1">
                    <a:lumMod val="50000"/>
                    <a:lumOff val="50000"/>
                  </a:schemeClr>
                </a:solidFill>
              </a:defRPr>
            </a:lvl1pPr>
          </a:lstStyle>
          <a:p>
            <a:endParaRPr lang="en-GB" dirty="0"/>
          </a:p>
        </p:txBody>
      </p:sp>
      <p:sp>
        <p:nvSpPr>
          <p:cNvPr id="5" name="FLD_PresentationTitle"/>
          <p:cNvSpPr>
            <a:spLocks noGrp="1"/>
          </p:cNvSpPr>
          <p:nvPr>
            <p:ph type="ftr" sz="quarter" idx="3"/>
            <p:custDataLst>
              <p:tags r:id="rId17"/>
            </p:custDataLst>
          </p:nvPr>
        </p:nvSpPr>
        <p:spPr>
          <a:xfrm>
            <a:off x="6878782" y="6387716"/>
            <a:ext cx="1941218" cy="113351"/>
          </a:xfrm>
          <a:prstGeom prst="rect">
            <a:avLst/>
          </a:prstGeom>
        </p:spPr>
        <p:txBody>
          <a:bodyPr vert="horz" lIns="0" tIns="0" rIns="0" bIns="0" rtlCol="0" anchor="b" anchorCtr="0"/>
          <a:lstStyle>
            <a:lvl1pPr marL="0" indent="0" algn="r">
              <a:buNone/>
              <a:defRPr sz="375"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GB"/>
              <a:t>Præsentationstitel</a:t>
            </a:r>
            <a:endParaRPr lang="en-GB" dirty="0"/>
          </a:p>
        </p:txBody>
      </p:sp>
      <p:sp>
        <p:nvSpPr>
          <p:cNvPr id="6" name="Slide Number Placeholder 5"/>
          <p:cNvSpPr>
            <a:spLocks noGrp="1"/>
          </p:cNvSpPr>
          <p:nvPr>
            <p:ph type="sldNum" sz="quarter" idx="4"/>
            <p:custDataLst>
              <p:tags r:id="rId18"/>
            </p:custDataLst>
          </p:nvPr>
        </p:nvSpPr>
        <p:spPr>
          <a:xfrm>
            <a:off x="6878782" y="6501067"/>
            <a:ext cx="1941218" cy="113351"/>
          </a:xfrm>
          <a:prstGeom prst="rect">
            <a:avLst/>
          </a:prstGeom>
        </p:spPr>
        <p:txBody>
          <a:bodyPr vert="horz" lIns="0" tIns="0" rIns="0" bIns="0" rtlCol="0" anchor="b" anchorCtr="0"/>
          <a:lstStyle>
            <a:lvl1pPr marL="0" indent="0" algn="r">
              <a:buNone/>
              <a:defRPr sz="375">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24C8C45C-947F-4981-8B3F-4F32E973C901}" type="slidenum">
              <a:rPr lang="en-GB" smtClean="0"/>
              <a:pPr/>
              <a:t>‹nr.›</a:t>
            </a:fld>
            <a:endParaRPr lang="en-GB" dirty="0"/>
          </a:p>
        </p:txBody>
      </p:sp>
      <p:sp>
        <p:nvSpPr>
          <p:cNvPr id="16" name="Freeform 5">
            <a:extLst>
              <a:ext uri="{FF2B5EF4-FFF2-40B4-BE49-F238E27FC236}">
                <a16:creationId xmlns:a16="http://schemas.microsoft.com/office/drawing/2014/main" id="{09A0974A-8F5C-4FD4-9E38-7D5A997486A5}"/>
              </a:ext>
            </a:extLst>
          </p:cNvPr>
          <p:cNvSpPr>
            <a:spLocks/>
          </p:cNvSpPr>
          <p:nvPr/>
        </p:nvSpPr>
        <p:spPr bwMode="auto">
          <a:xfrm>
            <a:off x="579835" y="7905750"/>
            <a:ext cx="0" cy="6858000"/>
          </a:xfrm>
          <a:custGeom>
            <a:avLst/>
            <a:gdLst>
              <a:gd name="T0" fmla="*/ 0 h 4320"/>
              <a:gd name="T1" fmla="*/ 4320 h 4320"/>
              <a:gd name="T2" fmla="*/ 0 h 4320"/>
            </a:gdLst>
            <a:ahLst/>
            <a:cxnLst>
              <a:cxn ang="0">
                <a:pos x="0" y="T0"/>
              </a:cxn>
              <a:cxn ang="0">
                <a:pos x="0" y="T1"/>
              </a:cxn>
              <a:cxn ang="0">
                <a:pos x="0" y="T2"/>
              </a:cxn>
            </a:cxnLst>
            <a:rect l="0" t="0" r="r" b="b"/>
            <a:pathLst>
              <a:path h="4320">
                <a:moveTo>
                  <a:pt x="0" y="0"/>
                </a:moveTo>
                <a:lnTo>
                  <a:pt x="0" y="4320"/>
                </a:lnTo>
                <a:lnTo>
                  <a:pt x="0" y="0"/>
                </a:lnTo>
                <a:close/>
              </a:path>
            </a:pathLst>
          </a:custGeom>
          <a:solidFill>
            <a:srgbClr val="F0EF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7" name="Line 6">
            <a:extLst>
              <a:ext uri="{FF2B5EF4-FFF2-40B4-BE49-F238E27FC236}">
                <a16:creationId xmlns:a16="http://schemas.microsoft.com/office/drawing/2014/main" id="{B3C8D39D-F11E-4185-A47B-8AC40BA1A324}"/>
              </a:ext>
            </a:extLst>
          </p:cNvPr>
          <p:cNvSpPr>
            <a:spLocks noChangeShapeType="1"/>
          </p:cNvSpPr>
          <p:nvPr/>
        </p:nvSpPr>
        <p:spPr bwMode="auto">
          <a:xfrm>
            <a:off x="579835" y="790575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8" name="Freeform 7">
            <a:extLst>
              <a:ext uri="{FF2B5EF4-FFF2-40B4-BE49-F238E27FC236}">
                <a16:creationId xmlns:a16="http://schemas.microsoft.com/office/drawing/2014/main" id="{F0C239E8-9311-4B2C-A349-76443C49A633}"/>
              </a:ext>
            </a:extLst>
          </p:cNvPr>
          <p:cNvSpPr>
            <a:spLocks/>
          </p:cNvSpPr>
          <p:nvPr/>
        </p:nvSpPr>
        <p:spPr bwMode="auto">
          <a:xfrm>
            <a:off x="579835" y="7905750"/>
            <a:ext cx="0" cy="6858000"/>
          </a:xfrm>
          <a:custGeom>
            <a:avLst/>
            <a:gdLst>
              <a:gd name="T0" fmla="*/ 0 h 4320"/>
              <a:gd name="T1" fmla="*/ 4320 h 4320"/>
              <a:gd name="T2" fmla="*/ 0 h 4320"/>
            </a:gdLst>
            <a:ahLst/>
            <a:cxnLst>
              <a:cxn ang="0">
                <a:pos x="0" y="T0"/>
              </a:cxn>
              <a:cxn ang="0">
                <a:pos x="0" y="T1"/>
              </a:cxn>
              <a:cxn ang="0">
                <a:pos x="0" y="T2"/>
              </a:cxn>
            </a:cxnLst>
            <a:rect l="0" t="0" r="r" b="b"/>
            <a:pathLst>
              <a:path h="4320">
                <a:moveTo>
                  <a:pt x="0" y="0"/>
                </a:moveTo>
                <a:lnTo>
                  <a:pt x="0" y="4320"/>
                </a:lnTo>
                <a:lnTo>
                  <a:pt x="0" y="0"/>
                </a:lnTo>
                <a:close/>
              </a:path>
            </a:pathLst>
          </a:custGeom>
          <a:solidFill>
            <a:srgbClr val="0030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9" name="Line 8">
            <a:extLst>
              <a:ext uri="{FF2B5EF4-FFF2-40B4-BE49-F238E27FC236}">
                <a16:creationId xmlns:a16="http://schemas.microsoft.com/office/drawing/2014/main" id="{CC4BACEA-3C6F-4AEA-ACDA-9297B63E3C7D}"/>
              </a:ext>
            </a:extLst>
          </p:cNvPr>
          <p:cNvSpPr>
            <a:spLocks noChangeShapeType="1"/>
          </p:cNvSpPr>
          <p:nvPr/>
        </p:nvSpPr>
        <p:spPr bwMode="auto">
          <a:xfrm>
            <a:off x="579835" y="790575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pic>
        <p:nvPicPr>
          <p:cNvPr id="1026" name="Picture 2" descr="C:\Users\b009888\Desktop\Powerpoint\Arbejdstilsynet_RGB.emf"/>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21301" y="6382800"/>
            <a:ext cx="773108" cy="23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47702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hf hdr="0"/>
  <p:txStyles>
    <p:titleStyle>
      <a:lvl1pPr algn="l" defTabSz="685800" rtl="0" eaLnBrk="1" latinLnBrk="0" hangingPunct="1">
        <a:lnSpc>
          <a:spcPct val="104000"/>
        </a:lnSpc>
        <a:spcBef>
          <a:spcPct val="0"/>
        </a:spcBef>
        <a:buNone/>
        <a:defRPr sz="18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162000" indent="-162000" algn="l" defTabSz="685800" rtl="0" eaLnBrk="1" latinLnBrk="0" hangingPunct="1">
        <a:lnSpc>
          <a:spcPct val="104000"/>
        </a:lnSpc>
        <a:spcBef>
          <a:spcPts val="450"/>
        </a:spcBef>
        <a:spcAft>
          <a:spcPts val="225"/>
        </a:spcAft>
        <a:buClr>
          <a:schemeClr val="accent3"/>
        </a:buClr>
        <a:buFont typeface="Verdana" panose="020B0604030504040204" pitchFamily="34" charset="0"/>
        <a:buChar char="•"/>
        <a:defRPr sz="12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324000" indent="-162000" algn="l" defTabSz="685800" rtl="0" eaLnBrk="1" latinLnBrk="0" hangingPunct="1">
        <a:lnSpc>
          <a:spcPct val="104000"/>
        </a:lnSpc>
        <a:spcBef>
          <a:spcPts val="0"/>
        </a:spcBef>
        <a:spcAft>
          <a:spcPts val="225"/>
        </a:spcAft>
        <a:buClr>
          <a:schemeClr val="accent3"/>
        </a:buClr>
        <a:buFont typeface="Verdana" panose="020B0604030504040204" pitchFamily="34" charset="0"/>
        <a:buChar char="•"/>
        <a:defRPr sz="12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0" indent="0" algn="l" defTabSz="685800" rtl="0" eaLnBrk="1" latinLnBrk="0" hangingPunct="1">
        <a:lnSpc>
          <a:spcPct val="100000"/>
        </a:lnSpc>
        <a:spcBef>
          <a:spcPts val="0"/>
        </a:spcBef>
        <a:spcAft>
          <a:spcPts val="450"/>
        </a:spcAft>
        <a:buFont typeface="Calibri" panose="020F0502020204030204" pitchFamily="34" charset="0"/>
        <a:buChar char="​"/>
        <a:defRPr sz="12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0" indent="0" algn="l" defTabSz="685800" rtl="0" eaLnBrk="1" latinLnBrk="0" hangingPunct="1">
        <a:lnSpc>
          <a:spcPct val="104000"/>
        </a:lnSpc>
        <a:spcBef>
          <a:spcPts val="450"/>
        </a:spcBef>
        <a:spcAft>
          <a:spcPts val="0"/>
        </a:spcAft>
        <a:buFont typeface="Calibri" panose="020F0502020204030204" pitchFamily="34" charset="0"/>
        <a:buChar char="​"/>
        <a:defRPr sz="12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0" indent="0" algn="l" defTabSz="685800" rtl="0" eaLnBrk="1" latinLnBrk="0" hangingPunct="1">
        <a:lnSpc>
          <a:spcPct val="100000"/>
        </a:lnSpc>
        <a:spcBef>
          <a:spcPts val="450"/>
        </a:spcBef>
        <a:spcAft>
          <a:spcPts val="0"/>
        </a:spcAft>
        <a:buFont typeface="Calibri" panose="020F0502020204030204" pitchFamily="34" charset="0"/>
        <a:buChar char="​"/>
        <a:defRPr sz="18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0" indent="0" algn="l" defTabSz="685800" rtl="0" eaLnBrk="1" latinLnBrk="0" hangingPunct="1">
        <a:lnSpc>
          <a:spcPct val="100000"/>
        </a:lnSpc>
        <a:spcBef>
          <a:spcPts val="0"/>
        </a:spcBef>
        <a:buFont typeface="Calibri" panose="020F0502020204030204" pitchFamily="34" charset="0"/>
        <a:buChar char="​"/>
        <a:defRPr sz="3450" b="1" kern="1200">
          <a:solidFill>
            <a:schemeClr val="tx2"/>
          </a:solidFill>
          <a:latin typeface="Verdana" panose="020B0604030504040204" pitchFamily="34" charset="0"/>
          <a:ea typeface="Verdana" panose="020B0604030504040204" pitchFamily="34" charset="0"/>
          <a:cs typeface="Verdana" panose="020B0604030504040204" pitchFamily="34" charset="0"/>
        </a:defRPr>
      </a:lvl6pPr>
      <a:lvl7pPr marL="0" indent="0" algn="l" defTabSz="685800" rtl="0" eaLnBrk="1" latinLnBrk="0" hangingPunct="1">
        <a:lnSpc>
          <a:spcPct val="100000"/>
        </a:lnSpc>
        <a:spcBef>
          <a:spcPts val="0"/>
        </a:spcBef>
        <a:buFont typeface="Calibri" panose="020F0502020204030204" pitchFamily="34" charset="0"/>
        <a:buChar char="​"/>
        <a:defRPr sz="7500" b="1"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lvl7pPr>
      <a:lvl8pPr marL="0" indent="0" algn="l" defTabSz="685800" rtl="0" eaLnBrk="1" latinLnBrk="0" hangingPunct="1">
        <a:lnSpc>
          <a:spcPct val="100000"/>
        </a:lnSpc>
        <a:spcBef>
          <a:spcPts val="0"/>
        </a:spcBef>
        <a:spcAft>
          <a:spcPts val="225"/>
        </a:spcAft>
        <a:buFont typeface="Calibri" panose="020F0502020204030204" pitchFamily="34" charset="0"/>
        <a:buChar char="​"/>
        <a:defRPr sz="713" kern="1200">
          <a:solidFill>
            <a:srgbClr val="7C6E64"/>
          </a:solidFill>
          <a:latin typeface="Verdana" panose="020B0604030504040204" pitchFamily="34" charset="0"/>
          <a:ea typeface="Verdana" panose="020B0604030504040204" pitchFamily="34" charset="0"/>
          <a:cs typeface="Verdana" panose="020B0604030504040204" pitchFamily="34" charset="0"/>
        </a:defRPr>
      </a:lvl8pPr>
      <a:lvl9pPr marL="0" indent="0" algn="l" defTabSz="685800" rtl="0" eaLnBrk="1" latinLnBrk="0" hangingPunct="1">
        <a:lnSpc>
          <a:spcPct val="100000"/>
        </a:lnSpc>
        <a:spcBef>
          <a:spcPts val="0"/>
        </a:spcBef>
        <a:spcAft>
          <a:spcPts val="225"/>
        </a:spcAft>
        <a:buFont typeface="Calibri" panose="020F0502020204030204" pitchFamily="34" charset="0"/>
        <a:buChar char="​"/>
        <a:defRPr sz="713" b="1" kern="1200" baseline="0">
          <a:solidFill>
            <a:srgbClr val="7C6E64"/>
          </a:solidFill>
          <a:latin typeface="Verdana" panose="020B0604030504040204" pitchFamily="34" charset="0"/>
          <a:ea typeface="Verdana" panose="020B0604030504040204" pitchFamily="34" charset="0"/>
          <a:cs typeface="Verdana" panose="020B060403050404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69">
          <p15:clr>
            <a:srgbClr val="F26B43"/>
          </p15:clr>
        </p15:guide>
        <p15:guide id="2" pos="7410">
          <p15:clr>
            <a:srgbClr val="F26B43"/>
          </p15:clr>
        </p15:guide>
        <p15:guide id="3" orient="horz" pos="388">
          <p15:clr>
            <a:srgbClr val="F26B43"/>
          </p15:clr>
        </p15:guide>
        <p15:guide id="4" orient="horz" pos="774">
          <p15:clr>
            <a:srgbClr val="F26B43"/>
          </p15:clr>
        </p15:guide>
        <p15:guide id="5" orient="horz" pos="1289">
          <p15:clr>
            <a:srgbClr val="F26B43"/>
          </p15:clr>
        </p15:guide>
        <p15:guide id="6" orient="horz" pos="365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5"/>
            </p:custDataLst>
          </p:nvPr>
        </p:nvSpPr>
        <p:spPr>
          <a:xfrm>
            <a:off x="320341" y="617429"/>
            <a:ext cx="8499659" cy="352456"/>
          </a:xfrm>
          <a:prstGeom prst="rect">
            <a:avLst/>
          </a:prstGeom>
        </p:spPr>
        <p:txBody>
          <a:bodyPr vert="horz" lIns="0" tIns="0" rIns="0" bIns="0" rtlCol="0" anchor="t" anchorCtr="0">
            <a:noAutofit/>
          </a:bodyPr>
          <a:lstStyle/>
          <a:p>
            <a:endParaRPr lang="en-GB" dirty="0"/>
          </a:p>
        </p:txBody>
      </p:sp>
      <p:sp>
        <p:nvSpPr>
          <p:cNvPr id="3" name="Text Placeholder 2"/>
          <p:cNvSpPr>
            <a:spLocks noGrp="1"/>
          </p:cNvSpPr>
          <p:nvPr>
            <p:ph type="body" idx="1"/>
            <p:custDataLst>
              <p:tags r:id="rId16"/>
            </p:custDataLst>
          </p:nvPr>
        </p:nvSpPr>
        <p:spPr>
          <a:xfrm>
            <a:off x="320341" y="2051999"/>
            <a:ext cx="8499659" cy="3761999"/>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4" name="Date_DateCustomA"/>
          <p:cNvSpPr>
            <a:spLocks noGrp="1"/>
          </p:cNvSpPr>
          <p:nvPr>
            <p:ph type="dt" sz="half" idx="2"/>
          </p:nvPr>
        </p:nvSpPr>
        <p:spPr>
          <a:xfrm>
            <a:off x="1" y="7219218"/>
            <a:ext cx="1801316" cy="180000"/>
          </a:xfrm>
          <a:prstGeom prst="rect">
            <a:avLst/>
          </a:prstGeom>
        </p:spPr>
        <p:txBody>
          <a:bodyPr vert="horz" lIns="0" tIns="0" rIns="0" bIns="0" rtlCol="0" anchor="b" anchorCtr="0"/>
          <a:lstStyle>
            <a:lvl1pPr algn="l">
              <a:defRPr sz="750">
                <a:solidFill>
                  <a:schemeClr val="tx1">
                    <a:lumMod val="50000"/>
                    <a:lumOff val="50000"/>
                  </a:schemeClr>
                </a:solidFill>
              </a:defRPr>
            </a:lvl1pPr>
          </a:lstStyle>
          <a:p>
            <a:pPr>
              <a:buClr>
                <a:srgbClr val="9BBB59"/>
              </a:buClr>
            </a:pPr>
            <a:endParaRPr lang="en-GB" dirty="0">
              <a:solidFill>
                <a:prstClr val="black">
                  <a:lumMod val="50000"/>
                  <a:lumOff val="50000"/>
                </a:prstClr>
              </a:solidFill>
            </a:endParaRPr>
          </a:p>
        </p:txBody>
      </p:sp>
      <p:sp>
        <p:nvSpPr>
          <p:cNvPr id="5" name="FLD_PresentationTitle"/>
          <p:cNvSpPr>
            <a:spLocks noGrp="1"/>
          </p:cNvSpPr>
          <p:nvPr>
            <p:ph type="ftr" sz="quarter" idx="3"/>
            <p:custDataLst>
              <p:tags r:id="rId17"/>
            </p:custDataLst>
          </p:nvPr>
        </p:nvSpPr>
        <p:spPr>
          <a:xfrm>
            <a:off x="6878782" y="6387716"/>
            <a:ext cx="1941218" cy="113351"/>
          </a:xfrm>
          <a:prstGeom prst="rect">
            <a:avLst/>
          </a:prstGeom>
        </p:spPr>
        <p:txBody>
          <a:bodyPr vert="horz" lIns="0" tIns="0" rIns="0" bIns="0" rtlCol="0" anchor="b" anchorCtr="0"/>
          <a:lstStyle>
            <a:lvl1pPr marL="0" indent="0" algn="r">
              <a:buNone/>
              <a:defRPr sz="375"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buClr>
                <a:srgbClr val="9BBB59"/>
              </a:buClr>
            </a:pPr>
            <a:r>
              <a:rPr lang="en-GB">
                <a:solidFill>
                  <a:srgbClr val="1F497D"/>
                </a:solidFill>
              </a:rPr>
              <a:t>Præsentationstitel</a:t>
            </a:r>
            <a:endParaRPr lang="en-GB" dirty="0">
              <a:solidFill>
                <a:srgbClr val="1F497D"/>
              </a:solidFill>
            </a:endParaRPr>
          </a:p>
        </p:txBody>
      </p:sp>
      <p:sp>
        <p:nvSpPr>
          <p:cNvPr id="6" name="Slide Number Placeholder 5"/>
          <p:cNvSpPr>
            <a:spLocks noGrp="1"/>
          </p:cNvSpPr>
          <p:nvPr>
            <p:ph type="sldNum" sz="quarter" idx="4"/>
            <p:custDataLst>
              <p:tags r:id="rId18"/>
            </p:custDataLst>
          </p:nvPr>
        </p:nvSpPr>
        <p:spPr>
          <a:xfrm>
            <a:off x="6878782" y="6501067"/>
            <a:ext cx="1941218" cy="113351"/>
          </a:xfrm>
          <a:prstGeom prst="rect">
            <a:avLst/>
          </a:prstGeom>
        </p:spPr>
        <p:txBody>
          <a:bodyPr vert="horz" lIns="0" tIns="0" rIns="0" bIns="0" rtlCol="0" anchor="b" anchorCtr="0"/>
          <a:lstStyle>
            <a:lvl1pPr marL="0" indent="0" algn="r">
              <a:buNone/>
              <a:defRPr sz="375">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buClr>
                <a:srgbClr val="9BBB59"/>
              </a:buClr>
            </a:pPr>
            <a:fld id="{24C8C45C-947F-4981-8B3F-4F32E973C901}" type="slidenum">
              <a:rPr lang="en-GB" smtClean="0">
                <a:solidFill>
                  <a:srgbClr val="1F497D"/>
                </a:solidFill>
              </a:rPr>
              <a:pPr>
                <a:buClr>
                  <a:srgbClr val="9BBB59"/>
                </a:buClr>
              </a:pPr>
              <a:t>‹nr.›</a:t>
            </a:fld>
            <a:endParaRPr lang="en-GB" dirty="0">
              <a:solidFill>
                <a:srgbClr val="1F497D"/>
              </a:solidFill>
            </a:endParaRPr>
          </a:p>
        </p:txBody>
      </p:sp>
      <p:sp>
        <p:nvSpPr>
          <p:cNvPr id="16" name="Freeform 5">
            <a:extLst>
              <a:ext uri="{FF2B5EF4-FFF2-40B4-BE49-F238E27FC236}">
                <a16:creationId xmlns:a16="http://schemas.microsoft.com/office/drawing/2014/main" id="{09A0974A-8F5C-4FD4-9E38-7D5A997486A5}"/>
              </a:ext>
            </a:extLst>
          </p:cNvPr>
          <p:cNvSpPr>
            <a:spLocks/>
          </p:cNvSpPr>
          <p:nvPr/>
        </p:nvSpPr>
        <p:spPr bwMode="auto">
          <a:xfrm>
            <a:off x="579835" y="7905750"/>
            <a:ext cx="0" cy="6858000"/>
          </a:xfrm>
          <a:custGeom>
            <a:avLst/>
            <a:gdLst>
              <a:gd name="T0" fmla="*/ 0 h 4320"/>
              <a:gd name="T1" fmla="*/ 4320 h 4320"/>
              <a:gd name="T2" fmla="*/ 0 h 4320"/>
            </a:gdLst>
            <a:ahLst/>
            <a:cxnLst>
              <a:cxn ang="0">
                <a:pos x="0" y="T0"/>
              </a:cxn>
              <a:cxn ang="0">
                <a:pos x="0" y="T1"/>
              </a:cxn>
              <a:cxn ang="0">
                <a:pos x="0" y="T2"/>
              </a:cxn>
            </a:cxnLst>
            <a:rect l="0" t="0" r="r" b="b"/>
            <a:pathLst>
              <a:path h="4320">
                <a:moveTo>
                  <a:pt x="0" y="0"/>
                </a:moveTo>
                <a:lnTo>
                  <a:pt x="0" y="4320"/>
                </a:lnTo>
                <a:lnTo>
                  <a:pt x="0" y="0"/>
                </a:lnTo>
                <a:close/>
              </a:path>
            </a:pathLst>
          </a:custGeom>
          <a:solidFill>
            <a:srgbClr val="F0EF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buClr>
                <a:srgbClr val="9BBB59"/>
              </a:buClr>
            </a:pPr>
            <a:endParaRPr lang="en-US" sz="1350">
              <a:solidFill>
                <a:srgbClr val="1F497D"/>
              </a:solidFill>
            </a:endParaRPr>
          </a:p>
        </p:txBody>
      </p:sp>
      <p:sp>
        <p:nvSpPr>
          <p:cNvPr id="17" name="Line 6">
            <a:extLst>
              <a:ext uri="{FF2B5EF4-FFF2-40B4-BE49-F238E27FC236}">
                <a16:creationId xmlns:a16="http://schemas.microsoft.com/office/drawing/2014/main" id="{B3C8D39D-F11E-4185-A47B-8AC40BA1A324}"/>
              </a:ext>
            </a:extLst>
          </p:cNvPr>
          <p:cNvSpPr>
            <a:spLocks noChangeShapeType="1"/>
          </p:cNvSpPr>
          <p:nvPr/>
        </p:nvSpPr>
        <p:spPr bwMode="auto">
          <a:xfrm>
            <a:off x="579835" y="790575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buClr>
                <a:srgbClr val="9BBB59"/>
              </a:buClr>
            </a:pPr>
            <a:endParaRPr lang="en-US" sz="1350">
              <a:solidFill>
                <a:srgbClr val="1F497D"/>
              </a:solidFill>
            </a:endParaRPr>
          </a:p>
        </p:txBody>
      </p:sp>
      <p:sp>
        <p:nvSpPr>
          <p:cNvPr id="18" name="Freeform 7">
            <a:extLst>
              <a:ext uri="{FF2B5EF4-FFF2-40B4-BE49-F238E27FC236}">
                <a16:creationId xmlns:a16="http://schemas.microsoft.com/office/drawing/2014/main" id="{F0C239E8-9311-4B2C-A349-76443C49A633}"/>
              </a:ext>
            </a:extLst>
          </p:cNvPr>
          <p:cNvSpPr>
            <a:spLocks/>
          </p:cNvSpPr>
          <p:nvPr/>
        </p:nvSpPr>
        <p:spPr bwMode="auto">
          <a:xfrm>
            <a:off x="579835" y="7905750"/>
            <a:ext cx="0" cy="6858000"/>
          </a:xfrm>
          <a:custGeom>
            <a:avLst/>
            <a:gdLst>
              <a:gd name="T0" fmla="*/ 0 h 4320"/>
              <a:gd name="T1" fmla="*/ 4320 h 4320"/>
              <a:gd name="T2" fmla="*/ 0 h 4320"/>
            </a:gdLst>
            <a:ahLst/>
            <a:cxnLst>
              <a:cxn ang="0">
                <a:pos x="0" y="T0"/>
              </a:cxn>
              <a:cxn ang="0">
                <a:pos x="0" y="T1"/>
              </a:cxn>
              <a:cxn ang="0">
                <a:pos x="0" y="T2"/>
              </a:cxn>
            </a:cxnLst>
            <a:rect l="0" t="0" r="r" b="b"/>
            <a:pathLst>
              <a:path h="4320">
                <a:moveTo>
                  <a:pt x="0" y="0"/>
                </a:moveTo>
                <a:lnTo>
                  <a:pt x="0" y="4320"/>
                </a:lnTo>
                <a:lnTo>
                  <a:pt x="0" y="0"/>
                </a:lnTo>
                <a:close/>
              </a:path>
            </a:pathLst>
          </a:custGeom>
          <a:solidFill>
            <a:srgbClr val="0030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buClr>
                <a:srgbClr val="9BBB59"/>
              </a:buClr>
            </a:pPr>
            <a:endParaRPr lang="en-US" sz="1350">
              <a:solidFill>
                <a:srgbClr val="1F497D"/>
              </a:solidFill>
            </a:endParaRPr>
          </a:p>
        </p:txBody>
      </p:sp>
      <p:sp>
        <p:nvSpPr>
          <p:cNvPr id="19" name="Line 8">
            <a:extLst>
              <a:ext uri="{FF2B5EF4-FFF2-40B4-BE49-F238E27FC236}">
                <a16:creationId xmlns:a16="http://schemas.microsoft.com/office/drawing/2014/main" id="{CC4BACEA-3C6F-4AEA-ACDA-9297B63E3C7D}"/>
              </a:ext>
            </a:extLst>
          </p:cNvPr>
          <p:cNvSpPr>
            <a:spLocks noChangeShapeType="1"/>
          </p:cNvSpPr>
          <p:nvPr/>
        </p:nvSpPr>
        <p:spPr bwMode="auto">
          <a:xfrm>
            <a:off x="579835" y="790575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buClr>
                <a:srgbClr val="9BBB59"/>
              </a:buClr>
            </a:pPr>
            <a:endParaRPr lang="en-US" sz="1350">
              <a:solidFill>
                <a:srgbClr val="1F497D"/>
              </a:solidFill>
            </a:endParaRPr>
          </a:p>
        </p:txBody>
      </p:sp>
      <p:pic>
        <p:nvPicPr>
          <p:cNvPr id="1026" name="Picture 2" descr="C:\Users\b009888\Desktop\Powerpoint\Arbejdstilsynet_RGB.emf"/>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21301" y="6382800"/>
            <a:ext cx="773108" cy="23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24116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hf hdr="0"/>
  <p:txStyles>
    <p:titleStyle>
      <a:lvl1pPr algn="l" defTabSz="685800" rtl="0" eaLnBrk="1" latinLnBrk="0" hangingPunct="1">
        <a:lnSpc>
          <a:spcPct val="104000"/>
        </a:lnSpc>
        <a:spcBef>
          <a:spcPct val="0"/>
        </a:spcBef>
        <a:buNone/>
        <a:defRPr sz="18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162000" indent="-162000" algn="l" defTabSz="685800" rtl="0" eaLnBrk="1" latinLnBrk="0" hangingPunct="1">
        <a:lnSpc>
          <a:spcPct val="104000"/>
        </a:lnSpc>
        <a:spcBef>
          <a:spcPts val="450"/>
        </a:spcBef>
        <a:spcAft>
          <a:spcPts val="225"/>
        </a:spcAft>
        <a:buClr>
          <a:schemeClr val="accent3"/>
        </a:buClr>
        <a:buFont typeface="Verdana" panose="020B0604030504040204" pitchFamily="34" charset="0"/>
        <a:buChar char="•"/>
        <a:defRPr sz="12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324000" indent="-162000" algn="l" defTabSz="685800" rtl="0" eaLnBrk="1" latinLnBrk="0" hangingPunct="1">
        <a:lnSpc>
          <a:spcPct val="104000"/>
        </a:lnSpc>
        <a:spcBef>
          <a:spcPts val="0"/>
        </a:spcBef>
        <a:spcAft>
          <a:spcPts val="225"/>
        </a:spcAft>
        <a:buClr>
          <a:schemeClr val="accent3"/>
        </a:buClr>
        <a:buFont typeface="Verdana" panose="020B0604030504040204" pitchFamily="34" charset="0"/>
        <a:buChar char="•"/>
        <a:defRPr sz="12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0" indent="0" algn="l" defTabSz="685800" rtl="0" eaLnBrk="1" latinLnBrk="0" hangingPunct="1">
        <a:lnSpc>
          <a:spcPct val="100000"/>
        </a:lnSpc>
        <a:spcBef>
          <a:spcPts val="0"/>
        </a:spcBef>
        <a:spcAft>
          <a:spcPts val="450"/>
        </a:spcAft>
        <a:buFont typeface="Calibri" panose="020F0502020204030204" pitchFamily="34" charset="0"/>
        <a:buChar char="​"/>
        <a:defRPr sz="12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0" indent="0" algn="l" defTabSz="685800" rtl="0" eaLnBrk="1" latinLnBrk="0" hangingPunct="1">
        <a:lnSpc>
          <a:spcPct val="104000"/>
        </a:lnSpc>
        <a:spcBef>
          <a:spcPts val="450"/>
        </a:spcBef>
        <a:spcAft>
          <a:spcPts val="0"/>
        </a:spcAft>
        <a:buFont typeface="Calibri" panose="020F0502020204030204" pitchFamily="34" charset="0"/>
        <a:buChar char="​"/>
        <a:defRPr sz="12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0" indent="0" algn="l" defTabSz="685800" rtl="0" eaLnBrk="1" latinLnBrk="0" hangingPunct="1">
        <a:lnSpc>
          <a:spcPct val="100000"/>
        </a:lnSpc>
        <a:spcBef>
          <a:spcPts val="450"/>
        </a:spcBef>
        <a:spcAft>
          <a:spcPts val="0"/>
        </a:spcAft>
        <a:buFont typeface="Calibri" panose="020F0502020204030204" pitchFamily="34" charset="0"/>
        <a:buChar char="​"/>
        <a:defRPr sz="18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0" indent="0" algn="l" defTabSz="685800" rtl="0" eaLnBrk="1" latinLnBrk="0" hangingPunct="1">
        <a:lnSpc>
          <a:spcPct val="100000"/>
        </a:lnSpc>
        <a:spcBef>
          <a:spcPts val="0"/>
        </a:spcBef>
        <a:buFont typeface="Calibri" panose="020F0502020204030204" pitchFamily="34" charset="0"/>
        <a:buChar char="​"/>
        <a:defRPr sz="3450" b="1" kern="1200">
          <a:solidFill>
            <a:schemeClr val="tx2"/>
          </a:solidFill>
          <a:latin typeface="Verdana" panose="020B0604030504040204" pitchFamily="34" charset="0"/>
          <a:ea typeface="Verdana" panose="020B0604030504040204" pitchFamily="34" charset="0"/>
          <a:cs typeface="Verdana" panose="020B0604030504040204" pitchFamily="34" charset="0"/>
        </a:defRPr>
      </a:lvl6pPr>
      <a:lvl7pPr marL="0" indent="0" algn="l" defTabSz="685800" rtl="0" eaLnBrk="1" latinLnBrk="0" hangingPunct="1">
        <a:lnSpc>
          <a:spcPct val="100000"/>
        </a:lnSpc>
        <a:spcBef>
          <a:spcPts val="0"/>
        </a:spcBef>
        <a:buFont typeface="Calibri" panose="020F0502020204030204" pitchFamily="34" charset="0"/>
        <a:buChar char="​"/>
        <a:defRPr sz="7500" b="1"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lvl7pPr>
      <a:lvl8pPr marL="0" indent="0" algn="l" defTabSz="685800" rtl="0" eaLnBrk="1" latinLnBrk="0" hangingPunct="1">
        <a:lnSpc>
          <a:spcPct val="100000"/>
        </a:lnSpc>
        <a:spcBef>
          <a:spcPts val="0"/>
        </a:spcBef>
        <a:spcAft>
          <a:spcPts val="225"/>
        </a:spcAft>
        <a:buFont typeface="Calibri" panose="020F0502020204030204" pitchFamily="34" charset="0"/>
        <a:buChar char="​"/>
        <a:defRPr sz="713" kern="1200">
          <a:solidFill>
            <a:srgbClr val="7C6E64"/>
          </a:solidFill>
          <a:latin typeface="Verdana" panose="020B0604030504040204" pitchFamily="34" charset="0"/>
          <a:ea typeface="Verdana" panose="020B0604030504040204" pitchFamily="34" charset="0"/>
          <a:cs typeface="Verdana" panose="020B0604030504040204" pitchFamily="34" charset="0"/>
        </a:defRPr>
      </a:lvl8pPr>
      <a:lvl9pPr marL="0" indent="0" algn="l" defTabSz="685800" rtl="0" eaLnBrk="1" latinLnBrk="0" hangingPunct="1">
        <a:lnSpc>
          <a:spcPct val="100000"/>
        </a:lnSpc>
        <a:spcBef>
          <a:spcPts val="0"/>
        </a:spcBef>
        <a:spcAft>
          <a:spcPts val="225"/>
        </a:spcAft>
        <a:buFont typeface="Calibri" panose="020F0502020204030204" pitchFamily="34" charset="0"/>
        <a:buChar char="​"/>
        <a:defRPr sz="713" b="1" kern="1200" baseline="0">
          <a:solidFill>
            <a:srgbClr val="7C6E64"/>
          </a:solidFill>
          <a:latin typeface="Verdana" panose="020B0604030504040204" pitchFamily="34" charset="0"/>
          <a:ea typeface="Verdana" panose="020B0604030504040204" pitchFamily="34" charset="0"/>
          <a:cs typeface="Verdana" panose="020B060403050404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69">
          <p15:clr>
            <a:srgbClr val="F26B43"/>
          </p15:clr>
        </p15:guide>
        <p15:guide id="2" pos="7410">
          <p15:clr>
            <a:srgbClr val="F26B43"/>
          </p15:clr>
        </p15:guide>
        <p15:guide id="3" orient="horz" pos="388">
          <p15:clr>
            <a:srgbClr val="F26B43"/>
          </p15:clr>
        </p15:guide>
        <p15:guide id="4" orient="horz" pos="774">
          <p15:clr>
            <a:srgbClr val="F26B43"/>
          </p15:clr>
        </p15:guide>
        <p15:guide id="5" orient="horz" pos="1289">
          <p15:clr>
            <a:srgbClr val="F26B43"/>
          </p15:clr>
        </p15:guide>
        <p15:guide id="6" orient="horz" pos="365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38.xml"/><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bane.dk/Leverandoer/Krav/Godkendelse-og-Certificering/Godkendelse-af-entreprenoerer-til-at-levere-sikkerhedsydelser/Materiale-fra-Banedanmarks-kurser-SR_OR-Godkendelseskrav"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3.xml"/><Relationship Id="rId1" Type="http://schemas.openxmlformats.org/officeDocument/2006/relationships/slideLayout" Target="../slideLayouts/slideLayout2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D5F47E-E339-44D0-A2FB-0B544DB4D8AD}"/>
              </a:ext>
            </a:extLst>
          </p:cNvPr>
          <p:cNvSpPr>
            <a:spLocks noGrp="1"/>
          </p:cNvSpPr>
          <p:nvPr>
            <p:ph type="ctrTitle"/>
          </p:nvPr>
        </p:nvSpPr>
        <p:spPr/>
        <p:txBody>
          <a:bodyPr>
            <a:normAutofit/>
          </a:bodyPr>
          <a:lstStyle/>
          <a:p>
            <a:r>
              <a:rPr lang="da-DK" b="1" dirty="0">
                <a:solidFill>
                  <a:schemeClr val="bg1"/>
                </a:solidFill>
              </a:rPr>
              <a:t>Entreprenørmøde i København</a:t>
            </a:r>
            <a:endParaRPr lang="da-DK" dirty="0"/>
          </a:p>
        </p:txBody>
      </p:sp>
      <p:sp>
        <p:nvSpPr>
          <p:cNvPr id="3" name="Undertitel 2">
            <a:extLst>
              <a:ext uri="{FF2B5EF4-FFF2-40B4-BE49-F238E27FC236}">
                <a16:creationId xmlns:a16="http://schemas.microsoft.com/office/drawing/2014/main" id="{3BA11D57-AE73-43AB-BB8A-46D67D6A8799}"/>
              </a:ext>
            </a:extLst>
          </p:cNvPr>
          <p:cNvSpPr>
            <a:spLocks noGrp="1"/>
          </p:cNvSpPr>
          <p:nvPr>
            <p:ph type="subTitle" idx="1"/>
          </p:nvPr>
        </p:nvSpPr>
        <p:spPr/>
        <p:txBody>
          <a:bodyPr/>
          <a:lstStyle/>
          <a:p>
            <a:r>
              <a:rPr lang="da-DK" b="1" noProof="1">
                <a:solidFill>
                  <a:schemeClr val="bg1"/>
                </a:solidFill>
              </a:rPr>
              <a:t>20. november 2018</a:t>
            </a:r>
            <a:endParaRPr lang="da-DK" b="1" dirty="0"/>
          </a:p>
        </p:txBody>
      </p:sp>
      <p:sp>
        <p:nvSpPr>
          <p:cNvPr id="4" name="Pladsholder til tekst 3">
            <a:extLst>
              <a:ext uri="{FF2B5EF4-FFF2-40B4-BE49-F238E27FC236}">
                <a16:creationId xmlns:a16="http://schemas.microsoft.com/office/drawing/2014/main" id="{C49E2963-95A3-43BE-82C2-854376E47EEA}"/>
              </a:ext>
            </a:extLst>
          </p:cNvPr>
          <p:cNvSpPr>
            <a:spLocks noGrp="1"/>
          </p:cNvSpPr>
          <p:nvPr>
            <p:ph type="body" sz="quarter" idx="13"/>
          </p:nvPr>
        </p:nvSpPr>
        <p:spPr/>
        <p:txBody>
          <a:bodyPr/>
          <a:lstStyle/>
          <a:p>
            <a:r>
              <a:rPr lang="da-DK" sz="1400" b="1" noProof="1">
                <a:solidFill>
                  <a:schemeClr val="bg1"/>
                </a:solidFill>
              </a:rPr>
              <a:t>Banedanmark, Kvalitet &amp; Sikkerhed</a:t>
            </a:r>
          </a:p>
          <a:p>
            <a:endParaRPr lang="da-DK" dirty="0"/>
          </a:p>
        </p:txBody>
      </p:sp>
    </p:spTree>
    <p:extLst>
      <p:ext uri="{BB962C8B-B14F-4D97-AF65-F5344CB8AC3E}">
        <p14:creationId xmlns:p14="http://schemas.microsoft.com/office/powerpoint/2010/main" val="509805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pPr marL="162000" indent="-162000" defTabSz="685800">
              <a:lnSpc>
                <a:spcPct val="104000"/>
              </a:lnSpc>
              <a:spcAft>
                <a:spcPts val="225"/>
              </a:spcAft>
              <a:buClr>
                <a:srgbClr val="9BBB59"/>
              </a:buClr>
              <a:buFont typeface="Verdana" panose="020B0604030504040204" pitchFamily="34" charset="0"/>
              <a:buChar char="•"/>
            </a:pPr>
            <a:endParaRPr lang="da-DK"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4" name="Pladsholder til sidefod 3"/>
          <p:cNvSpPr>
            <a:spLocks noGrp="1"/>
          </p:cNvSpPr>
          <p:nvPr>
            <p:ph type="ftr" sz="quarter" idx="11"/>
          </p:nvPr>
        </p:nvSpPr>
        <p:spPr/>
        <p:txBody>
          <a:bodyPr/>
          <a:lstStyle/>
          <a:p>
            <a:pPr defTabSz="685800">
              <a:lnSpc>
                <a:spcPct val="104000"/>
              </a:lnSpc>
              <a:spcAft>
                <a:spcPts val="225"/>
              </a:spcAft>
              <a:buClr>
                <a:srgbClr val="9BBB59"/>
              </a:buClr>
            </a:pPr>
            <a:r>
              <a:rPr lang="da-DK">
                <a:solidFill>
                  <a:srgbClr val="1F497D"/>
                </a:solidFill>
              </a:rPr>
              <a:t>Præsentationstitel</a:t>
            </a:r>
            <a:endParaRPr lang="da-DK" dirty="0">
              <a:solidFill>
                <a:srgbClr val="1F497D"/>
              </a:solidFill>
            </a:endParaRPr>
          </a:p>
        </p:txBody>
      </p:sp>
      <p:sp>
        <p:nvSpPr>
          <p:cNvPr id="5" name="Pladsholder til diasnummer 4"/>
          <p:cNvSpPr>
            <a:spLocks noGrp="1"/>
          </p:cNvSpPr>
          <p:nvPr>
            <p:ph type="sldNum" sz="quarter" idx="12"/>
          </p:nvPr>
        </p:nvSpPr>
        <p:spPr/>
        <p:txBody>
          <a:bodyPr/>
          <a:lstStyle/>
          <a:p>
            <a:pPr defTabSz="685800">
              <a:lnSpc>
                <a:spcPct val="104000"/>
              </a:lnSpc>
              <a:spcAft>
                <a:spcPts val="225"/>
              </a:spcAft>
              <a:buClr>
                <a:srgbClr val="9BBB59"/>
              </a:buClr>
            </a:pPr>
            <a:fld id="{859873C9-BF5D-4A9A-BB31-45BBB7BABAF7}" type="slidenum">
              <a:rPr lang="da-DK">
                <a:solidFill>
                  <a:srgbClr val="1F497D"/>
                </a:solidFill>
              </a:rPr>
              <a:pPr defTabSz="685800">
                <a:lnSpc>
                  <a:spcPct val="104000"/>
                </a:lnSpc>
                <a:spcAft>
                  <a:spcPts val="225"/>
                </a:spcAft>
                <a:buClr>
                  <a:srgbClr val="9BBB59"/>
                </a:buClr>
              </a:pPr>
              <a:t>10</a:t>
            </a:fld>
            <a:endParaRPr lang="da-DK" dirty="0">
              <a:solidFill>
                <a:srgbClr val="1F497D"/>
              </a:solidFill>
            </a:endParaRPr>
          </a:p>
        </p:txBody>
      </p:sp>
      <p:sp>
        <p:nvSpPr>
          <p:cNvPr id="6" name="Titel 5"/>
          <p:cNvSpPr>
            <a:spLocks noGrp="1"/>
          </p:cNvSpPr>
          <p:nvPr>
            <p:ph type="title"/>
          </p:nvPr>
        </p:nvSpPr>
        <p:spPr>
          <a:xfrm>
            <a:off x="301291" y="1053622"/>
            <a:ext cx="4772360" cy="787878"/>
          </a:xfrm>
        </p:spPr>
        <p:txBody>
          <a:bodyPr/>
          <a:lstStyle/>
          <a:p>
            <a:r>
              <a:rPr lang="da-DK" sz="2700" kern="0" dirty="0">
                <a:solidFill>
                  <a:srgbClr val="AC0C45"/>
                </a:solidFill>
                <a:latin typeface="Garamond"/>
                <a:ea typeface="+mj-ea"/>
                <a:cs typeface="+mj-cs"/>
              </a:rPr>
              <a:t>Byggebranchen set fra AT</a:t>
            </a:r>
            <a:br>
              <a:rPr lang="da-DK" sz="2700" kern="0" dirty="0">
                <a:solidFill>
                  <a:srgbClr val="AC0C45"/>
                </a:solidFill>
                <a:latin typeface="Garamond"/>
                <a:ea typeface="+mj-ea"/>
                <a:cs typeface="+mj-cs"/>
              </a:rPr>
            </a:br>
            <a:r>
              <a:rPr lang="da-DK" kern="0" dirty="0">
                <a:solidFill>
                  <a:srgbClr val="AC0C45"/>
                </a:solidFill>
                <a:latin typeface="Garamond"/>
                <a:ea typeface="+mj-ea"/>
                <a:cs typeface="+mj-cs"/>
              </a:rPr>
              <a:t>- </a:t>
            </a:r>
            <a:r>
              <a:rPr lang="da-DK" kern="0" dirty="0" err="1">
                <a:solidFill>
                  <a:srgbClr val="AC0C45"/>
                </a:solidFill>
                <a:latin typeface="Garamond"/>
                <a:ea typeface="+mj-ea"/>
                <a:cs typeface="+mj-cs"/>
              </a:rPr>
              <a:t>incidens</a:t>
            </a:r>
            <a:r>
              <a:rPr lang="da-DK" kern="0" dirty="0">
                <a:solidFill>
                  <a:srgbClr val="AC0C45"/>
                </a:solidFill>
                <a:latin typeface="Garamond"/>
                <a:ea typeface="+mj-ea"/>
                <a:cs typeface="+mj-cs"/>
              </a:rPr>
              <a:t> for anmeldte MSB-erhvervssygdomme</a:t>
            </a:r>
            <a:endParaRPr lang="da-DK" dirty="0"/>
          </a:p>
        </p:txBody>
      </p:sp>
      <p:graphicFrame>
        <p:nvGraphicFramePr>
          <p:cNvPr id="8" name="Diagram 7"/>
          <p:cNvGraphicFramePr/>
          <p:nvPr>
            <p:extLst/>
          </p:nvPr>
        </p:nvGraphicFramePr>
        <p:xfrm>
          <a:off x="232470" y="2330016"/>
          <a:ext cx="8640960" cy="324036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boks 9"/>
          <p:cNvSpPr txBox="1"/>
          <p:nvPr/>
        </p:nvSpPr>
        <p:spPr>
          <a:xfrm>
            <a:off x="838200" y="2184400"/>
            <a:ext cx="5937250" cy="230832"/>
          </a:xfrm>
          <a:prstGeom prst="rect">
            <a:avLst/>
          </a:prstGeom>
          <a:noFill/>
        </p:spPr>
        <p:txBody>
          <a:bodyPr wrap="square" lIns="0" tIns="0" rIns="0" bIns="0" rtlCol="0">
            <a:spAutoFit/>
          </a:bodyPr>
          <a:lstStyle/>
          <a:p>
            <a:pPr defTabSz="685800"/>
            <a:r>
              <a:rPr lang="da-DK" sz="1500" b="1" dirty="0">
                <a:solidFill>
                  <a:srgbClr val="000000"/>
                </a:solidFill>
                <a:latin typeface="Garamond"/>
                <a:ea typeface="Verdana" panose="020B0604030504040204" pitchFamily="34" charset="0"/>
                <a:cs typeface="Verdana" panose="020B0604030504040204" pitchFamily="34" charset="0"/>
              </a:rPr>
              <a:t>Antal anmeldte MSB-erhvervssygdomme pr. 10.000 beskæftigede</a:t>
            </a:r>
          </a:p>
        </p:txBody>
      </p:sp>
    </p:spTree>
    <p:extLst>
      <p:ext uri="{BB962C8B-B14F-4D97-AF65-F5344CB8AC3E}">
        <p14:creationId xmlns:p14="http://schemas.microsoft.com/office/powerpoint/2010/main" val="4254379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pPr marL="0" indent="0" fontAlgn="base">
              <a:lnSpc>
                <a:spcPct val="100000"/>
              </a:lnSpc>
              <a:spcBef>
                <a:spcPct val="0"/>
              </a:spcBef>
              <a:spcAft>
                <a:spcPct val="0"/>
              </a:spcAft>
              <a:buClrTx/>
              <a:buNone/>
            </a:pPr>
            <a:r>
              <a:rPr lang="da-DK" altLang="da-DK" sz="1800" b="1" dirty="0">
                <a:solidFill>
                  <a:srgbClr val="000000"/>
                </a:solidFill>
                <a:latin typeface="Arial" charset="0"/>
              </a:rPr>
              <a:t>140 cm høj armering på 20m x 70m</a:t>
            </a:r>
          </a:p>
          <a:p>
            <a:pPr marL="0" indent="0" fontAlgn="base">
              <a:lnSpc>
                <a:spcPct val="100000"/>
              </a:lnSpc>
              <a:spcBef>
                <a:spcPct val="0"/>
              </a:spcBef>
              <a:spcAft>
                <a:spcPct val="0"/>
              </a:spcAft>
              <a:buClrTx/>
              <a:buNone/>
            </a:pPr>
            <a:r>
              <a:rPr lang="da-DK" altLang="da-DK" sz="1800" b="1" dirty="0">
                <a:solidFill>
                  <a:srgbClr val="000000"/>
                </a:solidFill>
                <a:latin typeface="Arial" charset="0"/>
              </a:rPr>
              <a:t>De lodrette jern bindes indefra</a:t>
            </a:r>
          </a:p>
        </p:txBody>
      </p:sp>
      <p:sp>
        <p:nvSpPr>
          <p:cNvPr id="3" name="Pladsholder til dato 2"/>
          <p:cNvSpPr>
            <a:spLocks noGrp="1"/>
          </p:cNvSpPr>
          <p:nvPr>
            <p:ph type="dt" sz="half" idx="10"/>
          </p:nvPr>
        </p:nvSpPr>
        <p:spPr/>
        <p:txBody>
          <a:bodyPr/>
          <a:lstStyle/>
          <a:p>
            <a:pPr marL="162000" indent="-162000" defTabSz="685800">
              <a:lnSpc>
                <a:spcPct val="104000"/>
              </a:lnSpc>
              <a:spcAft>
                <a:spcPts val="225"/>
              </a:spcAft>
              <a:buClr>
                <a:srgbClr val="9BBB59"/>
              </a:buClr>
              <a:buFont typeface="Verdana" panose="020B0604030504040204" pitchFamily="34" charset="0"/>
              <a:buChar char="•"/>
            </a:pPr>
            <a:endParaRPr lang="da-DK"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4" name="Pladsholder til sidefod 3"/>
          <p:cNvSpPr>
            <a:spLocks noGrp="1"/>
          </p:cNvSpPr>
          <p:nvPr>
            <p:ph type="ftr" sz="quarter" idx="11"/>
          </p:nvPr>
        </p:nvSpPr>
        <p:spPr/>
        <p:txBody>
          <a:bodyPr/>
          <a:lstStyle/>
          <a:p>
            <a:pPr defTabSz="685800">
              <a:lnSpc>
                <a:spcPct val="104000"/>
              </a:lnSpc>
              <a:spcAft>
                <a:spcPts val="225"/>
              </a:spcAft>
              <a:buClr>
                <a:srgbClr val="9BBB59"/>
              </a:buClr>
            </a:pPr>
            <a:r>
              <a:rPr lang="da-DK">
                <a:solidFill>
                  <a:srgbClr val="1F497D"/>
                </a:solidFill>
              </a:rPr>
              <a:t>Præsentationstitel</a:t>
            </a:r>
            <a:endParaRPr lang="da-DK" dirty="0">
              <a:solidFill>
                <a:srgbClr val="1F497D"/>
              </a:solidFill>
            </a:endParaRPr>
          </a:p>
        </p:txBody>
      </p:sp>
      <p:sp>
        <p:nvSpPr>
          <p:cNvPr id="5" name="Pladsholder til diasnummer 4"/>
          <p:cNvSpPr>
            <a:spLocks noGrp="1"/>
          </p:cNvSpPr>
          <p:nvPr>
            <p:ph type="sldNum" sz="quarter" idx="12"/>
          </p:nvPr>
        </p:nvSpPr>
        <p:spPr/>
        <p:txBody>
          <a:bodyPr/>
          <a:lstStyle/>
          <a:p>
            <a:pPr defTabSz="685800">
              <a:lnSpc>
                <a:spcPct val="104000"/>
              </a:lnSpc>
              <a:spcAft>
                <a:spcPts val="225"/>
              </a:spcAft>
              <a:buClr>
                <a:srgbClr val="9BBB59"/>
              </a:buClr>
            </a:pPr>
            <a:fld id="{859873C9-BF5D-4A9A-BB31-45BBB7BABAF7}" type="slidenum">
              <a:rPr lang="da-DK">
                <a:solidFill>
                  <a:srgbClr val="1F497D"/>
                </a:solidFill>
              </a:rPr>
              <a:pPr defTabSz="685800">
                <a:lnSpc>
                  <a:spcPct val="104000"/>
                </a:lnSpc>
                <a:spcAft>
                  <a:spcPts val="225"/>
                </a:spcAft>
                <a:buClr>
                  <a:srgbClr val="9BBB59"/>
                </a:buClr>
              </a:pPr>
              <a:t>11</a:t>
            </a:fld>
            <a:endParaRPr lang="da-DK" dirty="0">
              <a:solidFill>
                <a:srgbClr val="1F497D"/>
              </a:solidFill>
            </a:endParaRPr>
          </a:p>
        </p:txBody>
      </p:sp>
      <p:sp>
        <p:nvSpPr>
          <p:cNvPr id="6" name="Titel 5"/>
          <p:cNvSpPr>
            <a:spLocks noGrp="1"/>
          </p:cNvSpPr>
          <p:nvPr>
            <p:ph type="title"/>
          </p:nvPr>
        </p:nvSpPr>
        <p:spPr>
          <a:xfrm>
            <a:off x="211931" y="1263172"/>
            <a:ext cx="8499659" cy="264342"/>
          </a:xfrm>
        </p:spPr>
        <p:txBody>
          <a:bodyPr/>
          <a:lstStyle/>
          <a:p>
            <a:r>
              <a:rPr lang="da-DK" dirty="0"/>
              <a:t>Nedslidning </a:t>
            </a:r>
          </a:p>
        </p:txBody>
      </p:sp>
      <p:pic>
        <p:nvPicPr>
          <p:cNvPr id="8" name="Pladsholder til indhold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1889525"/>
            <a:ext cx="3113088" cy="356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ladsholder til indhold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1931" y="1889524"/>
            <a:ext cx="5189538" cy="233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kstboks 9"/>
          <p:cNvSpPr txBox="1"/>
          <p:nvPr/>
        </p:nvSpPr>
        <p:spPr>
          <a:xfrm>
            <a:off x="211931" y="4419600"/>
            <a:ext cx="5111750" cy="553998"/>
          </a:xfrm>
          <a:prstGeom prst="rect">
            <a:avLst/>
          </a:prstGeom>
          <a:noFill/>
        </p:spPr>
        <p:txBody>
          <a:bodyPr wrap="square" lIns="0" tIns="0" rIns="0" bIns="0" rtlCol="0">
            <a:spAutoFit/>
          </a:bodyPr>
          <a:lstStyle/>
          <a:p>
            <a:pPr defTabSz="685800" fontAlgn="base">
              <a:spcBef>
                <a:spcPct val="0"/>
              </a:spcBef>
              <a:spcAft>
                <a:spcPct val="0"/>
              </a:spcAft>
            </a:pPr>
            <a:r>
              <a:rPr lang="da-DK" altLang="da-DK" b="1" dirty="0">
                <a:solidFill>
                  <a:srgbClr val="000000"/>
                </a:solidFill>
                <a:latin typeface="Arial" charset="0"/>
                <a:ea typeface="Verdana" panose="020B0604030504040204" pitchFamily="34" charset="0"/>
                <a:cs typeface="Verdana" panose="020B0604030504040204" pitchFamily="34" charset="0"/>
              </a:rPr>
              <a:t>140 cm høj armering på 20m x 70m</a:t>
            </a:r>
          </a:p>
          <a:p>
            <a:pPr defTabSz="685800" fontAlgn="base">
              <a:spcBef>
                <a:spcPct val="0"/>
              </a:spcBef>
              <a:spcAft>
                <a:spcPct val="0"/>
              </a:spcAft>
            </a:pPr>
            <a:r>
              <a:rPr lang="da-DK" altLang="da-DK" b="1" dirty="0">
                <a:solidFill>
                  <a:srgbClr val="000000"/>
                </a:solidFill>
                <a:latin typeface="Arial" charset="0"/>
                <a:ea typeface="Verdana" panose="020B0604030504040204" pitchFamily="34" charset="0"/>
                <a:cs typeface="Verdana" panose="020B0604030504040204" pitchFamily="34" charset="0"/>
              </a:rPr>
              <a:t>De lodrette jern bindes indefra</a:t>
            </a:r>
          </a:p>
        </p:txBody>
      </p:sp>
    </p:spTree>
    <p:extLst>
      <p:ext uri="{BB962C8B-B14F-4D97-AF65-F5344CB8AC3E}">
        <p14:creationId xmlns:p14="http://schemas.microsoft.com/office/powerpoint/2010/main" val="3490523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indhold 5"/>
          <p:cNvSpPr>
            <a:spLocks noGrp="1"/>
          </p:cNvSpPr>
          <p:nvPr>
            <p:ph idx="1"/>
          </p:nvPr>
        </p:nvSpPr>
        <p:spPr>
          <a:xfrm>
            <a:off x="323516" y="2894725"/>
            <a:ext cx="8404559" cy="2728200"/>
          </a:xfrm>
        </p:spPr>
        <p:txBody>
          <a:bodyPr/>
          <a:lstStyle/>
          <a:p>
            <a:pPr>
              <a:buClr>
                <a:srgbClr val="C00000"/>
              </a:buClr>
            </a:pPr>
            <a:r>
              <a:rPr lang="da-DK" sz="1800" b="1" dirty="0"/>
              <a:t>25 pct. færre alvorlige arbejdsulykker </a:t>
            </a:r>
          </a:p>
          <a:p>
            <a:endParaRPr lang="da-DK" sz="1800" b="1" dirty="0"/>
          </a:p>
          <a:p>
            <a:pPr>
              <a:buClr>
                <a:srgbClr val="C00000"/>
              </a:buClr>
            </a:pPr>
            <a:r>
              <a:rPr lang="da-DK" sz="1800" b="1" dirty="0"/>
              <a:t>20 pct. færre med overbelastning af muskel og skelet</a:t>
            </a:r>
          </a:p>
          <a:p>
            <a:endParaRPr lang="da-DK" sz="1800" b="1" dirty="0"/>
          </a:p>
          <a:p>
            <a:pPr>
              <a:buClr>
                <a:srgbClr val="C00000"/>
              </a:buClr>
            </a:pPr>
            <a:r>
              <a:rPr lang="da-DK" sz="1800" b="1" dirty="0"/>
              <a:t>20 pct. færre psykisk overbelastede</a:t>
            </a:r>
          </a:p>
          <a:p>
            <a:endParaRPr lang="da-DK" sz="1800" b="1" dirty="0"/>
          </a:p>
          <a:p>
            <a:pPr marL="0" indent="0">
              <a:buNone/>
            </a:pPr>
            <a:endParaRPr lang="da-DK" sz="1800" dirty="0"/>
          </a:p>
          <a:p>
            <a:pPr marL="0" indent="0">
              <a:buNone/>
            </a:pPr>
            <a:endParaRPr lang="da-DK" sz="1800" dirty="0"/>
          </a:p>
        </p:txBody>
      </p:sp>
      <p:sp>
        <p:nvSpPr>
          <p:cNvPr id="3" name="Pladsholder til dato 2"/>
          <p:cNvSpPr>
            <a:spLocks noGrp="1"/>
          </p:cNvSpPr>
          <p:nvPr>
            <p:ph type="dt" sz="half" idx="10"/>
          </p:nvPr>
        </p:nvSpPr>
        <p:spPr/>
        <p:txBody>
          <a:bodyPr/>
          <a:lstStyle/>
          <a:p>
            <a:pPr marL="162000" indent="-162000" defTabSz="685800">
              <a:lnSpc>
                <a:spcPct val="104000"/>
              </a:lnSpc>
              <a:spcAft>
                <a:spcPts val="225"/>
              </a:spcAft>
              <a:buClr>
                <a:srgbClr val="9BBB59"/>
              </a:buClr>
              <a:buFont typeface="Verdana" panose="020B0604030504040204" pitchFamily="34" charset="0"/>
              <a:buChar char="•"/>
            </a:pPr>
            <a:endParaRPr lang="da-DK"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4" name="Pladsholder til sidefod 3"/>
          <p:cNvSpPr>
            <a:spLocks noGrp="1"/>
          </p:cNvSpPr>
          <p:nvPr>
            <p:ph type="ftr" sz="quarter" idx="11"/>
          </p:nvPr>
        </p:nvSpPr>
        <p:spPr/>
        <p:txBody>
          <a:bodyPr/>
          <a:lstStyle/>
          <a:p>
            <a:pPr defTabSz="685800">
              <a:lnSpc>
                <a:spcPct val="104000"/>
              </a:lnSpc>
              <a:spcAft>
                <a:spcPts val="225"/>
              </a:spcAft>
              <a:buClr>
                <a:srgbClr val="9BBB59"/>
              </a:buClr>
            </a:pPr>
            <a:r>
              <a:rPr lang="da-DK" dirty="0">
                <a:solidFill>
                  <a:srgbClr val="1F497D"/>
                </a:solidFill>
              </a:rPr>
              <a:t>Præsentationstitel</a:t>
            </a:r>
          </a:p>
        </p:txBody>
      </p:sp>
      <p:sp>
        <p:nvSpPr>
          <p:cNvPr id="5" name="Pladsholder til diasnummer 4"/>
          <p:cNvSpPr>
            <a:spLocks noGrp="1"/>
          </p:cNvSpPr>
          <p:nvPr>
            <p:ph type="sldNum" sz="quarter" idx="12"/>
          </p:nvPr>
        </p:nvSpPr>
        <p:spPr/>
        <p:txBody>
          <a:bodyPr/>
          <a:lstStyle/>
          <a:p>
            <a:pPr defTabSz="685800">
              <a:lnSpc>
                <a:spcPct val="104000"/>
              </a:lnSpc>
              <a:spcAft>
                <a:spcPts val="225"/>
              </a:spcAft>
              <a:buClr>
                <a:srgbClr val="9BBB59"/>
              </a:buClr>
            </a:pPr>
            <a:fld id="{859873C9-BF5D-4A9A-BB31-45BBB7BABAF7}" type="slidenum">
              <a:rPr lang="da-DK">
                <a:solidFill>
                  <a:srgbClr val="1F497D"/>
                </a:solidFill>
              </a:rPr>
              <a:pPr defTabSz="685800">
                <a:lnSpc>
                  <a:spcPct val="104000"/>
                </a:lnSpc>
                <a:spcAft>
                  <a:spcPts val="225"/>
                </a:spcAft>
                <a:buClr>
                  <a:srgbClr val="9BBB59"/>
                </a:buClr>
              </a:pPr>
              <a:t>12</a:t>
            </a:fld>
            <a:endParaRPr lang="da-DK" dirty="0">
              <a:solidFill>
                <a:srgbClr val="1F497D"/>
              </a:solidFill>
            </a:endParaRPr>
          </a:p>
        </p:txBody>
      </p:sp>
      <p:sp>
        <p:nvSpPr>
          <p:cNvPr id="2" name="Titel 1"/>
          <p:cNvSpPr>
            <a:spLocks noGrp="1"/>
          </p:cNvSpPr>
          <p:nvPr>
            <p:ph type="title"/>
          </p:nvPr>
        </p:nvSpPr>
        <p:spPr>
          <a:xfrm>
            <a:off x="320341" y="1320322"/>
            <a:ext cx="8214059" cy="825978"/>
          </a:xfrm>
        </p:spPr>
        <p:txBody>
          <a:bodyPr/>
          <a:lstStyle/>
          <a:p>
            <a:r>
              <a:rPr lang="da-DK" sz="2700" dirty="0"/>
              <a:t>Politisk fastlagte arbejdsmiljømål og tilsyn frem mod 2020</a:t>
            </a:r>
          </a:p>
        </p:txBody>
      </p:sp>
    </p:spTree>
    <p:extLst>
      <p:ext uri="{BB962C8B-B14F-4D97-AF65-F5344CB8AC3E}">
        <p14:creationId xmlns:p14="http://schemas.microsoft.com/office/powerpoint/2010/main" val="3835868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320341" y="2124075"/>
            <a:ext cx="8595059" cy="3093671"/>
          </a:xfrm>
        </p:spPr>
        <p:txBody>
          <a:bodyPr/>
          <a:lstStyle/>
          <a:p>
            <a:pPr marL="0" indent="0">
              <a:buNone/>
            </a:pPr>
            <a:r>
              <a:rPr lang="da-DK" sz="1650" dirty="0"/>
              <a:t>Arbejdstilsynet gennemfører tilsyn som ministeren og Folketinget har fastsat. I bygge- og anlæg er det nu bl.a. følgende:</a:t>
            </a:r>
          </a:p>
          <a:p>
            <a:pPr marL="0" indent="0">
              <a:buNone/>
            </a:pPr>
            <a:endParaRPr lang="da-DK" sz="600" dirty="0"/>
          </a:p>
          <a:p>
            <a:pPr>
              <a:buClr>
                <a:srgbClr val="C00000"/>
              </a:buClr>
            </a:pPr>
            <a:r>
              <a:rPr lang="da-DK" sz="1650" dirty="0"/>
              <a:t>Helhedsorienteret byggepladstilsyn, hvor alle virksomheder på byggepladsen kontrolleres og med efterfølgende dialogmøder, når der konstateres problemer.</a:t>
            </a:r>
          </a:p>
          <a:p>
            <a:pPr marL="0" indent="0">
              <a:buNone/>
            </a:pPr>
            <a:endParaRPr lang="da-DK" sz="150" dirty="0"/>
          </a:p>
          <a:p>
            <a:pPr>
              <a:buClr>
                <a:srgbClr val="C00000"/>
              </a:buClr>
            </a:pPr>
            <a:r>
              <a:rPr lang="da-DK" sz="1650" dirty="0"/>
              <a:t>Store infrastrukturprojekter – særlig bevilling.</a:t>
            </a:r>
          </a:p>
          <a:p>
            <a:pPr marL="0" indent="0">
              <a:buNone/>
            </a:pPr>
            <a:endParaRPr lang="da-DK" sz="150" dirty="0"/>
          </a:p>
          <a:p>
            <a:pPr>
              <a:buClr>
                <a:srgbClr val="C00000"/>
              </a:buClr>
            </a:pPr>
            <a:r>
              <a:rPr lang="da-DK" sz="1650" dirty="0"/>
              <a:t>Kontrol af udenlandske virksomheder – særlig bevilling.</a:t>
            </a:r>
          </a:p>
          <a:p>
            <a:pPr marL="0" indent="0">
              <a:buNone/>
            </a:pPr>
            <a:endParaRPr lang="da-DK" sz="150" dirty="0"/>
          </a:p>
          <a:p>
            <a:pPr>
              <a:buClr>
                <a:srgbClr val="C00000"/>
              </a:buClr>
            </a:pPr>
            <a:r>
              <a:rPr lang="da-DK" sz="1650" dirty="0"/>
              <a:t>Undersøgelse af ulykker, stikprøvetilsyn, skærpet tilsyn ved forbud mv.</a:t>
            </a:r>
          </a:p>
          <a:p>
            <a:endParaRPr lang="da-DK" sz="1650" dirty="0"/>
          </a:p>
        </p:txBody>
      </p:sp>
      <p:sp>
        <p:nvSpPr>
          <p:cNvPr id="3" name="Pladsholder til dato 2"/>
          <p:cNvSpPr>
            <a:spLocks noGrp="1"/>
          </p:cNvSpPr>
          <p:nvPr>
            <p:ph type="dt" sz="half" idx="10"/>
          </p:nvPr>
        </p:nvSpPr>
        <p:spPr/>
        <p:txBody>
          <a:bodyPr/>
          <a:lstStyle/>
          <a:p>
            <a:pPr marL="162000" indent="-162000" defTabSz="685800">
              <a:lnSpc>
                <a:spcPct val="104000"/>
              </a:lnSpc>
              <a:spcAft>
                <a:spcPts val="225"/>
              </a:spcAft>
              <a:buClr>
                <a:srgbClr val="9BBB59"/>
              </a:buClr>
              <a:buFont typeface="Verdana" panose="020B0604030504040204" pitchFamily="34" charset="0"/>
              <a:buChar char="•"/>
            </a:pPr>
            <a:endParaRPr lang="da-DK"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4" name="Pladsholder til sidefod 3"/>
          <p:cNvSpPr>
            <a:spLocks noGrp="1"/>
          </p:cNvSpPr>
          <p:nvPr>
            <p:ph type="ftr" sz="quarter" idx="11"/>
          </p:nvPr>
        </p:nvSpPr>
        <p:spPr/>
        <p:txBody>
          <a:bodyPr/>
          <a:lstStyle/>
          <a:p>
            <a:pPr defTabSz="685800">
              <a:lnSpc>
                <a:spcPct val="104000"/>
              </a:lnSpc>
              <a:spcAft>
                <a:spcPts val="225"/>
              </a:spcAft>
              <a:buClr>
                <a:srgbClr val="9BBB59"/>
              </a:buClr>
            </a:pPr>
            <a:r>
              <a:rPr lang="da-DK">
                <a:solidFill>
                  <a:srgbClr val="1F497D"/>
                </a:solidFill>
              </a:rPr>
              <a:t>Præsentationstitel</a:t>
            </a:r>
            <a:endParaRPr lang="da-DK" dirty="0">
              <a:solidFill>
                <a:srgbClr val="1F497D"/>
              </a:solidFill>
            </a:endParaRPr>
          </a:p>
        </p:txBody>
      </p:sp>
      <p:sp>
        <p:nvSpPr>
          <p:cNvPr id="5" name="Pladsholder til diasnummer 4"/>
          <p:cNvSpPr>
            <a:spLocks noGrp="1"/>
          </p:cNvSpPr>
          <p:nvPr>
            <p:ph type="sldNum" sz="quarter" idx="12"/>
          </p:nvPr>
        </p:nvSpPr>
        <p:spPr/>
        <p:txBody>
          <a:bodyPr/>
          <a:lstStyle/>
          <a:p>
            <a:pPr defTabSz="685800">
              <a:lnSpc>
                <a:spcPct val="104000"/>
              </a:lnSpc>
              <a:spcAft>
                <a:spcPts val="225"/>
              </a:spcAft>
              <a:buClr>
                <a:srgbClr val="9BBB59"/>
              </a:buClr>
            </a:pPr>
            <a:fld id="{859873C9-BF5D-4A9A-BB31-45BBB7BABAF7}" type="slidenum">
              <a:rPr lang="da-DK">
                <a:solidFill>
                  <a:srgbClr val="1F497D"/>
                </a:solidFill>
              </a:rPr>
              <a:pPr defTabSz="685800">
                <a:lnSpc>
                  <a:spcPct val="104000"/>
                </a:lnSpc>
                <a:spcAft>
                  <a:spcPts val="225"/>
                </a:spcAft>
                <a:buClr>
                  <a:srgbClr val="9BBB59"/>
                </a:buClr>
              </a:pPr>
              <a:t>13</a:t>
            </a:fld>
            <a:endParaRPr lang="da-DK" dirty="0">
              <a:solidFill>
                <a:srgbClr val="1F497D"/>
              </a:solidFill>
            </a:endParaRPr>
          </a:p>
        </p:txBody>
      </p:sp>
      <p:sp>
        <p:nvSpPr>
          <p:cNvPr id="6" name="Titel 5"/>
          <p:cNvSpPr>
            <a:spLocks noGrp="1"/>
          </p:cNvSpPr>
          <p:nvPr>
            <p:ph type="title"/>
          </p:nvPr>
        </p:nvSpPr>
        <p:spPr/>
        <p:txBody>
          <a:bodyPr/>
          <a:lstStyle/>
          <a:p>
            <a:r>
              <a:rPr lang="da-DK" dirty="0"/>
              <a:t>Tilsynsmetoder</a:t>
            </a:r>
          </a:p>
        </p:txBody>
      </p:sp>
    </p:spTree>
    <p:extLst>
      <p:ext uri="{BB962C8B-B14F-4D97-AF65-F5344CB8AC3E}">
        <p14:creationId xmlns:p14="http://schemas.microsoft.com/office/powerpoint/2010/main" val="2682831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indhold 5"/>
          <p:cNvSpPr>
            <a:spLocks noGrp="1"/>
          </p:cNvSpPr>
          <p:nvPr>
            <p:ph idx="1"/>
          </p:nvPr>
        </p:nvSpPr>
        <p:spPr>
          <a:xfrm>
            <a:off x="313991" y="2162175"/>
            <a:ext cx="8404559" cy="3279775"/>
          </a:xfrm>
        </p:spPr>
        <p:txBody>
          <a:bodyPr/>
          <a:lstStyle/>
          <a:p>
            <a:endParaRPr lang="da-DK" sz="1800" b="1" dirty="0"/>
          </a:p>
          <a:p>
            <a:endParaRPr lang="da-DK" sz="1800" dirty="0"/>
          </a:p>
          <a:p>
            <a:pPr marL="0" indent="0">
              <a:buNone/>
            </a:pPr>
            <a:endParaRPr lang="da-DK" sz="1800" dirty="0"/>
          </a:p>
        </p:txBody>
      </p:sp>
      <p:sp>
        <p:nvSpPr>
          <p:cNvPr id="3" name="Pladsholder til dato 2"/>
          <p:cNvSpPr>
            <a:spLocks noGrp="1"/>
          </p:cNvSpPr>
          <p:nvPr>
            <p:ph type="dt" sz="half" idx="10"/>
          </p:nvPr>
        </p:nvSpPr>
        <p:spPr/>
        <p:txBody>
          <a:bodyPr/>
          <a:lstStyle/>
          <a:p>
            <a:pPr marL="162000" indent="-162000" defTabSz="685800">
              <a:lnSpc>
                <a:spcPct val="104000"/>
              </a:lnSpc>
              <a:spcAft>
                <a:spcPts val="225"/>
              </a:spcAft>
              <a:buClr>
                <a:srgbClr val="C8102E"/>
              </a:buClr>
              <a:buFont typeface="Verdana" panose="020B0604030504040204" pitchFamily="34" charset="0"/>
              <a:buChar char="•"/>
            </a:pPr>
            <a:endParaRPr lang="da-DK"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4" name="Pladsholder til sidefod 3"/>
          <p:cNvSpPr>
            <a:spLocks noGrp="1"/>
          </p:cNvSpPr>
          <p:nvPr>
            <p:ph type="ftr" sz="quarter" idx="11"/>
          </p:nvPr>
        </p:nvSpPr>
        <p:spPr/>
        <p:txBody>
          <a:bodyPr/>
          <a:lstStyle/>
          <a:p>
            <a:pPr defTabSz="685800">
              <a:lnSpc>
                <a:spcPct val="104000"/>
              </a:lnSpc>
              <a:spcAft>
                <a:spcPts val="225"/>
              </a:spcAft>
              <a:buClr>
                <a:srgbClr val="C8102E"/>
              </a:buClr>
            </a:pPr>
            <a:r>
              <a:rPr lang="da-DK" dirty="0">
                <a:solidFill>
                  <a:srgbClr val="003087"/>
                </a:solidFill>
              </a:rPr>
              <a:t>Præsentationstitel</a:t>
            </a:r>
          </a:p>
        </p:txBody>
      </p:sp>
      <p:sp>
        <p:nvSpPr>
          <p:cNvPr id="5" name="Pladsholder til diasnummer 4"/>
          <p:cNvSpPr>
            <a:spLocks noGrp="1"/>
          </p:cNvSpPr>
          <p:nvPr>
            <p:ph type="sldNum" sz="quarter" idx="12"/>
          </p:nvPr>
        </p:nvSpPr>
        <p:spPr/>
        <p:txBody>
          <a:bodyPr/>
          <a:lstStyle/>
          <a:p>
            <a:pPr defTabSz="685800">
              <a:lnSpc>
                <a:spcPct val="104000"/>
              </a:lnSpc>
              <a:spcAft>
                <a:spcPts val="225"/>
              </a:spcAft>
              <a:buClr>
                <a:srgbClr val="C8102E"/>
              </a:buClr>
            </a:pPr>
            <a:fld id="{859873C9-BF5D-4A9A-BB31-45BBB7BABAF7}" type="slidenum">
              <a:rPr lang="da-DK">
                <a:solidFill>
                  <a:srgbClr val="003087"/>
                </a:solidFill>
              </a:rPr>
              <a:pPr defTabSz="685800">
                <a:lnSpc>
                  <a:spcPct val="104000"/>
                </a:lnSpc>
                <a:spcAft>
                  <a:spcPts val="225"/>
                </a:spcAft>
                <a:buClr>
                  <a:srgbClr val="C8102E"/>
                </a:buClr>
              </a:pPr>
              <a:t>14</a:t>
            </a:fld>
            <a:endParaRPr lang="da-DK" dirty="0">
              <a:solidFill>
                <a:srgbClr val="003087"/>
              </a:solidFill>
            </a:endParaRPr>
          </a:p>
        </p:txBody>
      </p:sp>
      <p:sp>
        <p:nvSpPr>
          <p:cNvPr id="2" name="Titel 1"/>
          <p:cNvSpPr>
            <a:spLocks noGrp="1"/>
          </p:cNvSpPr>
          <p:nvPr>
            <p:ph type="title"/>
          </p:nvPr>
        </p:nvSpPr>
        <p:spPr>
          <a:xfrm>
            <a:off x="342901" y="1158397"/>
            <a:ext cx="8214059" cy="489428"/>
          </a:xfrm>
        </p:spPr>
        <p:txBody>
          <a:bodyPr/>
          <a:lstStyle/>
          <a:p>
            <a:r>
              <a:rPr lang="da-DK" sz="2400" dirty="0"/>
              <a:t>Overordnet om regelgrundlag og samspil</a:t>
            </a:r>
          </a:p>
        </p:txBody>
      </p:sp>
      <p:sp>
        <p:nvSpPr>
          <p:cNvPr id="8" name="Tekstboks 7"/>
          <p:cNvSpPr txBox="1"/>
          <p:nvPr/>
        </p:nvSpPr>
        <p:spPr>
          <a:xfrm>
            <a:off x="419100" y="1860616"/>
            <a:ext cx="8210550" cy="3889334"/>
          </a:xfrm>
          <a:prstGeom prst="rect">
            <a:avLst/>
          </a:prstGeom>
          <a:noFill/>
        </p:spPr>
        <p:txBody>
          <a:bodyPr wrap="square" lIns="0" tIns="0" rIns="0" bIns="0" rtlCol="0">
            <a:spAutoFit/>
          </a:bodyPr>
          <a:lstStyle/>
          <a:p>
            <a:pPr marL="162000" indent="-162000" defTabSz="685800">
              <a:lnSpc>
                <a:spcPct val="104000"/>
              </a:lnSpc>
              <a:spcAft>
                <a:spcPts val="225"/>
              </a:spcAft>
              <a:buClr>
                <a:srgbClr val="C8102E"/>
              </a:buClr>
              <a:buFont typeface="Verdana" panose="020B0604030504040204" pitchFamily="34" charset="0"/>
              <a:buChar char="•"/>
            </a:pPr>
            <a:r>
              <a:rPr lang="da-DK" sz="1650" dirty="0">
                <a:solidFill>
                  <a:srgbClr val="003087"/>
                </a:solidFill>
                <a:latin typeface="Verdana" panose="020B0604030504040204" pitchFamily="34" charset="0"/>
                <a:ea typeface="Verdana" panose="020B0604030504040204" pitchFamily="34" charset="0"/>
                <a:cs typeface="Verdana" panose="020B0604030504040204" pitchFamily="34" charset="0"/>
              </a:rPr>
              <a:t>Bygherrens ansvar bekendtgørelse om bygherrens pligter</a:t>
            </a:r>
          </a:p>
          <a:p>
            <a:pPr defTabSz="685800">
              <a:lnSpc>
                <a:spcPct val="104000"/>
              </a:lnSpc>
              <a:spcAft>
                <a:spcPts val="225"/>
              </a:spcAft>
              <a:buClr>
                <a:srgbClr val="C8102E"/>
              </a:buClr>
            </a:pPr>
            <a:endParaRPr lang="da-DK" sz="300" dirty="0">
              <a:solidFill>
                <a:srgbClr val="003087"/>
              </a:solidFill>
              <a:latin typeface="Verdana" panose="020B0604030504040204" pitchFamily="34" charset="0"/>
              <a:ea typeface="Verdana" panose="020B0604030504040204" pitchFamily="34" charset="0"/>
              <a:cs typeface="Verdana" panose="020B0604030504040204" pitchFamily="34" charset="0"/>
            </a:endParaRPr>
          </a:p>
          <a:p>
            <a:pPr defTabSz="685800">
              <a:lnSpc>
                <a:spcPct val="104000"/>
              </a:lnSpc>
              <a:spcAft>
                <a:spcPts val="225"/>
              </a:spcAft>
              <a:buClr>
                <a:srgbClr val="C8102E"/>
              </a:buClr>
            </a:pPr>
            <a:endParaRPr lang="da-DK" sz="150" dirty="0">
              <a:solidFill>
                <a:srgbClr val="003087"/>
              </a:solidFill>
              <a:latin typeface="Verdana" panose="020B0604030504040204" pitchFamily="34" charset="0"/>
              <a:ea typeface="Verdana" panose="020B0604030504040204" pitchFamily="34" charset="0"/>
              <a:cs typeface="Verdana" panose="020B0604030504040204" pitchFamily="34" charset="0"/>
            </a:endParaRPr>
          </a:p>
          <a:p>
            <a:pPr marL="162000" indent="-162000" defTabSz="685800">
              <a:lnSpc>
                <a:spcPct val="104000"/>
              </a:lnSpc>
              <a:spcAft>
                <a:spcPts val="225"/>
              </a:spcAft>
              <a:buClr>
                <a:srgbClr val="C8102E"/>
              </a:buClr>
              <a:buFont typeface="Verdana" panose="020B0604030504040204" pitchFamily="34" charset="0"/>
              <a:buChar char="•"/>
            </a:pPr>
            <a:r>
              <a:rPr lang="da-DK" sz="1650" dirty="0">
                <a:solidFill>
                  <a:srgbClr val="003087"/>
                </a:solidFill>
                <a:latin typeface="Verdana" panose="020B0604030504040204" pitchFamily="34" charset="0"/>
                <a:ea typeface="Verdana" panose="020B0604030504040204" pitchFamily="34" charset="0"/>
                <a:cs typeface="Verdana" panose="020B0604030504040204" pitchFamily="34" charset="0"/>
              </a:rPr>
              <a:t>Projekterende og rådgiveres ansvar – bekendtgørelse om projekterendes og rådgiveres pligter</a:t>
            </a:r>
          </a:p>
          <a:p>
            <a:pPr defTabSz="685800">
              <a:lnSpc>
                <a:spcPct val="104000"/>
              </a:lnSpc>
              <a:spcAft>
                <a:spcPts val="225"/>
              </a:spcAft>
              <a:buClr>
                <a:srgbClr val="C8102E"/>
              </a:buClr>
            </a:pPr>
            <a:endParaRPr lang="da-DK" sz="300" dirty="0">
              <a:solidFill>
                <a:srgbClr val="003087"/>
              </a:solidFill>
              <a:latin typeface="Verdana" panose="020B0604030504040204" pitchFamily="34" charset="0"/>
              <a:ea typeface="Verdana" panose="020B0604030504040204" pitchFamily="34" charset="0"/>
              <a:cs typeface="Verdana" panose="020B0604030504040204" pitchFamily="34" charset="0"/>
            </a:endParaRPr>
          </a:p>
          <a:p>
            <a:pPr defTabSz="685800">
              <a:lnSpc>
                <a:spcPct val="104000"/>
              </a:lnSpc>
              <a:spcAft>
                <a:spcPts val="225"/>
              </a:spcAft>
              <a:buClr>
                <a:srgbClr val="C8102E"/>
              </a:buClr>
            </a:pPr>
            <a:endParaRPr lang="da-DK" sz="150" dirty="0">
              <a:solidFill>
                <a:srgbClr val="003087"/>
              </a:solidFill>
              <a:latin typeface="Verdana" panose="020B0604030504040204" pitchFamily="34" charset="0"/>
              <a:ea typeface="Verdana" panose="020B0604030504040204" pitchFamily="34" charset="0"/>
              <a:cs typeface="Verdana" panose="020B0604030504040204" pitchFamily="34" charset="0"/>
            </a:endParaRPr>
          </a:p>
          <a:p>
            <a:pPr marL="162000" indent="-162000" defTabSz="685800">
              <a:lnSpc>
                <a:spcPct val="104000"/>
              </a:lnSpc>
              <a:spcAft>
                <a:spcPts val="225"/>
              </a:spcAft>
              <a:buClr>
                <a:srgbClr val="C8102E"/>
              </a:buClr>
              <a:buFont typeface="Verdana" panose="020B0604030504040204" pitchFamily="34" charset="0"/>
              <a:buChar char="•"/>
            </a:pPr>
            <a:r>
              <a:rPr lang="da-DK" sz="1650" dirty="0">
                <a:solidFill>
                  <a:srgbClr val="003087"/>
                </a:solidFill>
                <a:latin typeface="Verdana" panose="020B0604030504040204" pitchFamily="34" charset="0"/>
                <a:ea typeface="Verdana" panose="020B0604030504040204" pitchFamily="34" charset="0"/>
                <a:cs typeface="Verdana" panose="020B0604030504040204" pitchFamily="34" charset="0"/>
              </a:rPr>
              <a:t>Væsentlige materielle bestemmelser som i første række retter sig mod arbejdsgivere</a:t>
            </a:r>
          </a:p>
          <a:p>
            <a:pPr defTabSz="685800">
              <a:lnSpc>
                <a:spcPct val="104000"/>
              </a:lnSpc>
              <a:spcAft>
                <a:spcPts val="225"/>
              </a:spcAft>
              <a:buClr>
                <a:srgbClr val="C8102E"/>
              </a:buClr>
            </a:pPr>
            <a:r>
              <a:rPr lang="da-DK" sz="1650" dirty="0">
                <a:solidFill>
                  <a:srgbClr val="003087"/>
                </a:solidFill>
                <a:latin typeface="Verdana" panose="020B0604030504040204" pitchFamily="34" charset="0"/>
                <a:ea typeface="Verdana" panose="020B0604030504040204" pitchFamily="34" charset="0"/>
                <a:cs typeface="Verdana" panose="020B0604030504040204" pitchFamily="34" charset="0"/>
              </a:rPr>
              <a:t>   - Bekendtgørelse om bygge- og anlægsarbejde</a:t>
            </a:r>
          </a:p>
          <a:p>
            <a:pPr defTabSz="685800">
              <a:lnSpc>
                <a:spcPct val="104000"/>
              </a:lnSpc>
              <a:spcAft>
                <a:spcPts val="225"/>
              </a:spcAft>
              <a:buClr>
                <a:srgbClr val="C8102E"/>
              </a:buClr>
            </a:pPr>
            <a:r>
              <a:rPr lang="da-DK" sz="1650" dirty="0">
                <a:solidFill>
                  <a:srgbClr val="003087"/>
                </a:solidFill>
                <a:latin typeface="Verdana" panose="020B0604030504040204" pitchFamily="34" charset="0"/>
                <a:ea typeface="Verdana" panose="020B0604030504040204" pitchFamily="34" charset="0"/>
                <a:cs typeface="Verdana" panose="020B0604030504040204" pitchFamily="34" charset="0"/>
              </a:rPr>
              <a:t>   - Bekendtgørelse om anvendelse af tekniske hjælpemidler</a:t>
            </a:r>
          </a:p>
          <a:p>
            <a:pPr defTabSz="685800">
              <a:lnSpc>
                <a:spcPct val="104000"/>
              </a:lnSpc>
              <a:spcAft>
                <a:spcPts val="225"/>
              </a:spcAft>
              <a:buClr>
                <a:srgbClr val="C8102E"/>
              </a:buClr>
            </a:pPr>
            <a:r>
              <a:rPr lang="da-DK" sz="1650" dirty="0">
                <a:solidFill>
                  <a:srgbClr val="003087"/>
                </a:solidFill>
                <a:latin typeface="Verdana" panose="020B0604030504040204" pitchFamily="34" charset="0"/>
                <a:ea typeface="Verdana" panose="020B0604030504040204" pitchFamily="34" charset="0"/>
                <a:cs typeface="Verdana" panose="020B0604030504040204" pitchFamily="34" charset="0"/>
              </a:rPr>
              <a:t>   - Bekendtgørelserne om manuel håndtering og om arbejdets udførelse</a:t>
            </a:r>
          </a:p>
          <a:p>
            <a:pPr defTabSz="685800">
              <a:lnSpc>
                <a:spcPct val="104000"/>
              </a:lnSpc>
              <a:spcAft>
                <a:spcPts val="225"/>
              </a:spcAft>
              <a:buClr>
                <a:srgbClr val="C8102E"/>
              </a:buClr>
            </a:pPr>
            <a:r>
              <a:rPr lang="da-DK" sz="1650" dirty="0">
                <a:solidFill>
                  <a:srgbClr val="003087"/>
                </a:solidFill>
                <a:latin typeface="Verdana" panose="020B0604030504040204" pitchFamily="34" charset="0"/>
                <a:ea typeface="Verdana" panose="020B0604030504040204" pitchFamily="34" charset="0"/>
                <a:cs typeface="Verdana" panose="020B0604030504040204" pitchFamily="34" charset="0"/>
              </a:rPr>
              <a:t>   - Bekendtgørelse om arbejde med stoffer og materialer</a:t>
            </a:r>
          </a:p>
          <a:p>
            <a:pPr defTabSz="685800">
              <a:lnSpc>
                <a:spcPct val="104000"/>
              </a:lnSpc>
              <a:spcAft>
                <a:spcPts val="225"/>
              </a:spcAft>
              <a:buClr>
                <a:srgbClr val="C8102E"/>
              </a:buClr>
            </a:pPr>
            <a:endParaRPr lang="da-DK" sz="300" dirty="0">
              <a:solidFill>
                <a:srgbClr val="003087"/>
              </a:solidFill>
              <a:latin typeface="Verdana" panose="020B0604030504040204" pitchFamily="34" charset="0"/>
              <a:ea typeface="Verdana" panose="020B0604030504040204" pitchFamily="34" charset="0"/>
              <a:cs typeface="Verdana" panose="020B0604030504040204" pitchFamily="34" charset="0"/>
            </a:endParaRPr>
          </a:p>
          <a:p>
            <a:pPr defTabSz="685800">
              <a:lnSpc>
                <a:spcPct val="104000"/>
              </a:lnSpc>
              <a:spcAft>
                <a:spcPts val="225"/>
              </a:spcAft>
              <a:buClr>
                <a:srgbClr val="C8102E"/>
              </a:buClr>
            </a:pPr>
            <a:endParaRPr lang="da-DK" sz="150" dirty="0">
              <a:solidFill>
                <a:srgbClr val="003087"/>
              </a:solidFill>
              <a:latin typeface="Verdana" panose="020B0604030504040204" pitchFamily="34" charset="0"/>
              <a:ea typeface="Verdana" panose="020B0604030504040204" pitchFamily="34" charset="0"/>
              <a:cs typeface="Verdana" panose="020B0604030504040204" pitchFamily="34" charset="0"/>
            </a:endParaRPr>
          </a:p>
          <a:p>
            <a:pPr marL="162000" indent="-162000" defTabSz="685800">
              <a:lnSpc>
                <a:spcPct val="104000"/>
              </a:lnSpc>
              <a:spcAft>
                <a:spcPts val="225"/>
              </a:spcAft>
              <a:buClr>
                <a:srgbClr val="C8102E"/>
              </a:buClr>
              <a:buFont typeface="Verdana" panose="020B0604030504040204" pitchFamily="34" charset="0"/>
              <a:buChar char="•"/>
            </a:pPr>
            <a:r>
              <a:rPr lang="da-DK" sz="1650" dirty="0">
                <a:solidFill>
                  <a:srgbClr val="003087"/>
                </a:solidFill>
                <a:latin typeface="Verdana" panose="020B0604030504040204" pitchFamily="34" charset="0"/>
                <a:ea typeface="Verdana" panose="020B0604030504040204" pitchFamily="34" charset="0"/>
                <a:cs typeface="Verdana" panose="020B0604030504040204" pitchFamily="34" charset="0"/>
              </a:rPr>
              <a:t>Projekterende og bygherren (koordinator) er nød til at kende de materielle bestemmelser for at overholde de regler, der gælder for dem</a:t>
            </a:r>
            <a:r>
              <a:rPr lang="da-DK" sz="1200" dirty="0">
                <a:solidFill>
                  <a:srgbClr val="003087"/>
                </a:solidFill>
                <a:latin typeface="Verdana" panose="020B0604030504040204" pitchFamily="34" charset="0"/>
                <a:ea typeface="Verdana" panose="020B0604030504040204" pitchFamily="34" charset="0"/>
                <a:cs typeface="Verdana" panose="020B0604030504040204" pitchFamily="34" charset="0"/>
              </a:rPr>
              <a:t>            </a:t>
            </a:r>
          </a:p>
          <a:p>
            <a:pPr defTabSz="685800">
              <a:lnSpc>
                <a:spcPct val="104000"/>
              </a:lnSpc>
              <a:spcAft>
                <a:spcPts val="225"/>
              </a:spcAft>
              <a:buClr>
                <a:srgbClr val="C8102E"/>
              </a:buClr>
            </a:pPr>
            <a:endParaRPr lang="da-DK" sz="1200" dirty="0">
              <a:solidFill>
                <a:srgbClr val="003087"/>
              </a:solidFill>
              <a:latin typeface="Verdana" panose="020B0604030504040204" pitchFamily="34" charset="0"/>
              <a:ea typeface="Verdana" panose="020B0604030504040204" pitchFamily="34" charset="0"/>
              <a:cs typeface="Verdana" panose="020B0604030504040204" pitchFamily="34" charset="0"/>
            </a:endParaRPr>
          </a:p>
          <a:p>
            <a:pPr marL="162000" indent="-162000" defTabSz="685800">
              <a:lnSpc>
                <a:spcPct val="104000"/>
              </a:lnSpc>
              <a:spcAft>
                <a:spcPts val="225"/>
              </a:spcAft>
              <a:buClr>
                <a:srgbClr val="C8102E"/>
              </a:buClr>
              <a:buFont typeface="Verdana" panose="020B0604030504040204" pitchFamily="34" charset="0"/>
              <a:buChar char="•"/>
            </a:pPr>
            <a:endParaRPr lang="da-DK" sz="1200" dirty="0">
              <a:solidFill>
                <a:srgbClr val="003087"/>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95666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272716" y="1676400"/>
            <a:ext cx="8318834" cy="3933826"/>
          </a:xfrm>
        </p:spPr>
        <p:txBody>
          <a:bodyPr/>
          <a:lstStyle/>
          <a:p>
            <a:r>
              <a:rPr lang="da-DK" sz="1650" dirty="0"/>
              <a:t>Defineret i § 1 i bekendtgørelserne – om bygherrens pligter og om bygge- og anlægsarbejde og omfatter bl.a.:</a:t>
            </a:r>
          </a:p>
          <a:p>
            <a:pPr marL="0" indent="0">
              <a:buNone/>
              <a:tabLst>
                <a:tab pos="400050" algn="l"/>
              </a:tabLst>
            </a:pPr>
            <a:r>
              <a:rPr lang="da-DK" sz="1650" dirty="0"/>
              <a:t>   - Arbejde i forbindelse med opførelse og ændring af bygninger og  	konstruktioner, samt veje, tunneler, broer, havne og lignende anlæg, og 	dermed også jernbaner.</a:t>
            </a:r>
          </a:p>
          <a:p>
            <a:pPr marL="0" indent="0">
              <a:buNone/>
              <a:tabLst>
                <a:tab pos="400050" algn="l"/>
              </a:tabLst>
            </a:pPr>
            <a:r>
              <a:rPr lang="da-DK" sz="1650" dirty="0"/>
              <a:t>   - Omfatter også grave- og jordarbejde i forbindelse med ovennævnte samt 	rør og kabellægning.</a:t>
            </a:r>
          </a:p>
          <a:p>
            <a:pPr marL="0" indent="0">
              <a:buNone/>
              <a:tabLst>
                <a:tab pos="400050" algn="l"/>
              </a:tabLst>
            </a:pPr>
            <a:r>
              <a:rPr lang="da-DK" sz="1650" dirty="0"/>
              <a:t>   - Reparations- og vedligeholdelsesarbejder af ovennævnte og nedbrydning 	og demontering af ovennævnte eller dele heraf.</a:t>
            </a:r>
          </a:p>
          <a:p>
            <a:endParaRPr lang="da-DK" dirty="0"/>
          </a:p>
          <a:p>
            <a:pPr marL="0" indent="0">
              <a:buNone/>
            </a:pPr>
            <a:r>
              <a:rPr lang="da-DK" sz="1500" dirty="0"/>
              <a:t>De fleste bestemmelser i bygherrebekendtgørelsen gælder ved mindst to virksomheder samtidigt og flere af bestemmelserne gælder først, når der samtidigt vil være beskæftiget mindst 11 personer på byggeplads.</a:t>
            </a:r>
          </a:p>
          <a:p>
            <a:pPr marL="0" indent="0">
              <a:buNone/>
            </a:pPr>
            <a:r>
              <a:rPr lang="da-DK" dirty="0"/>
              <a:t>  </a:t>
            </a:r>
          </a:p>
          <a:p>
            <a:pPr marL="0" indent="0">
              <a:buNone/>
            </a:pPr>
            <a:endParaRPr lang="da-DK" dirty="0"/>
          </a:p>
          <a:p>
            <a:pPr marL="0" indent="0">
              <a:buNone/>
            </a:pPr>
            <a:endParaRPr lang="da-DK" dirty="0"/>
          </a:p>
        </p:txBody>
      </p:sp>
      <p:sp>
        <p:nvSpPr>
          <p:cNvPr id="3" name="Pladsholder til dato 2"/>
          <p:cNvSpPr>
            <a:spLocks noGrp="1"/>
          </p:cNvSpPr>
          <p:nvPr>
            <p:ph type="dt" sz="half" idx="10"/>
          </p:nvPr>
        </p:nvSpPr>
        <p:spPr/>
        <p:txBody>
          <a:bodyPr/>
          <a:lstStyle/>
          <a:p>
            <a:pPr marL="162000" indent="-162000" defTabSz="685800">
              <a:lnSpc>
                <a:spcPct val="104000"/>
              </a:lnSpc>
              <a:spcAft>
                <a:spcPts val="225"/>
              </a:spcAft>
              <a:buClr>
                <a:srgbClr val="C8102E"/>
              </a:buClr>
              <a:buFont typeface="Verdana" panose="020B0604030504040204" pitchFamily="34" charset="0"/>
              <a:buChar char="•"/>
            </a:pPr>
            <a:endParaRPr lang="da-DK"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4" name="Pladsholder til sidefod 3"/>
          <p:cNvSpPr>
            <a:spLocks noGrp="1"/>
          </p:cNvSpPr>
          <p:nvPr>
            <p:ph type="ftr" sz="quarter" idx="11"/>
          </p:nvPr>
        </p:nvSpPr>
        <p:spPr/>
        <p:txBody>
          <a:bodyPr/>
          <a:lstStyle/>
          <a:p>
            <a:pPr defTabSz="685800">
              <a:lnSpc>
                <a:spcPct val="104000"/>
              </a:lnSpc>
              <a:spcAft>
                <a:spcPts val="225"/>
              </a:spcAft>
              <a:buClr>
                <a:srgbClr val="C8102E"/>
              </a:buClr>
            </a:pPr>
            <a:r>
              <a:rPr lang="da-DK">
                <a:solidFill>
                  <a:srgbClr val="003087"/>
                </a:solidFill>
              </a:rPr>
              <a:t>Præsentationstitel</a:t>
            </a:r>
            <a:endParaRPr lang="da-DK" dirty="0">
              <a:solidFill>
                <a:srgbClr val="003087"/>
              </a:solidFill>
            </a:endParaRPr>
          </a:p>
        </p:txBody>
      </p:sp>
      <p:sp>
        <p:nvSpPr>
          <p:cNvPr id="5" name="Pladsholder til diasnummer 4"/>
          <p:cNvSpPr>
            <a:spLocks noGrp="1"/>
          </p:cNvSpPr>
          <p:nvPr>
            <p:ph type="sldNum" sz="quarter" idx="12"/>
          </p:nvPr>
        </p:nvSpPr>
        <p:spPr/>
        <p:txBody>
          <a:bodyPr/>
          <a:lstStyle/>
          <a:p>
            <a:pPr defTabSz="685800">
              <a:lnSpc>
                <a:spcPct val="104000"/>
              </a:lnSpc>
              <a:spcAft>
                <a:spcPts val="225"/>
              </a:spcAft>
              <a:buClr>
                <a:srgbClr val="C8102E"/>
              </a:buClr>
            </a:pPr>
            <a:fld id="{859873C9-BF5D-4A9A-BB31-45BBB7BABAF7}" type="slidenum">
              <a:rPr lang="da-DK">
                <a:solidFill>
                  <a:srgbClr val="003087"/>
                </a:solidFill>
              </a:rPr>
              <a:pPr defTabSz="685800">
                <a:lnSpc>
                  <a:spcPct val="104000"/>
                </a:lnSpc>
                <a:spcAft>
                  <a:spcPts val="225"/>
                </a:spcAft>
                <a:buClr>
                  <a:srgbClr val="C8102E"/>
                </a:buClr>
              </a:pPr>
              <a:t>15</a:t>
            </a:fld>
            <a:endParaRPr lang="da-DK" dirty="0">
              <a:solidFill>
                <a:srgbClr val="003087"/>
              </a:solidFill>
            </a:endParaRPr>
          </a:p>
        </p:txBody>
      </p:sp>
      <p:sp>
        <p:nvSpPr>
          <p:cNvPr id="6" name="Titel 5"/>
          <p:cNvSpPr>
            <a:spLocks noGrp="1"/>
          </p:cNvSpPr>
          <p:nvPr>
            <p:ph type="title"/>
          </p:nvPr>
        </p:nvSpPr>
        <p:spPr>
          <a:xfrm>
            <a:off x="320341" y="1139347"/>
            <a:ext cx="8499659" cy="264342"/>
          </a:xfrm>
        </p:spPr>
        <p:txBody>
          <a:bodyPr/>
          <a:lstStyle/>
          <a:p>
            <a:r>
              <a:rPr lang="da-DK" dirty="0"/>
              <a:t>Hvad er bygge- og anlægsarbejde</a:t>
            </a:r>
          </a:p>
        </p:txBody>
      </p:sp>
    </p:spTree>
    <p:extLst>
      <p:ext uri="{BB962C8B-B14F-4D97-AF65-F5344CB8AC3E}">
        <p14:creationId xmlns:p14="http://schemas.microsoft.com/office/powerpoint/2010/main" val="1089325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285750" y="2057401"/>
            <a:ext cx="8524875" cy="3524249"/>
          </a:xfrm>
        </p:spPr>
        <p:txBody>
          <a:bodyPr/>
          <a:lstStyle/>
          <a:p>
            <a:r>
              <a:rPr lang="da-DK" sz="1650" dirty="0"/>
              <a:t>Gælder i forhold til bygge- og anlægsarbejde – opførelse, udvidelse, nedrivning, forandring, reparation og vedligeholdelsesarbejde.</a:t>
            </a:r>
          </a:p>
          <a:p>
            <a:pPr marL="0" indent="0">
              <a:buNone/>
            </a:pPr>
            <a:endParaRPr lang="da-DK" sz="150" dirty="0"/>
          </a:p>
          <a:p>
            <a:pPr lvl="0">
              <a:buClr>
                <a:srgbClr val="C8102E"/>
              </a:buClr>
            </a:pPr>
            <a:r>
              <a:rPr lang="da-DK" sz="1650" dirty="0"/>
              <a:t>Gælder i forhold til produktionsanlæg – </a:t>
            </a:r>
            <a:r>
              <a:rPr lang="da-DK" sz="1650" dirty="0">
                <a:solidFill>
                  <a:srgbClr val="003087"/>
                </a:solidFill>
              </a:rPr>
              <a:t>opførelse, udvidelse, nedrivning, forandring, reparation og vedligeholdelsesarbejde.</a:t>
            </a:r>
          </a:p>
          <a:p>
            <a:pPr marL="0" indent="0">
              <a:buClr>
                <a:srgbClr val="C8102E"/>
              </a:buClr>
              <a:buNone/>
            </a:pPr>
            <a:endParaRPr lang="da-DK" sz="150" dirty="0">
              <a:solidFill>
                <a:srgbClr val="003087"/>
              </a:solidFill>
            </a:endParaRPr>
          </a:p>
          <a:p>
            <a:pPr lvl="0">
              <a:buClr>
                <a:srgbClr val="C8102E"/>
              </a:buClr>
            </a:pPr>
            <a:r>
              <a:rPr lang="da-DK" sz="1650" dirty="0">
                <a:solidFill>
                  <a:srgbClr val="003087"/>
                </a:solidFill>
              </a:rPr>
              <a:t>Gælder i forhold til tekniske hjælpemidler – indretning, udvidelse, demontering, forandring, reparation og vedligeholdelse.</a:t>
            </a:r>
          </a:p>
          <a:p>
            <a:pPr marL="0" indent="0">
              <a:buClr>
                <a:srgbClr val="C8102E"/>
              </a:buClr>
              <a:buNone/>
            </a:pPr>
            <a:endParaRPr lang="da-DK" sz="150" dirty="0">
              <a:solidFill>
                <a:srgbClr val="003087"/>
              </a:solidFill>
            </a:endParaRPr>
          </a:p>
          <a:p>
            <a:pPr lvl="0">
              <a:buClr>
                <a:srgbClr val="C8102E"/>
              </a:buClr>
            </a:pPr>
            <a:r>
              <a:rPr lang="da-DK" sz="1650" dirty="0">
                <a:solidFill>
                  <a:srgbClr val="003087"/>
                </a:solidFill>
              </a:rPr>
              <a:t>Gælder i forhold til stoffer og materialer – fremstilling, anvendelse eller ændring, når de kan være farlige for eller i øvrigt forringe sikkerhed og sundhed, eller en proces hvor der som biprodukt opstår eller kan opstå sådanne stoffer og materialer.</a:t>
            </a:r>
          </a:p>
          <a:p>
            <a:pPr lvl="0">
              <a:buClr>
                <a:srgbClr val="C8102E"/>
              </a:buClr>
            </a:pPr>
            <a:endParaRPr lang="da-DK" dirty="0">
              <a:solidFill>
                <a:srgbClr val="003087"/>
              </a:solidFill>
            </a:endParaRPr>
          </a:p>
          <a:p>
            <a:endParaRPr lang="da-DK" dirty="0"/>
          </a:p>
          <a:p>
            <a:endParaRPr lang="da-DK" dirty="0"/>
          </a:p>
        </p:txBody>
      </p:sp>
      <p:sp>
        <p:nvSpPr>
          <p:cNvPr id="3" name="Pladsholder til dato 2"/>
          <p:cNvSpPr>
            <a:spLocks noGrp="1"/>
          </p:cNvSpPr>
          <p:nvPr>
            <p:ph type="dt" sz="half" idx="10"/>
          </p:nvPr>
        </p:nvSpPr>
        <p:spPr/>
        <p:txBody>
          <a:bodyPr/>
          <a:lstStyle/>
          <a:p>
            <a:pPr marL="162000" indent="-162000" defTabSz="685800">
              <a:lnSpc>
                <a:spcPct val="104000"/>
              </a:lnSpc>
              <a:spcAft>
                <a:spcPts val="225"/>
              </a:spcAft>
              <a:buClr>
                <a:srgbClr val="C8102E"/>
              </a:buClr>
              <a:buFont typeface="Verdana" panose="020B0604030504040204" pitchFamily="34" charset="0"/>
              <a:buChar char="•"/>
            </a:pPr>
            <a:endParaRPr lang="da-DK"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4" name="Pladsholder til sidefod 3"/>
          <p:cNvSpPr>
            <a:spLocks noGrp="1"/>
          </p:cNvSpPr>
          <p:nvPr>
            <p:ph type="ftr" sz="quarter" idx="11"/>
          </p:nvPr>
        </p:nvSpPr>
        <p:spPr/>
        <p:txBody>
          <a:bodyPr/>
          <a:lstStyle/>
          <a:p>
            <a:pPr defTabSz="685800">
              <a:lnSpc>
                <a:spcPct val="104000"/>
              </a:lnSpc>
              <a:spcAft>
                <a:spcPts val="225"/>
              </a:spcAft>
              <a:buClr>
                <a:srgbClr val="C8102E"/>
              </a:buClr>
            </a:pPr>
            <a:r>
              <a:rPr lang="da-DK">
                <a:solidFill>
                  <a:srgbClr val="003087"/>
                </a:solidFill>
              </a:rPr>
              <a:t>Præsentationstitel</a:t>
            </a:r>
            <a:endParaRPr lang="da-DK" dirty="0">
              <a:solidFill>
                <a:srgbClr val="003087"/>
              </a:solidFill>
            </a:endParaRPr>
          </a:p>
        </p:txBody>
      </p:sp>
      <p:sp>
        <p:nvSpPr>
          <p:cNvPr id="5" name="Pladsholder til diasnummer 4"/>
          <p:cNvSpPr>
            <a:spLocks noGrp="1"/>
          </p:cNvSpPr>
          <p:nvPr>
            <p:ph type="sldNum" sz="quarter" idx="12"/>
          </p:nvPr>
        </p:nvSpPr>
        <p:spPr/>
        <p:txBody>
          <a:bodyPr/>
          <a:lstStyle/>
          <a:p>
            <a:pPr defTabSz="685800">
              <a:lnSpc>
                <a:spcPct val="104000"/>
              </a:lnSpc>
              <a:spcAft>
                <a:spcPts val="225"/>
              </a:spcAft>
              <a:buClr>
                <a:srgbClr val="C8102E"/>
              </a:buClr>
            </a:pPr>
            <a:fld id="{859873C9-BF5D-4A9A-BB31-45BBB7BABAF7}" type="slidenum">
              <a:rPr lang="da-DK">
                <a:solidFill>
                  <a:srgbClr val="003087"/>
                </a:solidFill>
              </a:rPr>
              <a:pPr defTabSz="685800">
                <a:lnSpc>
                  <a:spcPct val="104000"/>
                </a:lnSpc>
                <a:spcAft>
                  <a:spcPts val="225"/>
                </a:spcAft>
                <a:buClr>
                  <a:srgbClr val="C8102E"/>
                </a:buClr>
              </a:pPr>
              <a:t>16</a:t>
            </a:fld>
            <a:endParaRPr lang="da-DK" dirty="0">
              <a:solidFill>
                <a:srgbClr val="003087"/>
              </a:solidFill>
            </a:endParaRPr>
          </a:p>
        </p:txBody>
      </p:sp>
      <p:sp>
        <p:nvSpPr>
          <p:cNvPr id="6" name="Titel 5"/>
          <p:cNvSpPr>
            <a:spLocks noGrp="1"/>
          </p:cNvSpPr>
          <p:nvPr>
            <p:ph type="title"/>
          </p:nvPr>
        </p:nvSpPr>
        <p:spPr>
          <a:xfrm>
            <a:off x="272716" y="1110772"/>
            <a:ext cx="8499659" cy="264342"/>
          </a:xfrm>
        </p:spPr>
        <p:txBody>
          <a:bodyPr/>
          <a:lstStyle/>
          <a:p>
            <a:r>
              <a:rPr lang="da-DK" dirty="0"/>
              <a:t>Hvad er projektering og hvornår starter den</a:t>
            </a:r>
          </a:p>
        </p:txBody>
      </p:sp>
      <p:sp>
        <p:nvSpPr>
          <p:cNvPr id="7" name="Undertitel 6"/>
          <p:cNvSpPr>
            <a:spLocks noGrp="1"/>
          </p:cNvSpPr>
          <p:nvPr>
            <p:ph type="subTitle" idx="13"/>
          </p:nvPr>
        </p:nvSpPr>
        <p:spPr>
          <a:xfrm>
            <a:off x="266700" y="1484065"/>
            <a:ext cx="8471234" cy="264341"/>
          </a:xfrm>
        </p:spPr>
        <p:txBody>
          <a:bodyPr/>
          <a:lstStyle/>
          <a:p>
            <a:r>
              <a:rPr lang="da-DK" sz="1650" dirty="0"/>
              <a:t>Området for bekendtgørelse om projekterendes og rådgiveres pligter jf. AML</a:t>
            </a:r>
          </a:p>
        </p:txBody>
      </p:sp>
    </p:spTree>
    <p:extLst>
      <p:ext uri="{BB962C8B-B14F-4D97-AF65-F5344CB8AC3E}">
        <p14:creationId xmlns:p14="http://schemas.microsoft.com/office/powerpoint/2010/main" val="2124890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304801" y="1771651"/>
            <a:ext cx="8477249" cy="3790949"/>
          </a:xfrm>
        </p:spPr>
        <p:txBody>
          <a:bodyPr/>
          <a:lstStyle/>
          <a:p>
            <a:r>
              <a:rPr lang="da-DK" sz="1650" dirty="0"/>
              <a:t>Projektering omfatter overvejelser, skitser, tegninger, beskrivelser m.v., der udføres med henblik på at danne grundlag for et bygge- eller anlægsarbejde.</a:t>
            </a:r>
          </a:p>
          <a:p>
            <a:pPr marL="0" indent="0">
              <a:buNone/>
            </a:pPr>
            <a:endParaRPr lang="da-DK" sz="150" dirty="0"/>
          </a:p>
          <a:p>
            <a:r>
              <a:rPr lang="da-DK" sz="1650" dirty="0"/>
              <a:t>AML angiver ikke noget om, hvornår projekteringsstart er. Reglerne gælder, når der projekteres og rådgives uanset kontraktfaser o.l.</a:t>
            </a:r>
          </a:p>
          <a:p>
            <a:pPr marL="0" indent="0">
              <a:buNone/>
            </a:pPr>
            <a:endParaRPr lang="da-DK" sz="150" dirty="0"/>
          </a:p>
          <a:p>
            <a:r>
              <a:rPr lang="da-DK" sz="1650" dirty="0"/>
              <a:t>Bygherrens rådgiver i et byggeprojekt skal fra første færd iagttage bekendtgørelsens bestemmelser herunder rådgive om bygherrens ansvar og pligter ved projektering og byggeproces.</a:t>
            </a:r>
          </a:p>
          <a:p>
            <a:pPr marL="0" indent="0">
              <a:buNone/>
            </a:pPr>
            <a:endParaRPr lang="da-DK" sz="150" dirty="0"/>
          </a:p>
          <a:p>
            <a:r>
              <a:rPr lang="da-DK" sz="1650" dirty="0"/>
              <a:t>Bygherrens rådgiver/projekterende skal fra første færd i forhold til overvejelser om byggetid, byggeriets størrelse og omgang, forundersøgelser, valg mv. iagttage bekendtgørelsens bestemmelser.</a:t>
            </a:r>
          </a:p>
          <a:p>
            <a:pPr marL="0" indent="0">
              <a:buNone/>
            </a:pPr>
            <a:endParaRPr lang="da-DK" sz="150" dirty="0"/>
          </a:p>
          <a:p>
            <a:r>
              <a:rPr lang="da-DK" sz="1650" dirty="0"/>
              <a:t>Arbejdsmiljøkoordineringen, som påhviler bygherren, vender vi tilbage til </a:t>
            </a:r>
          </a:p>
          <a:p>
            <a:endParaRPr lang="da-DK" dirty="0"/>
          </a:p>
        </p:txBody>
      </p:sp>
      <p:sp>
        <p:nvSpPr>
          <p:cNvPr id="3" name="Pladsholder til dato 2"/>
          <p:cNvSpPr>
            <a:spLocks noGrp="1"/>
          </p:cNvSpPr>
          <p:nvPr>
            <p:ph type="dt" sz="half" idx="10"/>
          </p:nvPr>
        </p:nvSpPr>
        <p:spPr/>
        <p:txBody>
          <a:bodyPr/>
          <a:lstStyle/>
          <a:p>
            <a:pPr marL="162000" indent="-162000" defTabSz="685800">
              <a:lnSpc>
                <a:spcPct val="104000"/>
              </a:lnSpc>
              <a:spcAft>
                <a:spcPts val="225"/>
              </a:spcAft>
              <a:buClr>
                <a:srgbClr val="C8102E"/>
              </a:buClr>
              <a:buFont typeface="Verdana" panose="020B0604030504040204" pitchFamily="34" charset="0"/>
              <a:buChar char="•"/>
            </a:pPr>
            <a:endParaRPr lang="da-DK"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4" name="Pladsholder til sidefod 3"/>
          <p:cNvSpPr>
            <a:spLocks noGrp="1"/>
          </p:cNvSpPr>
          <p:nvPr>
            <p:ph type="ftr" sz="quarter" idx="11"/>
          </p:nvPr>
        </p:nvSpPr>
        <p:spPr/>
        <p:txBody>
          <a:bodyPr/>
          <a:lstStyle/>
          <a:p>
            <a:pPr defTabSz="685800">
              <a:lnSpc>
                <a:spcPct val="104000"/>
              </a:lnSpc>
              <a:spcAft>
                <a:spcPts val="225"/>
              </a:spcAft>
              <a:buClr>
                <a:srgbClr val="C8102E"/>
              </a:buClr>
            </a:pPr>
            <a:r>
              <a:rPr lang="da-DK">
                <a:solidFill>
                  <a:srgbClr val="003087"/>
                </a:solidFill>
              </a:rPr>
              <a:t>Præsentationstitel</a:t>
            </a:r>
            <a:endParaRPr lang="da-DK" dirty="0">
              <a:solidFill>
                <a:srgbClr val="003087"/>
              </a:solidFill>
            </a:endParaRPr>
          </a:p>
        </p:txBody>
      </p:sp>
      <p:sp>
        <p:nvSpPr>
          <p:cNvPr id="5" name="Pladsholder til diasnummer 4"/>
          <p:cNvSpPr>
            <a:spLocks noGrp="1"/>
          </p:cNvSpPr>
          <p:nvPr>
            <p:ph type="sldNum" sz="quarter" idx="12"/>
          </p:nvPr>
        </p:nvSpPr>
        <p:spPr/>
        <p:txBody>
          <a:bodyPr/>
          <a:lstStyle/>
          <a:p>
            <a:pPr defTabSz="685800">
              <a:lnSpc>
                <a:spcPct val="104000"/>
              </a:lnSpc>
              <a:spcAft>
                <a:spcPts val="225"/>
              </a:spcAft>
              <a:buClr>
                <a:srgbClr val="C8102E"/>
              </a:buClr>
            </a:pPr>
            <a:fld id="{859873C9-BF5D-4A9A-BB31-45BBB7BABAF7}" type="slidenum">
              <a:rPr lang="da-DK">
                <a:solidFill>
                  <a:srgbClr val="003087"/>
                </a:solidFill>
              </a:rPr>
              <a:pPr defTabSz="685800">
                <a:lnSpc>
                  <a:spcPct val="104000"/>
                </a:lnSpc>
                <a:spcAft>
                  <a:spcPts val="225"/>
                </a:spcAft>
                <a:buClr>
                  <a:srgbClr val="C8102E"/>
                </a:buClr>
              </a:pPr>
              <a:t>17</a:t>
            </a:fld>
            <a:endParaRPr lang="da-DK" dirty="0">
              <a:solidFill>
                <a:srgbClr val="003087"/>
              </a:solidFill>
            </a:endParaRPr>
          </a:p>
        </p:txBody>
      </p:sp>
      <p:sp>
        <p:nvSpPr>
          <p:cNvPr id="6" name="Titel 5"/>
          <p:cNvSpPr>
            <a:spLocks noGrp="1"/>
          </p:cNvSpPr>
          <p:nvPr>
            <p:ph type="title"/>
          </p:nvPr>
        </p:nvSpPr>
        <p:spPr>
          <a:xfrm>
            <a:off x="282241" y="1186972"/>
            <a:ext cx="8499659" cy="264342"/>
          </a:xfrm>
        </p:spPr>
        <p:txBody>
          <a:bodyPr/>
          <a:lstStyle/>
          <a:p>
            <a:r>
              <a:rPr lang="da-DK" dirty="0">
                <a:solidFill>
                  <a:srgbClr val="003087"/>
                </a:solidFill>
              </a:rPr>
              <a:t>Hvad er projektering og hvornår starter den</a:t>
            </a:r>
            <a:endParaRPr lang="da-DK" dirty="0"/>
          </a:p>
        </p:txBody>
      </p:sp>
    </p:spTree>
    <p:extLst>
      <p:ext uri="{BB962C8B-B14F-4D97-AF65-F5344CB8AC3E}">
        <p14:creationId xmlns:p14="http://schemas.microsoft.com/office/powerpoint/2010/main" val="454938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285751" y="1485901"/>
            <a:ext cx="8486774" cy="4029074"/>
          </a:xfrm>
        </p:spPr>
        <p:txBody>
          <a:bodyPr/>
          <a:lstStyle/>
          <a:p>
            <a:r>
              <a:rPr lang="da-DK" sz="1650" dirty="0"/>
              <a:t>Overordnet – projektering skal ske på en sådan måde, at arbejdsmiljølovgivningen kan overholdelse ved gennemførelsen af projektet og ved efterfølgende vedligeholdelse.</a:t>
            </a:r>
          </a:p>
          <a:p>
            <a:pPr marL="0" indent="0">
              <a:buNone/>
            </a:pPr>
            <a:endParaRPr lang="da-DK" sz="150" dirty="0"/>
          </a:p>
          <a:p>
            <a:r>
              <a:rPr lang="da-DK" sz="1650" dirty="0"/>
              <a:t>Projekteringen skal bl.a. ske under hensyn til forebyggelsesprincipperne i direktiv 89/391/EØF, samt gældende arbejdsmiljøregler.</a:t>
            </a:r>
          </a:p>
          <a:p>
            <a:pPr marL="0" indent="0">
              <a:buNone/>
            </a:pPr>
            <a:endParaRPr lang="da-DK" sz="150" dirty="0"/>
          </a:p>
          <a:p>
            <a:r>
              <a:rPr lang="da-DK" sz="1650" dirty="0"/>
              <a:t>Hvis flere projekterende leverer et projekt, er hver ansvarlig for sin del og skal medvirke til, at grænseflader bliver klarlagt, så reglerne også iagttages i grænsefladerne.</a:t>
            </a:r>
          </a:p>
          <a:p>
            <a:pPr marL="0" indent="0">
              <a:buNone/>
            </a:pPr>
            <a:endParaRPr lang="da-DK" sz="150" dirty="0"/>
          </a:p>
          <a:p>
            <a:r>
              <a:rPr lang="da-DK" sz="1650" dirty="0"/>
              <a:t>Bygherren skal i ovennævnte tilfælde medvirke til at sikre, at grænsefladerne mellem projektdelene fastlægges klart og tydeligt.</a:t>
            </a:r>
          </a:p>
          <a:p>
            <a:pPr marL="0" indent="0">
              <a:buNone/>
            </a:pPr>
            <a:endParaRPr lang="da-DK" sz="150" dirty="0"/>
          </a:p>
          <a:p>
            <a:r>
              <a:rPr lang="da-DK" sz="1650" dirty="0"/>
              <a:t>En projekterende, der lader dele af projektet projektere hos andre, skal sørge for, at det samlede projekt opfylder reglerne.</a:t>
            </a:r>
          </a:p>
          <a:p>
            <a:pPr marL="0" indent="0">
              <a:buNone/>
            </a:pPr>
            <a:endParaRPr lang="da-DK" dirty="0"/>
          </a:p>
        </p:txBody>
      </p:sp>
      <p:sp>
        <p:nvSpPr>
          <p:cNvPr id="3" name="Pladsholder til dato 2"/>
          <p:cNvSpPr>
            <a:spLocks noGrp="1"/>
          </p:cNvSpPr>
          <p:nvPr>
            <p:ph type="dt" sz="half" idx="10"/>
          </p:nvPr>
        </p:nvSpPr>
        <p:spPr/>
        <p:txBody>
          <a:bodyPr/>
          <a:lstStyle/>
          <a:p>
            <a:pPr marL="162000" indent="-162000" defTabSz="685800">
              <a:lnSpc>
                <a:spcPct val="104000"/>
              </a:lnSpc>
              <a:spcAft>
                <a:spcPts val="225"/>
              </a:spcAft>
              <a:buClr>
                <a:srgbClr val="C8102E"/>
              </a:buClr>
              <a:buFont typeface="Verdana" panose="020B0604030504040204" pitchFamily="34" charset="0"/>
              <a:buChar char="•"/>
            </a:pPr>
            <a:endParaRPr lang="da-DK"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4" name="Pladsholder til sidefod 3"/>
          <p:cNvSpPr>
            <a:spLocks noGrp="1"/>
          </p:cNvSpPr>
          <p:nvPr>
            <p:ph type="ftr" sz="quarter" idx="11"/>
          </p:nvPr>
        </p:nvSpPr>
        <p:spPr/>
        <p:txBody>
          <a:bodyPr/>
          <a:lstStyle/>
          <a:p>
            <a:pPr defTabSz="685800">
              <a:lnSpc>
                <a:spcPct val="104000"/>
              </a:lnSpc>
              <a:spcAft>
                <a:spcPts val="225"/>
              </a:spcAft>
              <a:buClr>
                <a:srgbClr val="C8102E"/>
              </a:buClr>
            </a:pPr>
            <a:r>
              <a:rPr lang="da-DK">
                <a:solidFill>
                  <a:srgbClr val="003087"/>
                </a:solidFill>
              </a:rPr>
              <a:t>Præsentationstitel</a:t>
            </a:r>
            <a:endParaRPr lang="da-DK" dirty="0">
              <a:solidFill>
                <a:srgbClr val="003087"/>
              </a:solidFill>
            </a:endParaRPr>
          </a:p>
        </p:txBody>
      </p:sp>
      <p:sp>
        <p:nvSpPr>
          <p:cNvPr id="5" name="Pladsholder til diasnummer 4"/>
          <p:cNvSpPr>
            <a:spLocks noGrp="1"/>
          </p:cNvSpPr>
          <p:nvPr>
            <p:ph type="sldNum" sz="quarter" idx="12"/>
          </p:nvPr>
        </p:nvSpPr>
        <p:spPr/>
        <p:txBody>
          <a:bodyPr/>
          <a:lstStyle/>
          <a:p>
            <a:pPr defTabSz="685800">
              <a:lnSpc>
                <a:spcPct val="104000"/>
              </a:lnSpc>
              <a:spcAft>
                <a:spcPts val="225"/>
              </a:spcAft>
              <a:buClr>
                <a:srgbClr val="C8102E"/>
              </a:buClr>
            </a:pPr>
            <a:fld id="{859873C9-BF5D-4A9A-BB31-45BBB7BABAF7}" type="slidenum">
              <a:rPr lang="da-DK">
                <a:solidFill>
                  <a:srgbClr val="003087"/>
                </a:solidFill>
              </a:rPr>
              <a:pPr defTabSz="685800">
                <a:lnSpc>
                  <a:spcPct val="104000"/>
                </a:lnSpc>
                <a:spcAft>
                  <a:spcPts val="225"/>
                </a:spcAft>
                <a:buClr>
                  <a:srgbClr val="C8102E"/>
                </a:buClr>
              </a:pPr>
              <a:t>18</a:t>
            </a:fld>
            <a:endParaRPr lang="da-DK" dirty="0">
              <a:solidFill>
                <a:srgbClr val="003087"/>
              </a:solidFill>
            </a:endParaRPr>
          </a:p>
        </p:txBody>
      </p:sp>
      <p:sp>
        <p:nvSpPr>
          <p:cNvPr id="6" name="Titel 5"/>
          <p:cNvSpPr>
            <a:spLocks noGrp="1"/>
          </p:cNvSpPr>
          <p:nvPr>
            <p:ph type="title"/>
          </p:nvPr>
        </p:nvSpPr>
        <p:spPr>
          <a:xfrm>
            <a:off x="301291" y="1025047"/>
            <a:ext cx="8499659" cy="264342"/>
          </a:xfrm>
        </p:spPr>
        <p:txBody>
          <a:bodyPr/>
          <a:lstStyle/>
          <a:p>
            <a:r>
              <a:rPr lang="da-DK" dirty="0"/>
              <a:t>Ansvar for projektering</a:t>
            </a:r>
          </a:p>
        </p:txBody>
      </p:sp>
    </p:spTree>
    <p:extLst>
      <p:ext uri="{BB962C8B-B14F-4D97-AF65-F5344CB8AC3E}">
        <p14:creationId xmlns:p14="http://schemas.microsoft.com/office/powerpoint/2010/main" val="3283118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339391" y="2291475"/>
            <a:ext cx="8423609" cy="3042526"/>
          </a:xfrm>
        </p:spPr>
        <p:txBody>
          <a:bodyPr/>
          <a:lstStyle/>
          <a:p>
            <a:r>
              <a:rPr lang="da-DK" sz="1650" dirty="0"/>
              <a:t>Regler i bekendtgørelse om projekterendes og rådgiveres ansvar gælder, når der projekteres.</a:t>
            </a:r>
          </a:p>
          <a:p>
            <a:pPr marL="0" indent="0">
              <a:buNone/>
            </a:pPr>
            <a:endParaRPr lang="da-DK" sz="150" dirty="0"/>
          </a:p>
          <a:p>
            <a:r>
              <a:rPr lang="da-DK" sz="1650" dirty="0"/>
              <a:t>Det gælder også ved løbende projektering og justeringer af projektgrundlaget mens der bygges.</a:t>
            </a:r>
          </a:p>
          <a:p>
            <a:pPr marL="0" indent="0">
              <a:buNone/>
            </a:pPr>
            <a:endParaRPr lang="da-DK" sz="150" dirty="0"/>
          </a:p>
          <a:p>
            <a:r>
              <a:rPr lang="da-DK" sz="1650" dirty="0"/>
              <a:t>Reglerne gælder derfor også i vid udstrækning fx en hovedentreprenør – i forhold til detailprojektering med tilpasning af projektet og planlægning af byggeprocessen både før spaden sættes i jorden og mens der bygges.</a:t>
            </a:r>
            <a:endParaRPr lang="da-DK" sz="150" dirty="0"/>
          </a:p>
          <a:p>
            <a:pPr marL="0" indent="0">
              <a:buNone/>
            </a:pPr>
            <a:endParaRPr lang="da-DK" sz="150" dirty="0"/>
          </a:p>
          <a:p>
            <a:r>
              <a:rPr lang="da-DK" sz="1650" dirty="0"/>
              <a:t>Ansvaret påhviler den der projekterer – og det kræver i alle faser samarbejde med bygherrens koordinator.</a:t>
            </a:r>
          </a:p>
          <a:p>
            <a:endParaRPr lang="da-DK" sz="1650" dirty="0"/>
          </a:p>
          <a:p>
            <a:pPr marL="0" indent="0">
              <a:buNone/>
            </a:pPr>
            <a:endParaRPr lang="da-DK" dirty="0"/>
          </a:p>
        </p:txBody>
      </p:sp>
      <p:sp>
        <p:nvSpPr>
          <p:cNvPr id="3" name="Pladsholder til dato 2"/>
          <p:cNvSpPr>
            <a:spLocks noGrp="1"/>
          </p:cNvSpPr>
          <p:nvPr>
            <p:ph type="dt" sz="half" idx="10"/>
          </p:nvPr>
        </p:nvSpPr>
        <p:spPr/>
        <p:txBody>
          <a:bodyPr/>
          <a:lstStyle/>
          <a:p>
            <a:pPr marL="162000" indent="-162000" defTabSz="685800">
              <a:lnSpc>
                <a:spcPct val="104000"/>
              </a:lnSpc>
              <a:spcAft>
                <a:spcPts val="225"/>
              </a:spcAft>
              <a:buClr>
                <a:srgbClr val="C8102E"/>
              </a:buClr>
              <a:buFont typeface="Verdana" panose="020B0604030504040204" pitchFamily="34" charset="0"/>
              <a:buChar char="•"/>
            </a:pPr>
            <a:endParaRPr lang="da-DK"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4" name="Pladsholder til sidefod 3"/>
          <p:cNvSpPr>
            <a:spLocks noGrp="1"/>
          </p:cNvSpPr>
          <p:nvPr>
            <p:ph type="ftr" sz="quarter" idx="11"/>
          </p:nvPr>
        </p:nvSpPr>
        <p:spPr/>
        <p:txBody>
          <a:bodyPr/>
          <a:lstStyle/>
          <a:p>
            <a:pPr defTabSz="685800">
              <a:lnSpc>
                <a:spcPct val="104000"/>
              </a:lnSpc>
              <a:spcAft>
                <a:spcPts val="225"/>
              </a:spcAft>
              <a:buClr>
                <a:srgbClr val="C8102E"/>
              </a:buClr>
            </a:pPr>
            <a:r>
              <a:rPr lang="da-DK">
                <a:solidFill>
                  <a:srgbClr val="003087"/>
                </a:solidFill>
              </a:rPr>
              <a:t>Præsentationstitel</a:t>
            </a:r>
            <a:endParaRPr lang="da-DK" dirty="0">
              <a:solidFill>
                <a:srgbClr val="003087"/>
              </a:solidFill>
            </a:endParaRPr>
          </a:p>
        </p:txBody>
      </p:sp>
      <p:sp>
        <p:nvSpPr>
          <p:cNvPr id="5" name="Pladsholder til diasnummer 4"/>
          <p:cNvSpPr>
            <a:spLocks noGrp="1"/>
          </p:cNvSpPr>
          <p:nvPr>
            <p:ph type="sldNum" sz="quarter" idx="12"/>
          </p:nvPr>
        </p:nvSpPr>
        <p:spPr/>
        <p:txBody>
          <a:bodyPr/>
          <a:lstStyle/>
          <a:p>
            <a:pPr defTabSz="685800">
              <a:lnSpc>
                <a:spcPct val="104000"/>
              </a:lnSpc>
              <a:spcAft>
                <a:spcPts val="225"/>
              </a:spcAft>
              <a:buClr>
                <a:srgbClr val="C8102E"/>
              </a:buClr>
            </a:pPr>
            <a:fld id="{859873C9-BF5D-4A9A-BB31-45BBB7BABAF7}" type="slidenum">
              <a:rPr lang="da-DK">
                <a:solidFill>
                  <a:srgbClr val="003087"/>
                </a:solidFill>
              </a:rPr>
              <a:pPr defTabSz="685800">
                <a:lnSpc>
                  <a:spcPct val="104000"/>
                </a:lnSpc>
                <a:spcAft>
                  <a:spcPts val="225"/>
                </a:spcAft>
                <a:buClr>
                  <a:srgbClr val="C8102E"/>
                </a:buClr>
              </a:pPr>
              <a:t>19</a:t>
            </a:fld>
            <a:endParaRPr lang="da-DK" dirty="0">
              <a:solidFill>
                <a:srgbClr val="003087"/>
              </a:solidFill>
            </a:endParaRPr>
          </a:p>
        </p:txBody>
      </p:sp>
      <p:sp>
        <p:nvSpPr>
          <p:cNvPr id="6" name="Titel 5"/>
          <p:cNvSpPr>
            <a:spLocks noGrp="1"/>
          </p:cNvSpPr>
          <p:nvPr>
            <p:ph type="title"/>
          </p:nvPr>
        </p:nvSpPr>
        <p:spPr>
          <a:xfrm>
            <a:off x="339391" y="1377472"/>
            <a:ext cx="8499659" cy="264342"/>
          </a:xfrm>
        </p:spPr>
        <p:txBody>
          <a:bodyPr/>
          <a:lstStyle/>
          <a:p>
            <a:r>
              <a:rPr lang="da-DK" sz="2400" dirty="0"/>
              <a:t>Projektering før og efter udbud</a:t>
            </a:r>
          </a:p>
        </p:txBody>
      </p:sp>
    </p:spTree>
    <p:extLst>
      <p:ext uri="{BB962C8B-B14F-4D97-AF65-F5344CB8AC3E}">
        <p14:creationId xmlns:p14="http://schemas.microsoft.com/office/powerpoint/2010/main" val="2472156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17172-B5FB-4D73-9B50-9891E0DF1FB1}"/>
              </a:ext>
            </a:extLst>
          </p:cNvPr>
          <p:cNvSpPr>
            <a:spLocks noGrp="1"/>
          </p:cNvSpPr>
          <p:nvPr>
            <p:ph type="title"/>
          </p:nvPr>
        </p:nvSpPr>
        <p:spPr/>
        <p:txBody>
          <a:bodyPr/>
          <a:lstStyle/>
          <a:p>
            <a:br>
              <a:rPr lang="da-DK" dirty="0"/>
            </a:br>
            <a:endParaRPr lang="da-DK" dirty="0"/>
          </a:p>
        </p:txBody>
      </p:sp>
      <p:sp>
        <p:nvSpPr>
          <p:cNvPr id="3" name="Pladsholder til indhold 2">
            <a:extLst>
              <a:ext uri="{FF2B5EF4-FFF2-40B4-BE49-F238E27FC236}">
                <a16:creationId xmlns:a16="http://schemas.microsoft.com/office/drawing/2014/main" id="{5473B47C-700E-4B68-AA00-AC9365FB56E5}"/>
              </a:ext>
            </a:extLst>
          </p:cNvPr>
          <p:cNvSpPr>
            <a:spLocks noGrp="1"/>
          </p:cNvSpPr>
          <p:nvPr>
            <p:ph idx="1"/>
          </p:nvPr>
        </p:nvSpPr>
        <p:spPr>
          <a:xfrm>
            <a:off x="720000" y="1080000"/>
            <a:ext cx="7704000" cy="4320000"/>
          </a:xfrm>
        </p:spPr>
        <p:txBody>
          <a:bodyPr/>
          <a:lstStyle/>
          <a:p>
            <a:pPr marL="0" indent="0">
              <a:buNone/>
            </a:pPr>
            <a:endParaRPr lang="da-DK" b="1" dirty="0"/>
          </a:p>
          <a:p>
            <a:pPr marL="0" indent="0">
              <a:buNone/>
            </a:pPr>
            <a:endParaRPr lang="da-DK" b="1" dirty="0"/>
          </a:p>
          <a:p>
            <a:pPr marL="0" indent="0">
              <a:buNone/>
            </a:pPr>
            <a:endParaRPr lang="da-DK" b="1" dirty="0"/>
          </a:p>
          <a:p>
            <a:pPr marL="0" indent="0">
              <a:buNone/>
            </a:pPr>
            <a:r>
              <a:rPr lang="da-DK" b="1" dirty="0"/>
              <a:t>Velkomst</a:t>
            </a:r>
          </a:p>
          <a:p>
            <a:pPr marL="0" indent="0">
              <a:buNone/>
            </a:pPr>
            <a:endParaRPr lang="da-DK" dirty="0"/>
          </a:p>
          <a:p>
            <a:pPr marL="0" indent="0">
              <a:buNone/>
            </a:pPr>
            <a:r>
              <a:rPr lang="da-DK" i="1" dirty="0"/>
              <a:t>Ved: Martin Harrow, Områdechef, Kvalitet &amp; Sikkerhed, Banedanmark</a:t>
            </a:r>
          </a:p>
          <a:p>
            <a:endParaRPr lang="da-DK" dirty="0"/>
          </a:p>
        </p:txBody>
      </p:sp>
      <p:pic>
        <p:nvPicPr>
          <p:cNvPr id="5" name="Billede 4">
            <a:extLst>
              <a:ext uri="{FF2B5EF4-FFF2-40B4-BE49-F238E27FC236}">
                <a16:creationId xmlns:a16="http://schemas.microsoft.com/office/drawing/2014/main" id="{3F0DAB8C-9FA0-4DF7-AA6D-C18C1A5352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116632"/>
            <a:ext cx="2891122" cy="1296144"/>
          </a:xfrm>
          <a:prstGeom prst="rect">
            <a:avLst/>
          </a:prstGeom>
        </p:spPr>
      </p:pic>
    </p:spTree>
    <p:extLst>
      <p:ext uri="{BB962C8B-B14F-4D97-AF65-F5344CB8AC3E}">
        <p14:creationId xmlns:p14="http://schemas.microsoft.com/office/powerpoint/2010/main" val="3571567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pPr marL="162000" indent="-162000" defTabSz="685800">
              <a:lnSpc>
                <a:spcPct val="104000"/>
              </a:lnSpc>
              <a:spcAft>
                <a:spcPts val="225"/>
              </a:spcAft>
              <a:buClr>
                <a:srgbClr val="C8102E"/>
              </a:buClr>
              <a:buFont typeface="Verdana" panose="020B0604030504040204" pitchFamily="34" charset="0"/>
              <a:buChar char="•"/>
            </a:pPr>
            <a:endParaRPr lang="da-DK"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4" name="Pladsholder til sidefod 3"/>
          <p:cNvSpPr>
            <a:spLocks noGrp="1"/>
          </p:cNvSpPr>
          <p:nvPr>
            <p:ph type="ftr" sz="quarter" idx="11"/>
          </p:nvPr>
        </p:nvSpPr>
        <p:spPr/>
        <p:txBody>
          <a:bodyPr/>
          <a:lstStyle/>
          <a:p>
            <a:pPr defTabSz="685800">
              <a:lnSpc>
                <a:spcPct val="104000"/>
              </a:lnSpc>
              <a:spcAft>
                <a:spcPts val="225"/>
              </a:spcAft>
              <a:buClr>
                <a:srgbClr val="C8102E"/>
              </a:buClr>
            </a:pPr>
            <a:r>
              <a:rPr lang="da-DK">
                <a:solidFill>
                  <a:srgbClr val="003087"/>
                </a:solidFill>
              </a:rPr>
              <a:t>Præsentationstitel</a:t>
            </a:r>
            <a:endParaRPr lang="da-DK" dirty="0">
              <a:solidFill>
                <a:srgbClr val="003087"/>
              </a:solidFill>
            </a:endParaRPr>
          </a:p>
        </p:txBody>
      </p:sp>
      <p:sp>
        <p:nvSpPr>
          <p:cNvPr id="5" name="Pladsholder til diasnummer 4"/>
          <p:cNvSpPr>
            <a:spLocks noGrp="1"/>
          </p:cNvSpPr>
          <p:nvPr>
            <p:ph type="sldNum" sz="quarter" idx="12"/>
          </p:nvPr>
        </p:nvSpPr>
        <p:spPr/>
        <p:txBody>
          <a:bodyPr/>
          <a:lstStyle/>
          <a:p>
            <a:pPr defTabSz="685800">
              <a:lnSpc>
                <a:spcPct val="104000"/>
              </a:lnSpc>
              <a:spcAft>
                <a:spcPts val="225"/>
              </a:spcAft>
              <a:buClr>
                <a:srgbClr val="C8102E"/>
              </a:buClr>
            </a:pPr>
            <a:fld id="{859873C9-BF5D-4A9A-BB31-45BBB7BABAF7}" type="slidenum">
              <a:rPr lang="da-DK">
                <a:solidFill>
                  <a:srgbClr val="003087"/>
                </a:solidFill>
              </a:rPr>
              <a:pPr defTabSz="685800">
                <a:lnSpc>
                  <a:spcPct val="104000"/>
                </a:lnSpc>
                <a:spcAft>
                  <a:spcPts val="225"/>
                </a:spcAft>
                <a:buClr>
                  <a:srgbClr val="C8102E"/>
                </a:buClr>
              </a:pPr>
              <a:t>20</a:t>
            </a:fld>
            <a:endParaRPr lang="da-DK" dirty="0">
              <a:solidFill>
                <a:srgbClr val="003087"/>
              </a:solidFill>
            </a:endParaRPr>
          </a:p>
        </p:txBody>
      </p:sp>
      <p:sp>
        <p:nvSpPr>
          <p:cNvPr id="6" name="Titel 5"/>
          <p:cNvSpPr>
            <a:spLocks noGrp="1"/>
          </p:cNvSpPr>
          <p:nvPr>
            <p:ph type="title"/>
          </p:nvPr>
        </p:nvSpPr>
        <p:spPr>
          <a:xfrm>
            <a:off x="257176" y="1244122"/>
            <a:ext cx="8499659" cy="264342"/>
          </a:xfrm>
        </p:spPr>
        <p:txBody>
          <a:bodyPr/>
          <a:lstStyle/>
          <a:p>
            <a:r>
              <a:rPr lang="da-DK" sz="2400" dirty="0"/>
              <a:t>Manglende projektering i grænseflade</a:t>
            </a:r>
          </a:p>
        </p:txBody>
      </p:sp>
      <p:pic>
        <p:nvPicPr>
          <p:cNvPr id="8" name="Pladsholder til indhold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82877" y="2169171"/>
            <a:ext cx="4546798" cy="341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kstboks 8"/>
          <p:cNvSpPr txBox="1"/>
          <p:nvPr/>
        </p:nvSpPr>
        <p:spPr>
          <a:xfrm>
            <a:off x="257175" y="2105025"/>
            <a:ext cx="3867150" cy="817788"/>
          </a:xfrm>
          <a:prstGeom prst="rect">
            <a:avLst/>
          </a:prstGeom>
          <a:noFill/>
        </p:spPr>
        <p:txBody>
          <a:bodyPr wrap="square" lIns="0" tIns="0" rIns="0" bIns="0" rtlCol="0">
            <a:spAutoFit/>
          </a:bodyPr>
          <a:lstStyle/>
          <a:p>
            <a:pPr marL="162000" indent="-162000" defTabSz="685800">
              <a:lnSpc>
                <a:spcPct val="104000"/>
              </a:lnSpc>
              <a:spcAft>
                <a:spcPts val="225"/>
              </a:spcAft>
              <a:buClr>
                <a:srgbClr val="C8102E"/>
              </a:buClr>
              <a:buFont typeface="Verdana" panose="020B0604030504040204" pitchFamily="34" charset="0"/>
              <a:buChar char="•"/>
            </a:pPr>
            <a:r>
              <a:rPr lang="da-DK" sz="1650" dirty="0">
                <a:solidFill>
                  <a:srgbClr val="003087"/>
                </a:solidFill>
                <a:latin typeface="Verdana" panose="020B0604030504040204" pitchFamily="34" charset="0"/>
                <a:ea typeface="Verdana" panose="020B0604030504040204" pitchFamily="34" charset="0"/>
                <a:cs typeface="Verdana" panose="020B0604030504040204" pitchFamily="34" charset="0"/>
              </a:rPr>
              <a:t>Manglende projekt for midlertidig afstivning</a:t>
            </a:r>
          </a:p>
          <a:p>
            <a:pPr marL="162000" indent="-162000" defTabSz="685800">
              <a:lnSpc>
                <a:spcPct val="104000"/>
              </a:lnSpc>
              <a:spcAft>
                <a:spcPts val="225"/>
              </a:spcAft>
              <a:buClr>
                <a:srgbClr val="C8102E"/>
              </a:buClr>
              <a:buFont typeface="Verdana" panose="020B0604030504040204" pitchFamily="34" charset="0"/>
              <a:buChar char="•"/>
            </a:pPr>
            <a:r>
              <a:rPr lang="da-DK" sz="1650" dirty="0">
                <a:solidFill>
                  <a:srgbClr val="003087"/>
                </a:solidFill>
                <a:latin typeface="Verdana" panose="020B0604030504040204" pitchFamily="34" charset="0"/>
                <a:ea typeface="Verdana" panose="020B0604030504040204" pitchFamily="34" charset="0"/>
                <a:cs typeface="Verdana" panose="020B0604030504040204" pitchFamily="34" charset="0"/>
              </a:rPr>
              <a:t>To leverandørprojekteringer</a:t>
            </a:r>
          </a:p>
        </p:txBody>
      </p:sp>
    </p:spTree>
    <p:extLst>
      <p:ext uri="{BB962C8B-B14F-4D97-AF65-F5344CB8AC3E}">
        <p14:creationId xmlns:p14="http://schemas.microsoft.com/office/powerpoint/2010/main" val="1460446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263191" y="1981200"/>
            <a:ext cx="8328359" cy="3314701"/>
          </a:xfrm>
        </p:spPr>
        <p:txBody>
          <a:bodyPr/>
          <a:lstStyle/>
          <a:p>
            <a:pPr marL="0" indent="0" algn="ctr">
              <a:buNone/>
            </a:pPr>
            <a:endParaRPr lang="da-DK" dirty="0"/>
          </a:p>
          <a:p>
            <a:pPr marL="0" indent="0" algn="ctr">
              <a:buNone/>
            </a:pPr>
            <a:endParaRPr lang="da-DK" sz="3600" dirty="0"/>
          </a:p>
          <a:p>
            <a:pPr marL="0" indent="0" algn="ctr">
              <a:buNone/>
            </a:pPr>
            <a:r>
              <a:rPr lang="da-DK" sz="3600" b="1" dirty="0"/>
              <a:t>Spørgsmål - kommentarer</a:t>
            </a:r>
          </a:p>
        </p:txBody>
      </p:sp>
      <p:sp>
        <p:nvSpPr>
          <p:cNvPr id="3" name="Pladsholder til dato 2"/>
          <p:cNvSpPr>
            <a:spLocks noGrp="1"/>
          </p:cNvSpPr>
          <p:nvPr>
            <p:ph type="dt" sz="half" idx="10"/>
          </p:nvPr>
        </p:nvSpPr>
        <p:spPr/>
        <p:txBody>
          <a:bodyPr/>
          <a:lstStyle/>
          <a:p>
            <a:pPr marL="162000" indent="-162000" defTabSz="685800">
              <a:lnSpc>
                <a:spcPct val="104000"/>
              </a:lnSpc>
              <a:spcAft>
                <a:spcPts val="225"/>
              </a:spcAft>
              <a:buClr>
                <a:srgbClr val="C8102E"/>
              </a:buClr>
              <a:buFont typeface="Verdana" panose="020B0604030504040204" pitchFamily="34" charset="0"/>
              <a:buChar char="•"/>
            </a:pPr>
            <a:endParaRPr lang="da-DK"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4" name="Pladsholder til sidefod 3"/>
          <p:cNvSpPr>
            <a:spLocks noGrp="1"/>
          </p:cNvSpPr>
          <p:nvPr>
            <p:ph type="ftr" sz="quarter" idx="11"/>
          </p:nvPr>
        </p:nvSpPr>
        <p:spPr/>
        <p:txBody>
          <a:bodyPr/>
          <a:lstStyle/>
          <a:p>
            <a:pPr defTabSz="685800">
              <a:lnSpc>
                <a:spcPct val="104000"/>
              </a:lnSpc>
              <a:spcAft>
                <a:spcPts val="225"/>
              </a:spcAft>
              <a:buClr>
                <a:srgbClr val="C8102E"/>
              </a:buClr>
            </a:pPr>
            <a:r>
              <a:rPr lang="da-DK">
                <a:solidFill>
                  <a:srgbClr val="003087"/>
                </a:solidFill>
              </a:rPr>
              <a:t>Præsentationstitel</a:t>
            </a:r>
            <a:endParaRPr lang="da-DK" dirty="0">
              <a:solidFill>
                <a:srgbClr val="003087"/>
              </a:solidFill>
            </a:endParaRPr>
          </a:p>
        </p:txBody>
      </p:sp>
      <p:sp>
        <p:nvSpPr>
          <p:cNvPr id="5" name="Pladsholder til diasnummer 4"/>
          <p:cNvSpPr>
            <a:spLocks noGrp="1"/>
          </p:cNvSpPr>
          <p:nvPr>
            <p:ph type="sldNum" sz="quarter" idx="12"/>
          </p:nvPr>
        </p:nvSpPr>
        <p:spPr/>
        <p:txBody>
          <a:bodyPr/>
          <a:lstStyle/>
          <a:p>
            <a:pPr defTabSz="685800">
              <a:lnSpc>
                <a:spcPct val="104000"/>
              </a:lnSpc>
              <a:spcAft>
                <a:spcPts val="225"/>
              </a:spcAft>
              <a:buClr>
                <a:srgbClr val="C8102E"/>
              </a:buClr>
            </a:pPr>
            <a:fld id="{859873C9-BF5D-4A9A-BB31-45BBB7BABAF7}" type="slidenum">
              <a:rPr lang="da-DK">
                <a:solidFill>
                  <a:srgbClr val="003087"/>
                </a:solidFill>
              </a:rPr>
              <a:pPr defTabSz="685800">
                <a:lnSpc>
                  <a:spcPct val="104000"/>
                </a:lnSpc>
                <a:spcAft>
                  <a:spcPts val="225"/>
                </a:spcAft>
                <a:buClr>
                  <a:srgbClr val="C8102E"/>
                </a:buClr>
              </a:pPr>
              <a:t>21</a:t>
            </a:fld>
            <a:endParaRPr lang="da-DK" dirty="0">
              <a:solidFill>
                <a:srgbClr val="003087"/>
              </a:solidFill>
            </a:endParaRPr>
          </a:p>
        </p:txBody>
      </p:sp>
    </p:spTree>
    <p:extLst>
      <p:ext uri="{BB962C8B-B14F-4D97-AF65-F5344CB8AC3E}">
        <p14:creationId xmlns:p14="http://schemas.microsoft.com/office/powerpoint/2010/main" val="2245739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291765" y="1419226"/>
            <a:ext cx="8642685" cy="3981449"/>
          </a:xfrm>
        </p:spPr>
        <p:txBody>
          <a:bodyPr/>
          <a:lstStyle/>
          <a:p>
            <a:r>
              <a:rPr lang="da-DK" sz="1500" dirty="0"/>
              <a:t>AML skal kunne overholdes mens der bygges og ved efterfølgende vedligeholdelse.</a:t>
            </a:r>
          </a:p>
          <a:p>
            <a:r>
              <a:rPr lang="da-DK" sz="1500" dirty="0"/>
              <a:t>Hensyn til forebyggelsesprincipperne navnlig i forhold til:</a:t>
            </a:r>
          </a:p>
          <a:p>
            <a:pPr marL="414338" indent="-214313">
              <a:buFontTx/>
              <a:buChar char="-"/>
              <a:tabLst>
                <a:tab pos="333375" algn="l"/>
              </a:tabLst>
            </a:pPr>
            <a:r>
              <a:rPr lang="da-DK" sz="1500" dirty="0"/>
              <a:t>arkitektoniske, tekniske og/eller organisatoriske valg i forhold til planlægning af de forskellige arbejder eller arbejdsfaser og vurdering af tid til udførelse af arbejder eller arbejdsfaser.</a:t>
            </a:r>
          </a:p>
          <a:p>
            <a:pPr>
              <a:tabLst>
                <a:tab pos="333375" algn="l"/>
              </a:tabLst>
            </a:pPr>
            <a:r>
              <a:rPr lang="da-DK" sz="1500" dirty="0"/>
              <a:t>Egnede tekniske hjælpemidler skal kunne bruges ved håndtering af tunge byrder (løft og bæring), mens der bygges og ved efterfølgende vedligeholdelse.</a:t>
            </a:r>
          </a:p>
          <a:p>
            <a:pPr>
              <a:tabLst>
                <a:tab pos="333375" algn="l"/>
              </a:tabLst>
            </a:pPr>
            <a:r>
              <a:rPr lang="da-DK" sz="1500" dirty="0"/>
              <a:t>Projekterende skal levere beskrivelse af fx anlæggets karakteristika, hvis det har betydning for sikkerhed og sundhed ved arbejde med vedligeholdelse eller reparation, samt en liste over særlige forhold der skal iagttages ved fremtidige arbejder.</a:t>
            </a:r>
          </a:p>
          <a:p>
            <a:pPr>
              <a:tabLst>
                <a:tab pos="333375" algn="l"/>
              </a:tabLst>
            </a:pPr>
            <a:r>
              <a:rPr lang="da-DK" sz="1500" dirty="0"/>
              <a:t>Samlet betyder det, at der skal være taget stilling til, hvordan færdsel kan ske, mens der bygges og ved vedligeholdelse eller reparation - fx funktionskrav til adgangsveje i forhold til transport og vejrlig.</a:t>
            </a:r>
          </a:p>
          <a:p>
            <a:pPr>
              <a:tabLst>
                <a:tab pos="333375" algn="l"/>
              </a:tabLst>
            </a:pPr>
            <a:r>
              <a:rPr lang="da-DK" sz="1500" dirty="0"/>
              <a:t>I forhold til byggeprocessen skal dette umiddelbart kunne danne grundlag for PSS, og herunder byggepladstegning med angivelse af adgangsveje.</a:t>
            </a:r>
          </a:p>
        </p:txBody>
      </p:sp>
      <p:sp>
        <p:nvSpPr>
          <p:cNvPr id="3" name="Pladsholder til dato 2"/>
          <p:cNvSpPr>
            <a:spLocks noGrp="1"/>
          </p:cNvSpPr>
          <p:nvPr>
            <p:ph type="dt" sz="half" idx="10"/>
          </p:nvPr>
        </p:nvSpPr>
        <p:spPr/>
        <p:txBody>
          <a:bodyPr/>
          <a:lstStyle/>
          <a:p>
            <a:pPr marL="162000" indent="-162000" defTabSz="685800">
              <a:lnSpc>
                <a:spcPct val="104000"/>
              </a:lnSpc>
              <a:spcAft>
                <a:spcPts val="225"/>
              </a:spcAft>
              <a:buClr>
                <a:srgbClr val="C8102E"/>
              </a:buClr>
              <a:buFont typeface="Verdana" panose="020B0604030504040204" pitchFamily="34" charset="0"/>
              <a:buChar char="•"/>
            </a:pPr>
            <a:endParaRPr lang="da-DK"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4" name="Pladsholder til sidefod 3"/>
          <p:cNvSpPr>
            <a:spLocks noGrp="1"/>
          </p:cNvSpPr>
          <p:nvPr>
            <p:ph type="ftr" sz="quarter" idx="11"/>
          </p:nvPr>
        </p:nvSpPr>
        <p:spPr/>
        <p:txBody>
          <a:bodyPr/>
          <a:lstStyle/>
          <a:p>
            <a:pPr defTabSz="685800">
              <a:lnSpc>
                <a:spcPct val="104000"/>
              </a:lnSpc>
              <a:spcAft>
                <a:spcPts val="225"/>
              </a:spcAft>
              <a:buClr>
                <a:srgbClr val="C8102E"/>
              </a:buClr>
            </a:pPr>
            <a:r>
              <a:rPr lang="da-DK">
                <a:solidFill>
                  <a:srgbClr val="003087"/>
                </a:solidFill>
              </a:rPr>
              <a:t>Præsentationstitel</a:t>
            </a:r>
            <a:endParaRPr lang="da-DK" dirty="0">
              <a:solidFill>
                <a:srgbClr val="003087"/>
              </a:solidFill>
            </a:endParaRPr>
          </a:p>
        </p:txBody>
      </p:sp>
      <p:sp>
        <p:nvSpPr>
          <p:cNvPr id="5" name="Pladsholder til diasnummer 4"/>
          <p:cNvSpPr>
            <a:spLocks noGrp="1"/>
          </p:cNvSpPr>
          <p:nvPr>
            <p:ph type="sldNum" sz="quarter" idx="12"/>
          </p:nvPr>
        </p:nvSpPr>
        <p:spPr/>
        <p:txBody>
          <a:bodyPr/>
          <a:lstStyle/>
          <a:p>
            <a:pPr defTabSz="685800">
              <a:lnSpc>
                <a:spcPct val="104000"/>
              </a:lnSpc>
              <a:spcAft>
                <a:spcPts val="225"/>
              </a:spcAft>
              <a:buClr>
                <a:srgbClr val="C8102E"/>
              </a:buClr>
            </a:pPr>
            <a:fld id="{859873C9-BF5D-4A9A-BB31-45BBB7BABAF7}" type="slidenum">
              <a:rPr lang="da-DK">
                <a:solidFill>
                  <a:srgbClr val="003087"/>
                </a:solidFill>
              </a:rPr>
              <a:pPr defTabSz="685800">
                <a:lnSpc>
                  <a:spcPct val="104000"/>
                </a:lnSpc>
                <a:spcAft>
                  <a:spcPts val="225"/>
                </a:spcAft>
                <a:buClr>
                  <a:srgbClr val="C8102E"/>
                </a:buClr>
              </a:pPr>
              <a:t>22</a:t>
            </a:fld>
            <a:endParaRPr lang="da-DK" dirty="0">
              <a:solidFill>
                <a:srgbClr val="003087"/>
              </a:solidFill>
            </a:endParaRPr>
          </a:p>
        </p:txBody>
      </p:sp>
      <p:sp>
        <p:nvSpPr>
          <p:cNvPr id="6" name="Titel 5"/>
          <p:cNvSpPr>
            <a:spLocks noGrp="1"/>
          </p:cNvSpPr>
          <p:nvPr>
            <p:ph type="title"/>
          </p:nvPr>
        </p:nvSpPr>
        <p:spPr>
          <a:xfrm>
            <a:off x="301291" y="1025047"/>
            <a:ext cx="8499659" cy="264342"/>
          </a:xfrm>
        </p:spPr>
        <p:txBody>
          <a:bodyPr/>
          <a:lstStyle/>
          <a:p>
            <a:r>
              <a:rPr lang="da-DK" dirty="0"/>
              <a:t>Projektering af adgangsveje</a:t>
            </a:r>
          </a:p>
        </p:txBody>
      </p:sp>
    </p:spTree>
    <p:extLst>
      <p:ext uri="{BB962C8B-B14F-4D97-AF65-F5344CB8AC3E}">
        <p14:creationId xmlns:p14="http://schemas.microsoft.com/office/powerpoint/2010/main" val="1958985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219075" y="1666876"/>
            <a:ext cx="8772525" cy="4048124"/>
          </a:xfrm>
        </p:spPr>
        <p:txBody>
          <a:bodyPr/>
          <a:lstStyle/>
          <a:p>
            <a:r>
              <a:rPr lang="da-DK" sz="1500" dirty="0"/>
              <a:t>Arbejdsmiljøkoordinator skal være med hele vejen – projektering/byggeproces.</a:t>
            </a:r>
            <a:endParaRPr lang="da-DK" sz="150" dirty="0"/>
          </a:p>
          <a:p>
            <a:r>
              <a:rPr lang="da-DK" sz="1500" dirty="0"/>
              <a:t>Alle dele af projekteringen skal arbejdsmiljøkoordineres – projekterende har stadig ansvar for projektet.</a:t>
            </a:r>
          </a:p>
          <a:p>
            <a:r>
              <a:rPr lang="da-DK" sz="1500" dirty="0"/>
              <a:t>Arbejdsmiljøkoordinering med fokus på udarbejdelse af PSS (detailtidsplan) og journal, så entreprenørerne kan planlægge og tilrettelægges deres arbejde jf. AML og efterfølgende vedligeholdelse og reparation kan ske forsvarligt.</a:t>
            </a:r>
          </a:p>
          <a:p>
            <a:r>
              <a:rPr lang="da-DK" sz="1500" dirty="0"/>
              <a:t>Reglerne forudsætter – at projekt og PSS/journal optimeres i forhold til hinanden i relation til sikkerhed og sundhed.</a:t>
            </a:r>
          </a:p>
          <a:p>
            <a:r>
              <a:rPr lang="da-DK" sz="1500" dirty="0"/>
              <a:t>Bygherren skal fastlægge rammerne for koordinatorens opgaver og sikre, at koordinator får adgang til alle nødvendige oplysninger fra de projekterende.</a:t>
            </a:r>
          </a:p>
          <a:p>
            <a:r>
              <a:rPr lang="da-DK" sz="1500" dirty="0"/>
              <a:t>Projekterende skal inddrage koordinator i deres overvejelser og give adgang til alle relevante dele af projektmaterialet fra start af projekteringen og i nødvendigt omfang under projekteringen.</a:t>
            </a:r>
          </a:p>
          <a:p>
            <a:r>
              <a:rPr lang="da-DK" sz="1500" dirty="0"/>
              <a:t>Den projekterende skal tage hensyn til koordinatorens anvisninger</a:t>
            </a:r>
          </a:p>
          <a:p>
            <a:endParaRPr lang="da-DK" dirty="0"/>
          </a:p>
          <a:p>
            <a:pPr marL="0" indent="0">
              <a:buNone/>
            </a:pPr>
            <a:endParaRPr lang="da-DK" dirty="0"/>
          </a:p>
        </p:txBody>
      </p:sp>
      <p:sp>
        <p:nvSpPr>
          <p:cNvPr id="3" name="Pladsholder til dato 2"/>
          <p:cNvSpPr>
            <a:spLocks noGrp="1"/>
          </p:cNvSpPr>
          <p:nvPr>
            <p:ph type="dt" sz="half" idx="10"/>
          </p:nvPr>
        </p:nvSpPr>
        <p:spPr/>
        <p:txBody>
          <a:bodyPr/>
          <a:lstStyle/>
          <a:p>
            <a:pPr marL="162000" indent="-162000" defTabSz="685800">
              <a:lnSpc>
                <a:spcPct val="104000"/>
              </a:lnSpc>
              <a:spcAft>
                <a:spcPts val="225"/>
              </a:spcAft>
              <a:buClr>
                <a:srgbClr val="C8102E"/>
              </a:buClr>
              <a:buFont typeface="Verdana" panose="020B0604030504040204" pitchFamily="34" charset="0"/>
              <a:buChar char="•"/>
            </a:pPr>
            <a:endParaRPr lang="da-DK"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4" name="Pladsholder til sidefod 3"/>
          <p:cNvSpPr>
            <a:spLocks noGrp="1"/>
          </p:cNvSpPr>
          <p:nvPr>
            <p:ph type="ftr" sz="quarter" idx="11"/>
          </p:nvPr>
        </p:nvSpPr>
        <p:spPr/>
        <p:txBody>
          <a:bodyPr/>
          <a:lstStyle/>
          <a:p>
            <a:pPr defTabSz="685800">
              <a:lnSpc>
                <a:spcPct val="104000"/>
              </a:lnSpc>
              <a:spcAft>
                <a:spcPts val="225"/>
              </a:spcAft>
              <a:buClr>
                <a:srgbClr val="C8102E"/>
              </a:buClr>
            </a:pPr>
            <a:r>
              <a:rPr lang="da-DK">
                <a:solidFill>
                  <a:srgbClr val="003087"/>
                </a:solidFill>
              </a:rPr>
              <a:t>Præsentationstitel</a:t>
            </a:r>
            <a:endParaRPr lang="da-DK" dirty="0">
              <a:solidFill>
                <a:srgbClr val="003087"/>
              </a:solidFill>
            </a:endParaRPr>
          </a:p>
        </p:txBody>
      </p:sp>
      <p:sp>
        <p:nvSpPr>
          <p:cNvPr id="5" name="Pladsholder til diasnummer 4"/>
          <p:cNvSpPr>
            <a:spLocks noGrp="1"/>
          </p:cNvSpPr>
          <p:nvPr>
            <p:ph type="sldNum" sz="quarter" idx="12"/>
          </p:nvPr>
        </p:nvSpPr>
        <p:spPr/>
        <p:txBody>
          <a:bodyPr/>
          <a:lstStyle/>
          <a:p>
            <a:pPr defTabSz="685800">
              <a:lnSpc>
                <a:spcPct val="104000"/>
              </a:lnSpc>
              <a:spcAft>
                <a:spcPts val="225"/>
              </a:spcAft>
              <a:buClr>
                <a:srgbClr val="C8102E"/>
              </a:buClr>
            </a:pPr>
            <a:fld id="{859873C9-BF5D-4A9A-BB31-45BBB7BABAF7}" type="slidenum">
              <a:rPr lang="da-DK">
                <a:solidFill>
                  <a:srgbClr val="003087"/>
                </a:solidFill>
              </a:rPr>
              <a:pPr defTabSz="685800">
                <a:lnSpc>
                  <a:spcPct val="104000"/>
                </a:lnSpc>
                <a:spcAft>
                  <a:spcPts val="225"/>
                </a:spcAft>
                <a:buClr>
                  <a:srgbClr val="C8102E"/>
                </a:buClr>
              </a:pPr>
              <a:t>23</a:t>
            </a:fld>
            <a:endParaRPr lang="da-DK" dirty="0">
              <a:solidFill>
                <a:srgbClr val="003087"/>
              </a:solidFill>
            </a:endParaRPr>
          </a:p>
        </p:txBody>
      </p:sp>
      <p:sp>
        <p:nvSpPr>
          <p:cNvPr id="6" name="Titel 5"/>
          <p:cNvSpPr>
            <a:spLocks noGrp="1"/>
          </p:cNvSpPr>
          <p:nvPr>
            <p:ph type="title"/>
          </p:nvPr>
        </p:nvSpPr>
        <p:spPr>
          <a:xfrm>
            <a:off x="200026" y="1101247"/>
            <a:ext cx="8591400" cy="264342"/>
          </a:xfrm>
        </p:spPr>
        <p:txBody>
          <a:bodyPr/>
          <a:lstStyle/>
          <a:p>
            <a:r>
              <a:rPr lang="da-DK" dirty="0"/>
              <a:t>Arbejdsmiljøkoordinatorens rolle og inddragelse ved projektering</a:t>
            </a:r>
          </a:p>
        </p:txBody>
      </p:sp>
    </p:spTree>
    <p:extLst>
      <p:ext uri="{BB962C8B-B14F-4D97-AF65-F5344CB8AC3E}">
        <p14:creationId xmlns:p14="http://schemas.microsoft.com/office/powerpoint/2010/main" val="4185044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17172-B5FB-4D73-9B50-9891E0DF1FB1}"/>
              </a:ext>
            </a:extLst>
          </p:cNvPr>
          <p:cNvSpPr>
            <a:spLocks noGrp="1"/>
          </p:cNvSpPr>
          <p:nvPr>
            <p:ph type="title"/>
          </p:nvPr>
        </p:nvSpPr>
        <p:spPr/>
        <p:txBody>
          <a:bodyPr/>
          <a:lstStyle/>
          <a:p>
            <a:br>
              <a:rPr lang="da-DK" dirty="0"/>
            </a:br>
            <a:endParaRPr lang="da-DK" dirty="0"/>
          </a:p>
        </p:txBody>
      </p:sp>
      <p:sp>
        <p:nvSpPr>
          <p:cNvPr id="3" name="Pladsholder til indhold 2">
            <a:extLst>
              <a:ext uri="{FF2B5EF4-FFF2-40B4-BE49-F238E27FC236}">
                <a16:creationId xmlns:a16="http://schemas.microsoft.com/office/drawing/2014/main" id="{5473B47C-700E-4B68-AA00-AC9365FB56E5}"/>
              </a:ext>
            </a:extLst>
          </p:cNvPr>
          <p:cNvSpPr>
            <a:spLocks noGrp="1"/>
          </p:cNvSpPr>
          <p:nvPr>
            <p:ph idx="1"/>
          </p:nvPr>
        </p:nvSpPr>
        <p:spPr>
          <a:xfrm>
            <a:off x="720000" y="1080000"/>
            <a:ext cx="7704000" cy="4320000"/>
          </a:xfrm>
        </p:spPr>
        <p:txBody>
          <a:bodyPr/>
          <a:lstStyle/>
          <a:p>
            <a:pPr marL="0" indent="0">
              <a:buNone/>
            </a:pPr>
            <a:endParaRPr lang="da-DK" b="1" dirty="0"/>
          </a:p>
          <a:p>
            <a:pPr marL="0" indent="0">
              <a:buNone/>
            </a:pPr>
            <a:endParaRPr lang="da-DK" b="1" dirty="0"/>
          </a:p>
          <a:p>
            <a:pPr marL="0" indent="0">
              <a:buNone/>
            </a:pPr>
            <a:endParaRPr lang="da-DK" b="1" dirty="0"/>
          </a:p>
          <a:p>
            <a:pPr marL="0" indent="0" algn="ctr">
              <a:buNone/>
            </a:pPr>
            <a:r>
              <a:rPr lang="da-DK" sz="2400" b="1" dirty="0"/>
              <a:t>Pause (10 minutter)</a:t>
            </a:r>
            <a:endParaRPr lang="da-DK" sz="2400" dirty="0"/>
          </a:p>
        </p:txBody>
      </p:sp>
    </p:spTree>
    <p:extLst>
      <p:ext uri="{BB962C8B-B14F-4D97-AF65-F5344CB8AC3E}">
        <p14:creationId xmlns:p14="http://schemas.microsoft.com/office/powerpoint/2010/main" val="2303984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17172-B5FB-4D73-9B50-9891E0DF1FB1}"/>
              </a:ext>
            </a:extLst>
          </p:cNvPr>
          <p:cNvSpPr>
            <a:spLocks noGrp="1"/>
          </p:cNvSpPr>
          <p:nvPr>
            <p:ph type="title"/>
          </p:nvPr>
        </p:nvSpPr>
        <p:spPr/>
        <p:txBody>
          <a:bodyPr/>
          <a:lstStyle/>
          <a:p>
            <a:br>
              <a:rPr lang="da-DK" dirty="0"/>
            </a:br>
            <a:endParaRPr lang="da-DK" dirty="0"/>
          </a:p>
        </p:txBody>
      </p:sp>
      <p:sp>
        <p:nvSpPr>
          <p:cNvPr id="3" name="Pladsholder til indhold 2">
            <a:extLst>
              <a:ext uri="{FF2B5EF4-FFF2-40B4-BE49-F238E27FC236}">
                <a16:creationId xmlns:a16="http://schemas.microsoft.com/office/drawing/2014/main" id="{5473B47C-700E-4B68-AA00-AC9365FB56E5}"/>
              </a:ext>
            </a:extLst>
          </p:cNvPr>
          <p:cNvSpPr>
            <a:spLocks noGrp="1"/>
          </p:cNvSpPr>
          <p:nvPr>
            <p:ph idx="1"/>
          </p:nvPr>
        </p:nvSpPr>
        <p:spPr>
          <a:xfrm>
            <a:off x="720000" y="1080000"/>
            <a:ext cx="7704000" cy="4320000"/>
          </a:xfrm>
        </p:spPr>
        <p:txBody>
          <a:bodyPr>
            <a:normAutofit/>
          </a:bodyPr>
          <a:lstStyle/>
          <a:p>
            <a:pPr marL="0" indent="0">
              <a:buNone/>
            </a:pPr>
            <a:endParaRPr lang="da-DK" b="1" dirty="0"/>
          </a:p>
          <a:p>
            <a:pPr marL="0" indent="0">
              <a:buNone/>
            </a:pPr>
            <a:endParaRPr lang="da-DK" b="1" dirty="0"/>
          </a:p>
          <a:p>
            <a:pPr marL="0" indent="0">
              <a:buNone/>
            </a:pPr>
            <a:endParaRPr lang="da-DK" b="1" dirty="0"/>
          </a:p>
          <a:p>
            <a:pPr marL="0" indent="0">
              <a:buNone/>
            </a:pPr>
            <a:r>
              <a:rPr lang="da-DK" b="1" dirty="0"/>
              <a:t>Ændret praksis ved tildeling af godkendelser til at levere jernbanesikkerhedsmæssige ydelser til Banedanmark og administrative forlængelser</a:t>
            </a:r>
            <a:endParaRPr lang="da-DK" dirty="0"/>
          </a:p>
          <a:p>
            <a:pPr marL="0" indent="0">
              <a:buNone/>
            </a:pPr>
            <a:endParaRPr lang="da-DK" dirty="0"/>
          </a:p>
          <a:p>
            <a:pPr marL="0" indent="0">
              <a:buNone/>
            </a:pPr>
            <a:r>
              <a:rPr lang="da-DK" i="1" dirty="0"/>
              <a:t>Ved: Merethe Elberg Bork, Lead auditor, Kvalitet &amp; Sikkerhed, Banedanmark</a:t>
            </a:r>
          </a:p>
          <a:p>
            <a:pPr marL="0" indent="0">
              <a:buNone/>
            </a:pPr>
            <a:endParaRPr lang="da-DK" i="1" dirty="0"/>
          </a:p>
          <a:p>
            <a:endParaRPr lang="da-DK" dirty="0"/>
          </a:p>
        </p:txBody>
      </p:sp>
      <p:pic>
        <p:nvPicPr>
          <p:cNvPr id="5" name="Billede 4">
            <a:extLst>
              <a:ext uri="{FF2B5EF4-FFF2-40B4-BE49-F238E27FC236}">
                <a16:creationId xmlns:a16="http://schemas.microsoft.com/office/drawing/2014/main" id="{90DEFD03-3552-4ED7-9F0F-A708A3F0BC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116632"/>
            <a:ext cx="2891122" cy="1296144"/>
          </a:xfrm>
          <a:prstGeom prst="rect">
            <a:avLst/>
          </a:prstGeom>
        </p:spPr>
      </p:pic>
    </p:spTree>
    <p:extLst>
      <p:ext uri="{BB962C8B-B14F-4D97-AF65-F5344CB8AC3E}">
        <p14:creationId xmlns:p14="http://schemas.microsoft.com/office/powerpoint/2010/main" val="3852999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DF52E1-5AE9-4E74-9232-5CBB2E7B774D}"/>
              </a:ext>
            </a:extLst>
          </p:cNvPr>
          <p:cNvSpPr>
            <a:spLocks noGrp="1"/>
          </p:cNvSpPr>
          <p:nvPr>
            <p:ph type="title"/>
          </p:nvPr>
        </p:nvSpPr>
        <p:spPr>
          <a:xfrm>
            <a:off x="1289824" y="875731"/>
            <a:ext cx="6564355" cy="551756"/>
          </a:xfrm>
        </p:spPr>
        <p:txBody>
          <a:bodyPr/>
          <a:lstStyle/>
          <a:p>
            <a:r>
              <a:rPr lang="da-DK" dirty="0">
                <a:solidFill>
                  <a:srgbClr val="000000"/>
                </a:solidFill>
                <a:latin typeface="Verdana"/>
              </a:rPr>
              <a:t>Ansøgningsprocessen</a:t>
            </a:r>
            <a:endParaRPr lang="da-DK" dirty="0">
              <a:ea typeface="Verdana"/>
              <a:cs typeface="Verdana"/>
            </a:endParaRPr>
          </a:p>
        </p:txBody>
      </p:sp>
      <p:pic>
        <p:nvPicPr>
          <p:cNvPr id="3" name="Billede 2">
            <a:extLst>
              <a:ext uri="{FF2B5EF4-FFF2-40B4-BE49-F238E27FC236}">
                <a16:creationId xmlns:a16="http://schemas.microsoft.com/office/drawing/2014/main" id="{9493E06D-4285-435F-9F47-5F2F43D31F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0985" y="606628"/>
            <a:ext cx="2954288" cy="1104407"/>
          </a:xfrm>
          <a:prstGeom prst="rect">
            <a:avLst/>
          </a:prstGeom>
        </p:spPr>
      </p:pic>
    </p:spTree>
    <p:extLst>
      <p:ext uri="{BB962C8B-B14F-4D97-AF65-F5344CB8AC3E}">
        <p14:creationId xmlns:p14="http://schemas.microsoft.com/office/powerpoint/2010/main" val="3571940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lede 9">
            <a:hlinkClick r:id="rId3"/>
            <a:extLst>
              <a:ext uri="{FF2B5EF4-FFF2-40B4-BE49-F238E27FC236}">
                <a16:creationId xmlns:a16="http://schemas.microsoft.com/office/drawing/2014/main" id="{4EBCC743-407C-41AF-8C31-4B9760A9661F}"/>
              </a:ext>
            </a:extLst>
          </p:cNvPr>
          <p:cNvPicPr>
            <a:picLocks noChangeAspect="1"/>
          </p:cNvPicPr>
          <p:nvPr/>
        </p:nvPicPr>
        <p:blipFill rotWithShape="1">
          <a:blip r:embed="rId4"/>
          <a:srcRect t="7292"/>
          <a:stretch/>
        </p:blipFill>
        <p:spPr>
          <a:xfrm>
            <a:off x="251520" y="188640"/>
            <a:ext cx="8345430" cy="5616624"/>
          </a:xfrm>
          <a:prstGeom prst="rect">
            <a:avLst/>
          </a:prstGeom>
        </p:spPr>
      </p:pic>
    </p:spTree>
    <p:extLst>
      <p:ext uri="{BB962C8B-B14F-4D97-AF65-F5344CB8AC3E}">
        <p14:creationId xmlns:p14="http://schemas.microsoft.com/office/powerpoint/2010/main" val="1181937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DF52E1-5AE9-4E74-9232-5CBB2E7B774D}"/>
              </a:ext>
            </a:extLst>
          </p:cNvPr>
          <p:cNvSpPr>
            <a:spLocks noGrp="1"/>
          </p:cNvSpPr>
          <p:nvPr>
            <p:ph type="title"/>
          </p:nvPr>
        </p:nvSpPr>
        <p:spPr>
          <a:xfrm>
            <a:off x="1289824" y="875730"/>
            <a:ext cx="6927411" cy="892974"/>
          </a:xfrm>
        </p:spPr>
        <p:txBody>
          <a:bodyPr/>
          <a:lstStyle/>
          <a:p>
            <a:r>
              <a:rPr lang="da-DK" i="0" u="none" strike="noStrike" dirty="0">
                <a:solidFill>
                  <a:srgbClr val="000000"/>
                </a:solidFill>
                <a:latin typeface="Verdana"/>
              </a:rPr>
              <a:t>Ændret praksis </a:t>
            </a:r>
            <a:br>
              <a:rPr lang="da-DK" i="0" u="none" strike="noStrike" dirty="0">
                <a:solidFill>
                  <a:srgbClr val="000000"/>
                </a:solidFill>
                <a:latin typeface="Verdana"/>
              </a:rPr>
            </a:br>
            <a:r>
              <a:rPr lang="da-DK" sz="1534" dirty="0">
                <a:solidFill>
                  <a:srgbClr val="000000"/>
                </a:solidFill>
                <a:latin typeface="Verdana"/>
              </a:rPr>
              <a:t>- Gyldighedsperiode for godkendelse</a:t>
            </a:r>
            <a:endParaRPr lang="da-DK" sz="1534" dirty="0">
              <a:ea typeface="Verdana"/>
              <a:cs typeface="Verdana"/>
            </a:endParaRPr>
          </a:p>
        </p:txBody>
      </p:sp>
      <p:sp>
        <p:nvSpPr>
          <p:cNvPr id="3" name="Pladsholder til indhold 2">
            <a:extLst>
              <a:ext uri="{FF2B5EF4-FFF2-40B4-BE49-F238E27FC236}">
                <a16:creationId xmlns:a16="http://schemas.microsoft.com/office/drawing/2014/main" id="{DEA96D16-4C7A-4F1F-9475-D52BA45A4EA1}"/>
              </a:ext>
            </a:extLst>
          </p:cNvPr>
          <p:cNvSpPr>
            <a:spLocks noGrp="1"/>
          </p:cNvSpPr>
          <p:nvPr>
            <p:ph idx="1"/>
          </p:nvPr>
        </p:nvSpPr>
        <p:spPr>
          <a:xfrm>
            <a:off x="1289824" y="3117690"/>
            <a:ext cx="6927411" cy="2363333"/>
          </a:xfrm>
        </p:spPr>
        <p:txBody>
          <a:bodyPr vert="horz" lIns="77913" tIns="38957" rIns="77913" bIns="38957" rtlCol="0" anchor="t">
            <a:normAutofit fontScale="62500" lnSpcReduction="20000"/>
          </a:bodyPr>
          <a:lstStyle/>
          <a:p>
            <a:pPr marL="0" indent="0">
              <a:buNone/>
            </a:pPr>
            <a:r>
              <a:rPr lang="da-DK" u="sng" dirty="0">
                <a:ea typeface="Verdana"/>
                <a:cs typeface="Verdana"/>
              </a:rPr>
              <a:t>Entreprenøren skal sikre følgende:</a:t>
            </a:r>
          </a:p>
          <a:p>
            <a:pPr marL="0" indent="0">
              <a:buNone/>
            </a:pPr>
            <a:endParaRPr lang="da-DK" sz="511" dirty="0">
              <a:ea typeface="Verdana"/>
              <a:cs typeface="Verdana"/>
            </a:endParaRPr>
          </a:p>
          <a:p>
            <a:pPr>
              <a:buFont typeface="Courier New" panose="02070309020205020404" pitchFamily="49" charset="0"/>
              <a:buChar char="o"/>
            </a:pPr>
            <a:r>
              <a:rPr lang="da-DK" b="1" dirty="0">
                <a:ea typeface="Verdana"/>
                <a:cs typeface="Verdana"/>
              </a:rPr>
              <a:t>Faste rutiner </a:t>
            </a:r>
            <a:r>
              <a:rPr lang="da-DK" dirty="0">
                <a:ea typeface="Verdana"/>
                <a:cs typeface="Verdana"/>
              </a:rPr>
              <a:t>for løbende at holde </a:t>
            </a:r>
            <a:r>
              <a:rPr lang="da-DK" b="1" dirty="0">
                <a:ea typeface="Verdana"/>
                <a:cs typeface="Verdana"/>
              </a:rPr>
              <a:t>Sikkerhedsledelsessystemet opdateret </a:t>
            </a:r>
          </a:p>
          <a:p>
            <a:pPr>
              <a:buFont typeface="Courier New" panose="02070309020205020404" pitchFamily="49" charset="0"/>
              <a:buChar char="o"/>
            </a:pPr>
            <a:endParaRPr lang="da-DK" sz="511" b="1" dirty="0">
              <a:ea typeface="Verdana"/>
              <a:cs typeface="Verdana"/>
            </a:endParaRPr>
          </a:p>
          <a:p>
            <a:pPr>
              <a:buFont typeface="Courier New" panose="02070309020205020404" pitchFamily="49" charset="0"/>
              <a:buChar char="o"/>
            </a:pPr>
            <a:r>
              <a:rPr lang="da-DK" b="1" dirty="0">
                <a:ea typeface="Verdana"/>
                <a:cs typeface="Verdana"/>
              </a:rPr>
              <a:t>Send senest 4 uger før udløb </a:t>
            </a:r>
            <a:r>
              <a:rPr lang="da-DK" dirty="0">
                <a:ea typeface="Verdana"/>
                <a:cs typeface="Verdana"/>
              </a:rPr>
              <a:t>af gældende godkendelsesbevis udfyldt ansøgningsskema og relevant dokumentation til Banedanmark </a:t>
            </a:r>
          </a:p>
          <a:p>
            <a:pPr marL="0" indent="0">
              <a:buNone/>
            </a:pPr>
            <a:endParaRPr lang="da-DK" sz="511" dirty="0">
              <a:ea typeface="Verdana"/>
              <a:cs typeface="Verdana"/>
            </a:endParaRPr>
          </a:p>
          <a:p>
            <a:pPr>
              <a:buFont typeface="Courier New" panose="02070309020205020404" pitchFamily="49" charset="0"/>
              <a:buChar char="o"/>
            </a:pPr>
            <a:r>
              <a:rPr lang="da-DK" b="1" dirty="0">
                <a:ea typeface="Verdana"/>
                <a:cs typeface="Verdana"/>
              </a:rPr>
              <a:t>Dokumentation SKAL være opdateret </a:t>
            </a:r>
            <a:r>
              <a:rPr lang="da-DK" dirty="0">
                <a:ea typeface="Verdana"/>
                <a:cs typeface="Verdana"/>
              </a:rPr>
              <a:t>og matche kravene i gældende retningslinjer </a:t>
            </a:r>
          </a:p>
          <a:p>
            <a:pPr marL="0" indent="0">
              <a:buNone/>
            </a:pPr>
            <a:endParaRPr lang="da-DK" sz="596" dirty="0">
              <a:ea typeface="Verdana"/>
              <a:cs typeface="Verdana"/>
            </a:endParaRPr>
          </a:p>
          <a:p>
            <a:pPr>
              <a:buFont typeface="Courier New" panose="02070309020205020404" pitchFamily="49" charset="0"/>
              <a:buChar char="o"/>
            </a:pPr>
            <a:r>
              <a:rPr lang="da-DK" dirty="0">
                <a:ea typeface="Verdana"/>
                <a:cs typeface="Verdana"/>
              </a:rPr>
              <a:t>Brug den gældende </a:t>
            </a:r>
            <a:r>
              <a:rPr lang="da-DK" b="1" dirty="0">
                <a:ea typeface="Verdana"/>
                <a:cs typeface="Verdana"/>
              </a:rPr>
              <a:t>læsevejledning</a:t>
            </a:r>
            <a:r>
              <a:rPr lang="da-DK" dirty="0">
                <a:ea typeface="Verdana"/>
                <a:cs typeface="Verdana"/>
              </a:rPr>
              <a:t> </a:t>
            </a:r>
            <a:r>
              <a:rPr lang="da-DK" i="1" dirty="0">
                <a:ea typeface="Verdana"/>
                <a:cs typeface="Verdana"/>
              </a:rPr>
              <a:t>- Gerne slavisk, da det sikre det bedste resultat!</a:t>
            </a:r>
          </a:p>
        </p:txBody>
      </p:sp>
      <p:sp>
        <p:nvSpPr>
          <p:cNvPr id="5" name="Pladsholder til indhold 2">
            <a:extLst>
              <a:ext uri="{FF2B5EF4-FFF2-40B4-BE49-F238E27FC236}">
                <a16:creationId xmlns:a16="http://schemas.microsoft.com/office/drawing/2014/main" id="{80279499-AEFE-40D3-A194-3B7BCEF2A338}"/>
              </a:ext>
            </a:extLst>
          </p:cNvPr>
          <p:cNvSpPr txBox="1">
            <a:spLocks/>
          </p:cNvSpPr>
          <p:nvPr/>
        </p:nvSpPr>
        <p:spPr>
          <a:xfrm>
            <a:off x="1290958" y="1892685"/>
            <a:ext cx="6927411" cy="1243292"/>
          </a:xfrm>
          <a:prstGeom prst="rect">
            <a:avLst/>
          </a:prstGeom>
        </p:spPr>
        <p:txBody>
          <a:bodyPr vert="horz" lIns="77913" tIns="38957" rIns="77913" bIns="38957" rtlCol="0" anchor="t">
            <a:normAutofit fontScale="70000" lnSpcReduction="20000"/>
          </a:bodyPr>
          <a:lstStyle>
            <a:lvl1pPr marL="342900" indent="-342900" algn="l" defTabSz="914400" rtl="0" eaLnBrk="1" latinLnBrk="0" hangingPunct="1">
              <a:lnSpc>
                <a:spcPct val="150000"/>
              </a:lnSpc>
              <a:spcBef>
                <a:spcPts val="0"/>
              </a:spcBef>
              <a:buFont typeface="Agfa Rotis Sans Serif" pitchFamily="2" charset="0"/>
              <a:buChar char="–"/>
              <a:defRPr sz="1800" kern="1200">
                <a:solidFill>
                  <a:schemeClr val="tx1"/>
                </a:solidFill>
                <a:latin typeface="+mj-lt"/>
                <a:ea typeface="+mn-ea"/>
                <a:cs typeface="+mn-cs"/>
              </a:defRPr>
            </a:lvl1pPr>
            <a:lvl2pPr marL="742950" indent="-285750" algn="l" defTabSz="914400" rtl="0" eaLnBrk="1" latinLnBrk="0" hangingPunct="1">
              <a:lnSpc>
                <a:spcPct val="150000"/>
              </a:lnSpc>
              <a:spcBef>
                <a:spcPts val="0"/>
              </a:spcBef>
              <a:buFont typeface="Courier New" pitchFamily="49" charset="0"/>
              <a:buChar char="o"/>
              <a:defRPr sz="1800" kern="1200">
                <a:solidFill>
                  <a:schemeClr val="tx1"/>
                </a:solidFill>
                <a:latin typeface="+mj-lt"/>
                <a:ea typeface="+mn-ea"/>
                <a:cs typeface="+mn-cs"/>
              </a:defRPr>
            </a:lvl2pPr>
            <a:lvl3pPr marL="11430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1619" dirty="0">
                <a:ea typeface="Verdana"/>
                <a:cs typeface="Verdana"/>
              </a:rPr>
              <a:t>Relevant for alle der har søgt eller vil søge om at blive godkendt efter de gældende retningslinjer – </a:t>
            </a:r>
            <a:r>
              <a:rPr lang="da-DK" sz="1619" b="1" dirty="0">
                <a:ea typeface="Verdana"/>
                <a:cs typeface="Verdana"/>
              </a:rPr>
              <a:t>version 2 eller nyere versioner</a:t>
            </a:r>
          </a:p>
          <a:p>
            <a:pPr marL="0" indent="0">
              <a:buNone/>
            </a:pPr>
            <a:endParaRPr lang="da-DK" sz="1619" dirty="0">
              <a:ea typeface="Verdana"/>
              <a:cs typeface="Verdana"/>
            </a:endParaRPr>
          </a:p>
          <a:p>
            <a:pPr marL="0" indent="0">
              <a:buNone/>
            </a:pPr>
            <a:r>
              <a:rPr lang="da-DK" sz="2727" dirty="0">
                <a:ea typeface="Verdana"/>
                <a:cs typeface="Verdana"/>
              </a:rPr>
              <a:t>Forlænger gyldighedsperiode fra </a:t>
            </a:r>
            <a:r>
              <a:rPr lang="da-DK" sz="2727" dirty="0">
                <a:solidFill>
                  <a:srgbClr val="0070C0"/>
                </a:solidFill>
                <a:ea typeface="Verdana"/>
                <a:cs typeface="Verdana"/>
              </a:rPr>
              <a:t>12</a:t>
            </a:r>
            <a:r>
              <a:rPr lang="da-DK" sz="2727" dirty="0">
                <a:ea typeface="Verdana"/>
                <a:cs typeface="Verdana"/>
              </a:rPr>
              <a:t> til </a:t>
            </a:r>
            <a:r>
              <a:rPr lang="da-DK" sz="2727" dirty="0">
                <a:solidFill>
                  <a:srgbClr val="0070C0"/>
                </a:solidFill>
                <a:ea typeface="Verdana"/>
                <a:cs typeface="Verdana"/>
              </a:rPr>
              <a:t>36</a:t>
            </a:r>
            <a:r>
              <a:rPr lang="da-DK" sz="2727" dirty="0">
                <a:ea typeface="Verdana"/>
                <a:cs typeface="Verdana"/>
              </a:rPr>
              <a:t> måneder</a:t>
            </a:r>
          </a:p>
        </p:txBody>
      </p:sp>
      <p:pic>
        <p:nvPicPr>
          <p:cNvPr id="6" name="Billede 5">
            <a:extLst>
              <a:ext uri="{FF2B5EF4-FFF2-40B4-BE49-F238E27FC236}">
                <a16:creationId xmlns:a16="http://schemas.microsoft.com/office/drawing/2014/main" id="{C4B671F2-6155-41E3-8CD1-9B3B3A44BC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1313" y="628358"/>
            <a:ext cx="2255499" cy="1179672"/>
          </a:xfrm>
          <a:prstGeom prst="rect">
            <a:avLst/>
          </a:prstGeom>
        </p:spPr>
      </p:pic>
    </p:spTree>
    <p:extLst>
      <p:ext uri="{BB962C8B-B14F-4D97-AF65-F5344CB8AC3E}">
        <p14:creationId xmlns:p14="http://schemas.microsoft.com/office/powerpoint/2010/main" val="341117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DF52E1-5AE9-4E74-9232-5CBB2E7B774D}"/>
              </a:ext>
            </a:extLst>
          </p:cNvPr>
          <p:cNvSpPr>
            <a:spLocks noGrp="1"/>
          </p:cNvSpPr>
          <p:nvPr>
            <p:ph type="title"/>
          </p:nvPr>
        </p:nvSpPr>
        <p:spPr>
          <a:xfrm>
            <a:off x="1289824" y="875730"/>
            <a:ext cx="6927411" cy="892974"/>
          </a:xfrm>
        </p:spPr>
        <p:txBody>
          <a:bodyPr/>
          <a:lstStyle/>
          <a:p>
            <a:r>
              <a:rPr lang="da-DK" i="0" u="none" strike="noStrike" dirty="0">
                <a:solidFill>
                  <a:srgbClr val="000000"/>
                </a:solidFill>
                <a:latin typeface="Verdana"/>
              </a:rPr>
              <a:t>Ændret praksis </a:t>
            </a:r>
            <a:br>
              <a:rPr lang="da-DK" i="0" u="none" strike="noStrike" dirty="0">
                <a:solidFill>
                  <a:srgbClr val="000000"/>
                </a:solidFill>
                <a:latin typeface="Verdana"/>
              </a:rPr>
            </a:br>
            <a:r>
              <a:rPr lang="da-DK" sz="1534" dirty="0">
                <a:solidFill>
                  <a:srgbClr val="000000"/>
                </a:solidFill>
                <a:latin typeface="Verdana"/>
              </a:rPr>
              <a:t>- Gyldighedsperiode for godkendelse forlænget til </a:t>
            </a:r>
            <a:r>
              <a:rPr lang="da-DK" sz="1534" dirty="0">
                <a:solidFill>
                  <a:srgbClr val="0070C0"/>
                </a:solidFill>
                <a:latin typeface="Verdana"/>
              </a:rPr>
              <a:t>36</a:t>
            </a:r>
            <a:r>
              <a:rPr lang="da-DK" sz="1534" dirty="0">
                <a:solidFill>
                  <a:srgbClr val="000000"/>
                </a:solidFill>
                <a:latin typeface="Verdana"/>
              </a:rPr>
              <a:t> måneder</a:t>
            </a:r>
            <a:endParaRPr lang="da-DK" sz="1534" dirty="0">
              <a:ea typeface="Verdana"/>
              <a:cs typeface="Verdana"/>
            </a:endParaRPr>
          </a:p>
        </p:txBody>
      </p:sp>
      <p:sp>
        <p:nvSpPr>
          <p:cNvPr id="6" name="Rektangel: afrundede hjørner 5">
            <a:extLst>
              <a:ext uri="{FF2B5EF4-FFF2-40B4-BE49-F238E27FC236}">
                <a16:creationId xmlns:a16="http://schemas.microsoft.com/office/drawing/2014/main" id="{7EE1B9DA-0F2E-4ABF-A8AA-77E9B1B57910}"/>
              </a:ext>
            </a:extLst>
          </p:cNvPr>
          <p:cNvSpPr/>
          <p:nvPr/>
        </p:nvSpPr>
        <p:spPr>
          <a:xfrm>
            <a:off x="1441914" y="1908898"/>
            <a:ext cx="6368572" cy="3318452"/>
          </a:xfrm>
          <a:prstGeom prst="round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a-DK" sz="1193" u="sng" dirty="0">
                <a:solidFill>
                  <a:schemeClr val="tx1"/>
                </a:solidFill>
              </a:rPr>
              <a:t>Entreprenører der tidligere er godkendt efter version 1</a:t>
            </a:r>
          </a:p>
          <a:p>
            <a:pPr algn="ctr"/>
            <a:endParaRPr lang="da-DK" sz="1023" dirty="0">
              <a:solidFill>
                <a:schemeClr val="tx1"/>
              </a:solidFill>
            </a:endParaRPr>
          </a:p>
          <a:p>
            <a:pPr marL="146094" indent="-146094">
              <a:buFont typeface="Arial" panose="020B0604020202020204" pitchFamily="34" charset="0"/>
              <a:buChar char="•"/>
            </a:pPr>
            <a:r>
              <a:rPr lang="da-DK" sz="1023" dirty="0">
                <a:solidFill>
                  <a:schemeClr val="tx1"/>
                </a:solidFill>
              </a:rPr>
              <a:t>Banedanmark sagsbehandler jf. det tidligere illustrerede flow </a:t>
            </a:r>
            <a:endParaRPr lang="da-DK" sz="1534" dirty="0">
              <a:solidFill>
                <a:schemeClr val="tx1"/>
              </a:solidFill>
            </a:endParaRPr>
          </a:p>
        </p:txBody>
      </p:sp>
    </p:spTree>
    <p:extLst>
      <p:ext uri="{BB962C8B-B14F-4D97-AF65-F5344CB8AC3E}">
        <p14:creationId xmlns:p14="http://schemas.microsoft.com/office/powerpoint/2010/main" val="58658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5E17D8-EE32-4837-99A5-187A77414856}"/>
              </a:ext>
            </a:extLst>
          </p:cNvPr>
          <p:cNvSpPr>
            <a:spLocks noGrp="1"/>
          </p:cNvSpPr>
          <p:nvPr>
            <p:ph type="title"/>
          </p:nvPr>
        </p:nvSpPr>
        <p:spPr/>
        <p:txBody>
          <a:bodyPr/>
          <a:lstStyle/>
          <a:p>
            <a:r>
              <a:rPr lang="da-DK" b="1" dirty="0"/>
              <a:t>Temaet for entreprenørmødet</a:t>
            </a:r>
            <a:endParaRPr lang="da-DK" dirty="0"/>
          </a:p>
        </p:txBody>
      </p:sp>
      <p:sp>
        <p:nvSpPr>
          <p:cNvPr id="3" name="Pladsholder til indhold 2">
            <a:extLst>
              <a:ext uri="{FF2B5EF4-FFF2-40B4-BE49-F238E27FC236}">
                <a16:creationId xmlns:a16="http://schemas.microsoft.com/office/drawing/2014/main" id="{A791856D-1F05-438B-8EFA-F4EDB288647D}"/>
              </a:ext>
            </a:extLst>
          </p:cNvPr>
          <p:cNvSpPr>
            <a:spLocks noGrp="1"/>
          </p:cNvSpPr>
          <p:nvPr>
            <p:ph idx="1"/>
          </p:nvPr>
        </p:nvSpPr>
        <p:spPr>
          <a:xfrm>
            <a:off x="720000" y="1800000"/>
            <a:ext cx="7704000" cy="3600000"/>
          </a:xfrm>
        </p:spPr>
        <p:txBody>
          <a:bodyPr/>
          <a:lstStyle/>
          <a:p>
            <a:pPr>
              <a:buFont typeface="Arial" panose="020B0604020202020204" pitchFamily="34" charset="0"/>
              <a:buChar char="•"/>
            </a:pPr>
            <a:endParaRPr lang="da-DK" i="1" dirty="0"/>
          </a:p>
          <a:p>
            <a:pPr>
              <a:buFont typeface="Arial" panose="020B0604020202020204" pitchFamily="34" charset="0"/>
              <a:buChar char="•"/>
            </a:pPr>
            <a:r>
              <a:rPr lang="da-DK" i="1" dirty="0"/>
              <a:t>Projekteringsansvaret for arbejdsmiljø under et projekts udførelse</a:t>
            </a:r>
          </a:p>
          <a:p>
            <a:pPr>
              <a:buFont typeface="Arial" panose="020B0604020202020204" pitchFamily="34" charset="0"/>
              <a:buChar char="•"/>
            </a:pPr>
            <a:endParaRPr lang="da-DK" i="1" dirty="0"/>
          </a:p>
          <a:p>
            <a:pPr>
              <a:buFont typeface="Arial" panose="020B0604020202020204" pitchFamily="34" charset="0"/>
              <a:buChar char="•"/>
            </a:pPr>
            <a:r>
              <a:rPr lang="da-DK" i="1" dirty="0"/>
              <a:t>Godkendelse af entreprenører der leverer jernbanesikkerhedsmæssige ydelser til Banedanmark</a:t>
            </a:r>
            <a:endParaRPr lang="da-DK" dirty="0"/>
          </a:p>
          <a:p>
            <a:endParaRPr lang="da-DK" dirty="0"/>
          </a:p>
        </p:txBody>
      </p:sp>
    </p:spTree>
    <p:extLst>
      <p:ext uri="{BB962C8B-B14F-4D97-AF65-F5344CB8AC3E}">
        <p14:creationId xmlns:p14="http://schemas.microsoft.com/office/powerpoint/2010/main" val="2125862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DF52E1-5AE9-4E74-9232-5CBB2E7B774D}"/>
              </a:ext>
            </a:extLst>
          </p:cNvPr>
          <p:cNvSpPr>
            <a:spLocks noGrp="1"/>
          </p:cNvSpPr>
          <p:nvPr>
            <p:ph type="title"/>
          </p:nvPr>
        </p:nvSpPr>
        <p:spPr>
          <a:xfrm>
            <a:off x="1289824" y="875730"/>
            <a:ext cx="6927411" cy="892974"/>
          </a:xfrm>
        </p:spPr>
        <p:txBody>
          <a:bodyPr/>
          <a:lstStyle/>
          <a:p>
            <a:r>
              <a:rPr lang="da-DK" i="0" u="none" strike="noStrike" dirty="0">
                <a:solidFill>
                  <a:srgbClr val="000000"/>
                </a:solidFill>
                <a:latin typeface="Verdana"/>
              </a:rPr>
              <a:t>Ændret praksis </a:t>
            </a:r>
            <a:br>
              <a:rPr lang="da-DK" i="0" u="none" strike="noStrike" dirty="0">
                <a:solidFill>
                  <a:srgbClr val="000000"/>
                </a:solidFill>
                <a:latin typeface="Verdana"/>
              </a:rPr>
            </a:br>
            <a:r>
              <a:rPr lang="da-DK" sz="1534" dirty="0">
                <a:solidFill>
                  <a:srgbClr val="000000"/>
                </a:solidFill>
              </a:rPr>
              <a:t>- Gyldighedsperiode for godkendelse forlænget til </a:t>
            </a:r>
            <a:r>
              <a:rPr lang="da-DK" sz="1534" dirty="0">
                <a:solidFill>
                  <a:srgbClr val="0070C0"/>
                </a:solidFill>
              </a:rPr>
              <a:t>36</a:t>
            </a:r>
            <a:r>
              <a:rPr lang="da-DK" sz="1534" dirty="0">
                <a:solidFill>
                  <a:srgbClr val="000000"/>
                </a:solidFill>
              </a:rPr>
              <a:t> måneder</a:t>
            </a:r>
            <a:endParaRPr lang="da-DK" sz="1534" dirty="0">
              <a:ea typeface="Verdana"/>
              <a:cs typeface="Verdana"/>
            </a:endParaRPr>
          </a:p>
        </p:txBody>
      </p:sp>
      <p:sp>
        <p:nvSpPr>
          <p:cNvPr id="5" name="Rektangel: afrundede hjørner 4">
            <a:extLst>
              <a:ext uri="{FF2B5EF4-FFF2-40B4-BE49-F238E27FC236}">
                <a16:creationId xmlns:a16="http://schemas.microsoft.com/office/drawing/2014/main" id="{048263EF-C5C8-42E8-A4D8-C255FC205A2C}"/>
              </a:ext>
            </a:extLst>
          </p:cNvPr>
          <p:cNvSpPr/>
          <p:nvPr/>
        </p:nvSpPr>
        <p:spPr>
          <a:xfrm>
            <a:off x="1441914" y="1893383"/>
            <a:ext cx="6368572" cy="3361146"/>
          </a:xfrm>
          <a:prstGeom prst="round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a-DK" sz="1193" i="1" u="sng" dirty="0">
                <a:solidFill>
                  <a:schemeClr val="tx1"/>
                </a:solidFill>
              </a:rPr>
              <a:t>Entreprenører der tidligere er godkendt efter version 2 eller nyere</a:t>
            </a:r>
          </a:p>
          <a:p>
            <a:pPr algn="ctr"/>
            <a:endParaRPr lang="da-DK" sz="1023" dirty="0">
              <a:solidFill>
                <a:schemeClr val="tx1"/>
              </a:solidFill>
            </a:endParaRPr>
          </a:p>
          <a:p>
            <a:pPr marL="146094" indent="-146094">
              <a:buFont typeface="Arial" panose="020B0604020202020204" pitchFamily="34" charset="0"/>
              <a:buChar char="•"/>
            </a:pPr>
            <a:r>
              <a:rPr lang="da-DK" sz="1023" dirty="0">
                <a:solidFill>
                  <a:schemeClr val="tx1"/>
                </a:solidFill>
              </a:rPr>
              <a:t>Banedanmark screener det fremsendte </a:t>
            </a:r>
          </a:p>
          <a:p>
            <a:pPr marL="535681" lvl="1" indent="-146094">
              <a:buFont typeface="Arial" panose="020B0604020202020204" pitchFamily="34" charset="0"/>
              <a:buChar char="•"/>
            </a:pPr>
            <a:r>
              <a:rPr lang="da-DK" sz="1023" i="1" dirty="0">
                <a:solidFill>
                  <a:schemeClr val="tx1"/>
                </a:solidFill>
              </a:rPr>
              <a:t>Er sikkerhedsledelsessystemet opdateret jf. gældende retningslinjer?</a:t>
            </a:r>
          </a:p>
          <a:p>
            <a:pPr lvl="1"/>
            <a:endParaRPr lang="da-DK" sz="426" i="1" dirty="0">
              <a:solidFill>
                <a:schemeClr val="tx1"/>
              </a:solidFill>
            </a:endParaRPr>
          </a:p>
          <a:p>
            <a:pPr lvl="1"/>
            <a:endParaRPr lang="da-DK" sz="426" i="1" dirty="0">
              <a:solidFill>
                <a:schemeClr val="tx1"/>
              </a:solidFill>
            </a:endParaRPr>
          </a:p>
          <a:p>
            <a:pPr marL="146094" indent="-146094">
              <a:buFont typeface="Arial" panose="020B0604020202020204" pitchFamily="34" charset="0"/>
              <a:buChar char="•"/>
            </a:pPr>
            <a:r>
              <a:rPr lang="da-DK" sz="1023" dirty="0">
                <a:solidFill>
                  <a:srgbClr val="00B050"/>
                </a:solidFill>
              </a:rPr>
              <a:t>Tilfredsstillende resultat</a:t>
            </a:r>
            <a:r>
              <a:rPr lang="da-DK" sz="1023" dirty="0">
                <a:solidFill>
                  <a:schemeClr val="tx1"/>
                </a:solidFill>
              </a:rPr>
              <a:t> </a:t>
            </a:r>
          </a:p>
          <a:p>
            <a:pPr marL="535681" lvl="1" indent="-146094">
              <a:buFont typeface="Arial" panose="020B0604020202020204" pitchFamily="34" charset="0"/>
              <a:buChar char="•"/>
            </a:pPr>
            <a:r>
              <a:rPr lang="da-DK" sz="1023" dirty="0">
                <a:solidFill>
                  <a:schemeClr val="tx1"/>
                </a:solidFill>
              </a:rPr>
              <a:t>Nyt godkendelsesbevis med 36 måneders gyldighed </a:t>
            </a:r>
            <a:r>
              <a:rPr lang="da-DK" sz="1023" i="1" dirty="0">
                <a:solidFill>
                  <a:schemeClr val="tx1"/>
                </a:solidFill>
              </a:rPr>
              <a:t>målt fra </a:t>
            </a:r>
            <a:r>
              <a:rPr lang="da-DK" sz="1023" dirty="0">
                <a:solidFill>
                  <a:schemeClr val="tx1"/>
                </a:solidFill>
              </a:rPr>
              <a:t>dato fra oprindelige godkendelsesdato fremsendes. Eventuelt med enkelte kommentarer til forbedring</a:t>
            </a:r>
          </a:p>
          <a:p>
            <a:pPr lvl="1"/>
            <a:endParaRPr lang="da-DK" sz="426" dirty="0">
              <a:solidFill>
                <a:schemeClr val="tx1"/>
              </a:solidFill>
            </a:endParaRPr>
          </a:p>
          <a:p>
            <a:pPr lvl="1"/>
            <a:endParaRPr lang="da-DK" sz="426" dirty="0">
              <a:solidFill>
                <a:schemeClr val="tx1"/>
              </a:solidFill>
            </a:endParaRPr>
          </a:p>
          <a:p>
            <a:pPr marL="146094" indent="-146094">
              <a:buFont typeface="Arial" panose="020B0604020202020204" pitchFamily="34" charset="0"/>
              <a:buChar char="•"/>
            </a:pPr>
            <a:r>
              <a:rPr lang="da-DK" sz="1023" dirty="0">
                <a:solidFill>
                  <a:srgbClr val="C00000"/>
                </a:solidFill>
              </a:rPr>
              <a:t>Ikke tilfredsstillende resultat </a:t>
            </a:r>
          </a:p>
          <a:p>
            <a:pPr marL="535681" lvl="1" indent="-146094">
              <a:buFont typeface="Arial" panose="020B0604020202020204" pitchFamily="34" charset="0"/>
              <a:buChar char="•"/>
            </a:pPr>
            <a:r>
              <a:rPr lang="da-DK" sz="1023" dirty="0">
                <a:solidFill>
                  <a:schemeClr val="tx1"/>
                </a:solidFill>
              </a:rPr>
              <a:t>Tilbagemelding udarbejdes jf. almindelig sagsgang. Der søges yderligere dokumentation for at entreprenøren arbejder systematisk og dokumenteret med sikkerhedsledelsessystemet. Opdaterede dokumenter skal fremsendes. Ved endt sagsbehandling udarbejdes nyt godkendelsesbevis jf. gældende retningslinjer og gældende fra dags dato og 36 måneder frem</a:t>
            </a:r>
          </a:p>
          <a:p>
            <a:pPr marL="146094" indent="-146094">
              <a:buFont typeface="Arial" panose="020B0604020202020204" pitchFamily="34" charset="0"/>
              <a:buChar char="•"/>
            </a:pPr>
            <a:endParaRPr lang="da-DK" sz="1023" dirty="0">
              <a:solidFill>
                <a:schemeClr val="tx1"/>
              </a:solidFill>
            </a:endParaRPr>
          </a:p>
          <a:p>
            <a:endParaRPr lang="da-DK" sz="1534" dirty="0">
              <a:solidFill>
                <a:schemeClr val="tx1"/>
              </a:solidFill>
            </a:endParaRPr>
          </a:p>
        </p:txBody>
      </p:sp>
    </p:spTree>
    <p:extLst>
      <p:ext uri="{BB962C8B-B14F-4D97-AF65-F5344CB8AC3E}">
        <p14:creationId xmlns:p14="http://schemas.microsoft.com/office/powerpoint/2010/main" val="334155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DF52E1-5AE9-4E74-9232-5CBB2E7B774D}"/>
              </a:ext>
            </a:extLst>
          </p:cNvPr>
          <p:cNvSpPr>
            <a:spLocks noGrp="1"/>
          </p:cNvSpPr>
          <p:nvPr>
            <p:ph type="title"/>
          </p:nvPr>
        </p:nvSpPr>
        <p:spPr>
          <a:xfrm>
            <a:off x="1289824" y="875730"/>
            <a:ext cx="6927411" cy="892974"/>
          </a:xfrm>
        </p:spPr>
        <p:txBody>
          <a:bodyPr/>
          <a:lstStyle/>
          <a:p>
            <a:r>
              <a:rPr lang="da-DK" i="0" u="none" strike="noStrike" dirty="0">
                <a:solidFill>
                  <a:srgbClr val="000000"/>
                </a:solidFill>
                <a:latin typeface="Verdana"/>
              </a:rPr>
              <a:t>Ændret praksis </a:t>
            </a:r>
            <a:br>
              <a:rPr lang="da-DK" i="0" u="none" strike="noStrike" dirty="0">
                <a:solidFill>
                  <a:srgbClr val="000000"/>
                </a:solidFill>
                <a:latin typeface="Verdana"/>
              </a:rPr>
            </a:br>
            <a:r>
              <a:rPr lang="da-DK" sz="1534" dirty="0">
                <a:solidFill>
                  <a:srgbClr val="000000"/>
                </a:solidFill>
                <a:latin typeface="Verdana"/>
              </a:rPr>
              <a:t>- Administrative forlængelser</a:t>
            </a:r>
            <a:endParaRPr lang="da-DK" sz="1534" dirty="0">
              <a:ea typeface="Verdana"/>
              <a:cs typeface="Verdana"/>
            </a:endParaRPr>
          </a:p>
        </p:txBody>
      </p:sp>
      <p:sp>
        <p:nvSpPr>
          <p:cNvPr id="3" name="Pladsholder til indhold 2">
            <a:extLst>
              <a:ext uri="{FF2B5EF4-FFF2-40B4-BE49-F238E27FC236}">
                <a16:creationId xmlns:a16="http://schemas.microsoft.com/office/drawing/2014/main" id="{DEA96D16-4C7A-4F1F-9475-D52BA45A4EA1}"/>
              </a:ext>
            </a:extLst>
          </p:cNvPr>
          <p:cNvSpPr>
            <a:spLocks noGrp="1"/>
          </p:cNvSpPr>
          <p:nvPr>
            <p:ph idx="1"/>
          </p:nvPr>
        </p:nvSpPr>
        <p:spPr>
          <a:xfrm>
            <a:off x="1289824" y="2864013"/>
            <a:ext cx="6927411" cy="2138894"/>
          </a:xfrm>
        </p:spPr>
        <p:txBody>
          <a:bodyPr vert="horz" lIns="77913" tIns="38957" rIns="77913" bIns="38957" rtlCol="0" anchor="t">
            <a:normAutofit/>
          </a:bodyPr>
          <a:lstStyle/>
          <a:p>
            <a:pPr marL="0" indent="0">
              <a:buNone/>
            </a:pPr>
            <a:r>
              <a:rPr lang="da-DK" sz="1193" u="sng" dirty="0">
                <a:ea typeface="Verdana"/>
                <a:cs typeface="Verdana"/>
              </a:rPr>
              <a:t>Vær opmærksom på:</a:t>
            </a:r>
          </a:p>
          <a:p>
            <a:pPr marL="0" indent="0">
              <a:lnSpc>
                <a:spcPct val="100000"/>
              </a:lnSpc>
              <a:buNone/>
            </a:pPr>
            <a:endParaRPr lang="da-DK" sz="426" dirty="0">
              <a:ea typeface="Verdana"/>
              <a:cs typeface="Verdana"/>
            </a:endParaRPr>
          </a:p>
          <a:p>
            <a:pPr>
              <a:lnSpc>
                <a:spcPct val="100000"/>
              </a:lnSpc>
              <a:buFont typeface="Courier New" panose="02070309020205020404" pitchFamily="49" charset="0"/>
              <a:buChar char="o"/>
            </a:pPr>
            <a:r>
              <a:rPr lang="da-DK" sz="1193" dirty="0">
                <a:ea typeface="Verdana"/>
                <a:cs typeface="Verdana"/>
              </a:rPr>
              <a:t>Forlængelsen gives under </a:t>
            </a:r>
            <a:r>
              <a:rPr lang="da-DK" sz="1193" b="1" dirty="0">
                <a:ea typeface="Verdana"/>
                <a:cs typeface="Verdana"/>
              </a:rPr>
              <a:t>forudsætning</a:t>
            </a:r>
            <a:r>
              <a:rPr lang="da-DK" sz="1193" dirty="0">
                <a:ea typeface="Verdana"/>
                <a:cs typeface="Verdana"/>
              </a:rPr>
              <a:t> af at entreprenøren arbejder med at holde sikkerhedsledelsessystemet ved lige og i øvrigt </a:t>
            </a:r>
            <a:r>
              <a:rPr lang="da-DK" sz="1193" b="1" dirty="0">
                <a:ea typeface="Verdana"/>
                <a:cs typeface="Verdana"/>
              </a:rPr>
              <a:t>opdatere systemet løbende </a:t>
            </a:r>
            <a:r>
              <a:rPr lang="da-DK" sz="1193" dirty="0">
                <a:ea typeface="Verdana"/>
                <a:cs typeface="Verdana"/>
              </a:rPr>
              <a:t>så det til enhver tid matcher Banedanmarks krav </a:t>
            </a:r>
          </a:p>
          <a:p>
            <a:pPr marL="0" indent="0">
              <a:lnSpc>
                <a:spcPct val="100000"/>
              </a:lnSpc>
              <a:buNone/>
            </a:pPr>
            <a:endParaRPr lang="da-DK" sz="426" dirty="0">
              <a:ea typeface="Verdana"/>
              <a:cs typeface="Verdana"/>
            </a:endParaRPr>
          </a:p>
          <a:p>
            <a:pPr marL="0" indent="0">
              <a:lnSpc>
                <a:spcPct val="100000"/>
              </a:lnSpc>
              <a:buNone/>
            </a:pPr>
            <a:endParaRPr lang="da-DK" sz="426" dirty="0">
              <a:ea typeface="Verdana"/>
              <a:cs typeface="Verdana"/>
            </a:endParaRPr>
          </a:p>
          <a:p>
            <a:pPr>
              <a:lnSpc>
                <a:spcPct val="100000"/>
              </a:lnSpc>
              <a:buFont typeface="Courier New" panose="02070309020205020404" pitchFamily="49" charset="0"/>
              <a:buChar char="o"/>
            </a:pPr>
            <a:r>
              <a:rPr lang="da-DK" sz="1193" dirty="0">
                <a:ea typeface="Verdana"/>
                <a:cs typeface="Verdana"/>
              </a:rPr>
              <a:t>Banedanmark kan vælge at give en </a:t>
            </a:r>
            <a:r>
              <a:rPr lang="da-DK" sz="1193" b="1" dirty="0">
                <a:ea typeface="Verdana"/>
                <a:cs typeface="Verdana"/>
              </a:rPr>
              <a:t>kortere forlængelse</a:t>
            </a:r>
            <a:r>
              <a:rPr lang="da-DK" sz="1193" dirty="0">
                <a:ea typeface="Verdana"/>
                <a:cs typeface="Verdana"/>
              </a:rPr>
              <a:t>, hvis Banedanmark vurderer der er saglige grunde herfor</a:t>
            </a:r>
          </a:p>
          <a:p>
            <a:pPr>
              <a:lnSpc>
                <a:spcPct val="100000"/>
              </a:lnSpc>
              <a:buFont typeface="Courier New" panose="02070309020205020404" pitchFamily="49" charset="0"/>
              <a:buChar char="o"/>
            </a:pPr>
            <a:endParaRPr lang="da-DK" sz="1193" dirty="0">
              <a:ea typeface="Verdana"/>
              <a:cs typeface="Verdana"/>
            </a:endParaRPr>
          </a:p>
          <a:p>
            <a:pPr marL="0" indent="0">
              <a:buNone/>
            </a:pPr>
            <a:endParaRPr lang="da-DK" sz="511" dirty="0">
              <a:ea typeface="Verdana"/>
              <a:cs typeface="Verdana"/>
            </a:endParaRPr>
          </a:p>
          <a:p>
            <a:pPr marL="0" indent="0">
              <a:buNone/>
            </a:pPr>
            <a:endParaRPr lang="da-DK" dirty="0">
              <a:ea typeface="Verdana"/>
              <a:cs typeface="Verdana"/>
            </a:endParaRPr>
          </a:p>
          <a:p>
            <a:pPr marL="389586" lvl="1" indent="0">
              <a:buNone/>
            </a:pPr>
            <a:endParaRPr lang="da-DK" dirty="0">
              <a:ea typeface="Verdana"/>
              <a:cs typeface="Verdana"/>
            </a:endParaRPr>
          </a:p>
        </p:txBody>
      </p:sp>
      <p:sp>
        <p:nvSpPr>
          <p:cNvPr id="5" name="Pladsholder til indhold 2">
            <a:extLst>
              <a:ext uri="{FF2B5EF4-FFF2-40B4-BE49-F238E27FC236}">
                <a16:creationId xmlns:a16="http://schemas.microsoft.com/office/drawing/2014/main" id="{80279499-AEFE-40D3-A194-3B7BCEF2A338}"/>
              </a:ext>
            </a:extLst>
          </p:cNvPr>
          <p:cNvSpPr txBox="1">
            <a:spLocks/>
          </p:cNvSpPr>
          <p:nvPr/>
        </p:nvSpPr>
        <p:spPr>
          <a:xfrm>
            <a:off x="1290958" y="1882371"/>
            <a:ext cx="6927411" cy="1311043"/>
          </a:xfrm>
          <a:prstGeom prst="rect">
            <a:avLst/>
          </a:prstGeom>
        </p:spPr>
        <p:txBody>
          <a:bodyPr vert="horz" lIns="77913" tIns="38957" rIns="77913" bIns="38957" rtlCol="0" anchor="t">
            <a:normAutofit fontScale="25000" lnSpcReduction="20000"/>
          </a:bodyPr>
          <a:lstStyle>
            <a:lvl1pPr marL="342900" indent="-342900" algn="l" defTabSz="914400" rtl="0" eaLnBrk="1" latinLnBrk="0" hangingPunct="1">
              <a:lnSpc>
                <a:spcPct val="150000"/>
              </a:lnSpc>
              <a:spcBef>
                <a:spcPts val="0"/>
              </a:spcBef>
              <a:buFont typeface="Agfa Rotis Sans Serif" pitchFamily="2" charset="0"/>
              <a:buChar char="–"/>
              <a:defRPr sz="1800" kern="1200">
                <a:solidFill>
                  <a:schemeClr val="tx1"/>
                </a:solidFill>
                <a:latin typeface="+mj-lt"/>
                <a:ea typeface="+mn-ea"/>
                <a:cs typeface="+mn-cs"/>
              </a:defRPr>
            </a:lvl1pPr>
            <a:lvl2pPr marL="742950" indent="-285750" algn="l" defTabSz="914400" rtl="0" eaLnBrk="1" latinLnBrk="0" hangingPunct="1">
              <a:lnSpc>
                <a:spcPct val="150000"/>
              </a:lnSpc>
              <a:spcBef>
                <a:spcPts val="0"/>
              </a:spcBef>
              <a:buFont typeface="Courier New" pitchFamily="49" charset="0"/>
              <a:buChar char="o"/>
              <a:defRPr sz="1800" kern="1200">
                <a:solidFill>
                  <a:schemeClr val="tx1"/>
                </a:solidFill>
                <a:latin typeface="+mj-lt"/>
                <a:ea typeface="+mn-ea"/>
                <a:cs typeface="+mn-cs"/>
              </a:defRPr>
            </a:lvl2pPr>
            <a:lvl3pPr marL="11430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4431" dirty="0">
                <a:ea typeface="Verdana"/>
                <a:cs typeface="Verdana"/>
              </a:rPr>
              <a:t>Primært relevant for alle der har søgt efter retningslinjer – </a:t>
            </a:r>
            <a:r>
              <a:rPr lang="da-DK" sz="4431" b="1" dirty="0">
                <a:ea typeface="Verdana"/>
                <a:cs typeface="Verdana"/>
              </a:rPr>
              <a:t>version 1 (2009) </a:t>
            </a:r>
            <a:r>
              <a:rPr lang="da-DK" sz="4431" dirty="0">
                <a:ea typeface="Verdana"/>
                <a:cs typeface="Verdana"/>
              </a:rPr>
              <a:t>og fortsat har et gyldigt godkendelsesbevis eventuelt suppleret med mail vedr. forlængelse</a:t>
            </a:r>
          </a:p>
          <a:p>
            <a:pPr marL="0" indent="0">
              <a:buNone/>
            </a:pPr>
            <a:endParaRPr lang="da-DK" sz="1619" dirty="0">
              <a:ea typeface="Verdana"/>
              <a:cs typeface="Verdana"/>
            </a:endParaRPr>
          </a:p>
          <a:p>
            <a:pPr marL="0" indent="0">
              <a:buNone/>
            </a:pPr>
            <a:r>
              <a:rPr lang="da-DK" sz="7498" dirty="0">
                <a:ea typeface="Verdana"/>
                <a:cs typeface="Verdana"/>
              </a:rPr>
              <a:t>Administrative forlængelser fra </a:t>
            </a:r>
            <a:r>
              <a:rPr lang="da-DK" sz="7498" dirty="0">
                <a:solidFill>
                  <a:srgbClr val="0070C0"/>
                </a:solidFill>
                <a:ea typeface="Verdana"/>
                <a:cs typeface="Verdana"/>
              </a:rPr>
              <a:t>4</a:t>
            </a:r>
            <a:r>
              <a:rPr lang="da-DK" sz="7498" dirty="0">
                <a:ea typeface="Verdana"/>
                <a:cs typeface="Verdana"/>
              </a:rPr>
              <a:t> til </a:t>
            </a:r>
            <a:r>
              <a:rPr lang="da-DK" sz="7498" dirty="0">
                <a:solidFill>
                  <a:srgbClr val="0070C0"/>
                </a:solidFill>
                <a:ea typeface="Verdana"/>
                <a:cs typeface="Verdana"/>
              </a:rPr>
              <a:t>12</a:t>
            </a:r>
            <a:r>
              <a:rPr lang="da-DK" sz="7498" dirty="0">
                <a:ea typeface="Verdana"/>
                <a:cs typeface="Verdana"/>
              </a:rPr>
              <a:t> måneder</a:t>
            </a:r>
          </a:p>
        </p:txBody>
      </p:sp>
      <p:pic>
        <p:nvPicPr>
          <p:cNvPr id="6" name="Billede 5">
            <a:extLst>
              <a:ext uri="{FF2B5EF4-FFF2-40B4-BE49-F238E27FC236}">
                <a16:creationId xmlns:a16="http://schemas.microsoft.com/office/drawing/2014/main" id="{82345C4D-E7B1-4783-A132-35A92774AB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0985" y="606628"/>
            <a:ext cx="2954288" cy="1104407"/>
          </a:xfrm>
          <a:prstGeom prst="rect">
            <a:avLst/>
          </a:prstGeom>
        </p:spPr>
      </p:pic>
    </p:spTree>
    <p:extLst>
      <p:ext uri="{BB962C8B-B14F-4D97-AF65-F5344CB8AC3E}">
        <p14:creationId xmlns:p14="http://schemas.microsoft.com/office/powerpoint/2010/main" val="312979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DF52E1-5AE9-4E74-9232-5CBB2E7B774D}"/>
              </a:ext>
            </a:extLst>
          </p:cNvPr>
          <p:cNvSpPr>
            <a:spLocks noGrp="1"/>
          </p:cNvSpPr>
          <p:nvPr>
            <p:ph type="title"/>
          </p:nvPr>
        </p:nvSpPr>
        <p:spPr>
          <a:xfrm>
            <a:off x="1289824" y="875730"/>
            <a:ext cx="6927411" cy="892974"/>
          </a:xfrm>
        </p:spPr>
        <p:txBody>
          <a:bodyPr/>
          <a:lstStyle/>
          <a:p>
            <a:r>
              <a:rPr lang="da-DK" i="0" u="none" strike="noStrike" dirty="0">
                <a:solidFill>
                  <a:srgbClr val="000000"/>
                </a:solidFill>
                <a:latin typeface="Verdana"/>
              </a:rPr>
              <a:t>Præcisering af praksis i øvrigt</a:t>
            </a:r>
            <a:br>
              <a:rPr lang="da-DK" i="0" u="none" strike="noStrike" dirty="0">
                <a:solidFill>
                  <a:srgbClr val="000000"/>
                </a:solidFill>
                <a:latin typeface="Verdana"/>
              </a:rPr>
            </a:br>
            <a:r>
              <a:rPr lang="da-DK" sz="1534" dirty="0">
                <a:solidFill>
                  <a:srgbClr val="000000"/>
                </a:solidFill>
                <a:latin typeface="Verdana"/>
              </a:rPr>
              <a:t>- Entreprenørens reaktion på Banedanmarks tilbagemeldinger</a:t>
            </a:r>
            <a:endParaRPr lang="da-DK" sz="1534" dirty="0">
              <a:ea typeface="Verdana"/>
              <a:cs typeface="Verdana"/>
            </a:endParaRPr>
          </a:p>
        </p:txBody>
      </p:sp>
      <p:sp>
        <p:nvSpPr>
          <p:cNvPr id="3" name="Pladsholder til indhold 2">
            <a:extLst>
              <a:ext uri="{FF2B5EF4-FFF2-40B4-BE49-F238E27FC236}">
                <a16:creationId xmlns:a16="http://schemas.microsoft.com/office/drawing/2014/main" id="{DEA96D16-4C7A-4F1F-9475-D52BA45A4EA1}"/>
              </a:ext>
            </a:extLst>
          </p:cNvPr>
          <p:cNvSpPr>
            <a:spLocks noGrp="1"/>
          </p:cNvSpPr>
          <p:nvPr>
            <p:ph idx="1"/>
          </p:nvPr>
        </p:nvSpPr>
        <p:spPr>
          <a:xfrm>
            <a:off x="1289824" y="1809678"/>
            <a:ext cx="6927411" cy="4239484"/>
          </a:xfrm>
        </p:spPr>
        <p:txBody>
          <a:bodyPr vert="horz" lIns="77913" tIns="38957" rIns="77913" bIns="38957" rtlCol="0" anchor="t">
            <a:normAutofit fontScale="62500" lnSpcReduction="20000"/>
          </a:bodyPr>
          <a:lstStyle/>
          <a:p>
            <a:pPr fontAlgn="ctr">
              <a:buFont typeface="Courier New" panose="02070309020205020404" pitchFamily="49" charset="0"/>
              <a:buChar char="o"/>
            </a:pPr>
            <a:r>
              <a:rPr lang="da-DK" sz="1875" dirty="0"/>
              <a:t>Når Banedanmark giver en </a:t>
            </a:r>
            <a:r>
              <a:rPr lang="da-DK" sz="1875" b="1" dirty="0"/>
              <a:t>tilbagemelding </a:t>
            </a:r>
            <a:r>
              <a:rPr lang="da-DK" sz="1875" dirty="0"/>
              <a:t>eller henvender sig til den enkelte entreprenør </a:t>
            </a:r>
            <a:r>
              <a:rPr lang="da-DK" sz="1875" b="1" dirty="0"/>
              <a:t>forventer Banedanmark </a:t>
            </a:r>
            <a:r>
              <a:rPr lang="da-DK" sz="1875" dirty="0"/>
              <a:t>at entreprenørene svarer og sender opdateret dokumentation </a:t>
            </a:r>
            <a:r>
              <a:rPr lang="da-DK" sz="1875" b="1" dirty="0"/>
              <a:t>hurtigst muligt </a:t>
            </a:r>
            <a:r>
              <a:rPr lang="da-DK" sz="1875" dirty="0"/>
              <a:t>og senest inden </a:t>
            </a:r>
            <a:r>
              <a:rPr lang="da-DK" sz="1875" u="sng" dirty="0">
                <a:solidFill>
                  <a:srgbClr val="C00000"/>
                </a:solidFill>
              </a:rPr>
              <a:t>20 arbejdsdage</a:t>
            </a:r>
            <a:endParaRPr lang="da-DK" sz="1875" dirty="0"/>
          </a:p>
          <a:p>
            <a:pPr marL="0" indent="0" fontAlgn="ctr">
              <a:buNone/>
            </a:pPr>
            <a:endParaRPr lang="da-DK" sz="767" dirty="0"/>
          </a:p>
          <a:p>
            <a:pPr fontAlgn="ctr">
              <a:buFont typeface="Courier New" panose="02070309020205020404" pitchFamily="49" charset="0"/>
              <a:buChar char="o"/>
            </a:pPr>
            <a:r>
              <a:rPr lang="da-DK" sz="1875" b="1" dirty="0"/>
              <a:t>Manglende overholdelse af frist nr. 1:</a:t>
            </a:r>
          </a:p>
          <a:p>
            <a:pPr lvl="1" fontAlgn="ctr"/>
            <a:r>
              <a:rPr lang="da-DK" sz="1875" dirty="0"/>
              <a:t>Banedanmark tager kontakt til entreprenøren igen med annoncering af frist på </a:t>
            </a:r>
            <a:r>
              <a:rPr lang="da-DK" sz="1875" u="sng" dirty="0">
                <a:solidFill>
                  <a:srgbClr val="C00000"/>
                </a:solidFill>
              </a:rPr>
              <a:t>10 arbejdsdage </a:t>
            </a:r>
            <a:r>
              <a:rPr lang="da-DK" sz="1875" dirty="0"/>
              <a:t>målt fra maildato for fremsendelse af opdateret dokumentation jf. Banedanmarks seneste tilbagemelding  </a:t>
            </a:r>
          </a:p>
          <a:p>
            <a:pPr marL="389586" lvl="1" indent="0" fontAlgn="ctr">
              <a:buNone/>
            </a:pPr>
            <a:endParaRPr lang="da-DK" sz="767" dirty="0"/>
          </a:p>
          <a:p>
            <a:pPr fontAlgn="ctr">
              <a:buFont typeface="Courier New" panose="02070309020205020404" pitchFamily="49" charset="0"/>
              <a:buChar char="o"/>
            </a:pPr>
            <a:r>
              <a:rPr lang="da-DK" sz="1875" b="1" dirty="0"/>
              <a:t>Manglende overholdelse af frist nr. 2: </a:t>
            </a:r>
          </a:p>
          <a:p>
            <a:pPr lvl="1" fontAlgn="ctr"/>
            <a:r>
              <a:rPr lang="da-DK" sz="1875" dirty="0"/>
              <a:t>Entreprenøren bliver sat bagerst i køen – dog forventes det at entreprenøren fortsat arbejder på at fremsende opdateret dokumentation hurtigst muligt </a:t>
            </a:r>
          </a:p>
          <a:p>
            <a:pPr lvl="1" fontAlgn="ctr"/>
            <a:endParaRPr lang="da-DK" sz="767" dirty="0"/>
          </a:p>
          <a:p>
            <a:pPr fontAlgn="ctr">
              <a:buFont typeface="Courier New" panose="02070309020205020404" pitchFamily="49" charset="0"/>
              <a:buChar char="o"/>
            </a:pPr>
            <a:r>
              <a:rPr lang="da-DK" sz="1875" dirty="0"/>
              <a:t>Hvis entreprenøren gentagende gange </a:t>
            </a:r>
            <a:r>
              <a:rPr lang="da-DK" sz="1875" b="1" dirty="0"/>
              <a:t>ikke leverer som aftalt </a:t>
            </a:r>
            <a:r>
              <a:rPr lang="da-DK" sz="1875" dirty="0"/>
              <a:t>og </a:t>
            </a:r>
            <a:r>
              <a:rPr lang="da-DK" sz="1875" b="1" dirty="0"/>
              <a:t>samarbejdet</a:t>
            </a:r>
            <a:r>
              <a:rPr lang="da-DK" sz="1875" dirty="0"/>
              <a:t> i øvrigt </a:t>
            </a:r>
            <a:r>
              <a:rPr lang="da-DK" sz="1875" b="1" dirty="0"/>
              <a:t>ikke fungerer optimalt </a:t>
            </a:r>
            <a:r>
              <a:rPr lang="da-DK" sz="1875" dirty="0"/>
              <a:t>i ansøgningsprocessen, så kan det have konsekvenser for entreprenørens godkendelse til at leverer jernbanesikkerhedsmæssige ydelser  </a:t>
            </a:r>
          </a:p>
          <a:p>
            <a:pPr marL="0" indent="0" fontAlgn="ctr">
              <a:buNone/>
            </a:pPr>
            <a:endParaRPr lang="da-DK" dirty="0"/>
          </a:p>
        </p:txBody>
      </p:sp>
    </p:spTree>
    <p:extLst>
      <p:ext uri="{BB962C8B-B14F-4D97-AF65-F5344CB8AC3E}">
        <p14:creationId xmlns:p14="http://schemas.microsoft.com/office/powerpoint/2010/main" val="250355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60ACFF-9896-43C5-9729-A3B3DFB37CB4}"/>
              </a:ext>
            </a:extLst>
          </p:cNvPr>
          <p:cNvSpPr>
            <a:spLocks noGrp="1"/>
          </p:cNvSpPr>
          <p:nvPr>
            <p:ph type="title"/>
          </p:nvPr>
        </p:nvSpPr>
        <p:spPr>
          <a:xfrm>
            <a:off x="1289824" y="1045398"/>
            <a:ext cx="6564355" cy="608583"/>
          </a:xfrm>
        </p:spPr>
        <p:txBody>
          <a:bodyPr/>
          <a:lstStyle/>
          <a:p>
            <a:r>
              <a:rPr lang="da-DK" dirty="0">
                <a:solidFill>
                  <a:schemeClr val="tx1"/>
                </a:solidFill>
              </a:rPr>
              <a:t>Vigtig reminder i øvrigt</a:t>
            </a:r>
            <a:br>
              <a:rPr lang="da-DK" dirty="0">
                <a:solidFill>
                  <a:schemeClr val="tx1"/>
                </a:solidFill>
              </a:rPr>
            </a:br>
            <a:r>
              <a:rPr lang="da-DK" sz="1534" dirty="0">
                <a:solidFill>
                  <a:schemeClr val="tx1"/>
                </a:solidFill>
              </a:rPr>
              <a:t>- Pligt til at orientere Banedanmark om ændringer jf. 3.4</a:t>
            </a:r>
            <a:r>
              <a:rPr lang="da-DK" dirty="0">
                <a:solidFill>
                  <a:schemeClr val="tx1"/>
                </a:solidFill>
              </a:rPr>
              <a:t> </a:t>
            </a:r>
          </a:p>
        </p:txBody>
      </p:sp>
      <p:sp>
        <p:nvSpPr>
          <p:cNvPr id="3" name="Pladsholder til indhold 2">
            <a:extLst>
              <a:ext uri="{FF2B5EF4-FFF2-40B4-BE49-F238E27FC236}">
                <a16:creationId xmlns:a16="http://schemas.microsoft.com/office/drawing/2014/main" id="{A2BDADD2-BD8C-435C-B44F-7B7E48DE0FF1}"/>
              </a:ext>
            </a:extLst>
          </p:cNvPr>
          <p:cNvSpPr>
            <a:spLocks noGrp="1"/>
          </p:cNvSpPr>
          <p:nvPr>
            <p:ph idx="1"/>
          </p:nvPr>
        </p:nvSpPr>
        <p:spPr>
          <a:xfrm>
            <a:off x="1289823" y="1881393"/>
            <a:ext cx="6924393" cy="1348128"/>
          </a:xfrm>
        </p:spPr>
        <p:txBody>
          <a:bodyPr>
            <a:normAutofit lnSpcReduction="10000"/>
          </a:bodyPr>
          <a:lstStyle/>
          <a:p>
            <a:pPr marL="0" indent="0">
              <a:buNone/>
            </a:pPr>
            <a:r>
              <a:rPr lang="da-DK" dirty="0"/>
              <a:t>Vær opmærksom på</a:t>
            </a:r>
          </a:p>
          <a:p>
            <a:r>
              <a:rPr lang="da-DK" sz="1278" dirty="0"/>
              <a:t>Entreprenøren har pligt til at orientere Banedanmark om væsentlige ændringer, der direkte eller indirekte betydning for jernbanesikkerheden - </a:t>
            </a:r>
            <a:r>
              <a:rPr lang="da-DK" sz="1278" u="sng" dirty="0"/>
              <a:t>Eksempelvis</a:t>
            </a:r>
          </a:p>
        </p:txBody>
      </p:sp>
      <p:sp>
        <p:nvSpPr>
          <p:cNvPr id="7" name="Rektangel: afrundede hjørner 6">
            <a:extLst>
              <a:ext uri="{FF2B5EF4-FFF2-40B4-BE49-F238E27FC236}">
                <a16:creationId xmlns:a16="http://schemas.microsoft.com/office/drawing/2014/main" id="{C4AD6B48-06A2-41CA-BF75-791740A11D81}"/>
              </a:ext>
            </a:extLst>
          </p:cNvPr>
          <p:cNvSpPr/>
          <p:nvPr/>
        </p:nvSpPr>
        <p:spPr>
          <a:xfrm>
            <a:off x="6159402" y="3480174"/>
            <a:ext cx="2712889" cy="16521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534" b="1" dirty="0"/>
              <a:t>Se listen på væggen</a:t>
            </a:r>
          </a:p>
          <a:p>
            <a:pPr marL="243492" indent="-243492">
              <a:buFontTx/>
              <a:buChar char="-"/>
            </a:pPr>
            <a:r>
              <a:rPr lang="da-DK" sz="1363" dirty="0"/>
              <a:t>Kort kvalitetstjek af stamdata </a:t>
            </a:r>
          </a:p>
          <a:p>
            <a:pPr marL="243492" indent="-243492">
              <a:buFontTx/>
              <a:buChar char="-"/>
            </a:pPr>
            <a:r>
              <a:rPr lang="da-DK" sz="1363" dirty="0"/>
              <a:t>Sæt</a:t>
            </a:r>
            <a:r>
              <a:rPr lang="da-DK" sz="1534" dirty="0"/>
              <a:t> </a:t>
            </a:r>
            <a:r>
              <a:rPr lang="da-DK" sz="3067" dirty="0">
                <a:sym typeface="Wingdings" panose="05000000000000000000" pitchFamily="2" charset="2"/>
              </a:rPr>
              <a:t></a:t>
            </a:r>
            <a:r>
              <a:rPr lang="da-DK" sz="1534" dirty="0">
                <a:sym typeface="Wingdings" panose="05000000000000000000" pitchFamily="2" charset="2"/>
              </a:rPr>
              <a:t> </a:t>
            </a:r>
            <a:r>
              <a:rPr lang="da-DK" sz="1363" dirty="0"/>
              <a:t>eller</a:t>
            </a:r>
          </a:p>
          <a:p>
            <a:pPr marL="243492" indent="-243492">
              <a:buFontTx/>
              <a:buChar char="-"/>
            </a:pPr>
            <a:r>
              <a:rPr lang="da-DK" sz="1363" dirty="0"/>
              <a:t>Tilføj eventuelt rettelser</a:t>
            </a:r>
          </a:p>
        </p:txBody>
      </p:sp>
      <p:sp>
        <p:nvSpPr>
          <p:cNvPr id="8" name="Pladsholder til indhold 2">
            <a:extLst>
              <a:ext uri="{FF2B5EF4-FFF2-40B4-BE49-F238E27FC236}">
                <a16:creationId xmlns:a16="http://schemas.microsoft.com/office/drawing/2014/main" id="{3C2E723B-27F5-48CF-B358-E06722AF981A}"/>
              </a:ext>
            </a:extLst>
          </p:cNvPr>
          <p:cNvSpPr txBox="1">
            <a:spLocks/>
          </p:cNvSpPr>
          <p:nvPr/>
        </p:nvSpPr>
        <p:spPr>
          <a:xfrm>
            <a:off x="1128677" y="3220133"/>
            <a:ext cx="4607330" cy="1896209"/>
          </a:xfrm>
          <a:prstGeom prst="rect">
            <a:avLst/>
          </a:prstGeom>
        </p:spPr>
        <p:txBody>
          <a:bodyPr vert="horz" lIns="77913" tIns="38957" rIns="77913" bIns="38957" rtlCol="0">
            <a:normAutofit fontScale="85000" lnSpcReduction="20000"/>
          </a:bodyPr>
          <a:lstStyle>
            <a:lvl1pPr marL="342900" indent="-342900" algn="l" defTabSz="914400" rtl="0" eaLnBrk="1" latinLnBrk="0" hangingPunct="1">
              <a:lnSpc>
                <a:spcPct val="150000"/>
              </a:lnSpc>
              <a:spcBef>
                <a:spcPts val="0"/>
              </a:spcBef>
              <a:buFont typeface="Agfa Rotis Sans Serif" pitchFamily="2" charset="0"/>
              <a:buChar char="–"/>
              <a:defRPr sz="1800" kern="1200">
                <a:solidFill>
                  <a:schemeClr val="tx1"/>
                </a:solidFill>
                <a:latin typeface="+mj-lt"/>
                <a:ea typeface="+mn-ea"/>
                <a:cs typeface="+mn-cs"/>
              </a:defRPr>
            </a:lvl1pPr>
            <a:lvl2pPr marL="742950" indent="-285750" algn="l" defTabSz="914400" rtl="0" eaLnBrk="1" latinLnBrk="0" hangingPunct="1">
              <a:lnSpc>
                <a:spcPct val="150000"/>
              </a:lnSpc>
              <a:spcBef>
                <a:spcPts val="0"/>
              </a:spcBef>
              <a:buFont typeface="Courier New" pitchFamily="49" charset="0"/>
              <a:buChar char="o"/>
              <a:defRPr sz="1800" kern="1200">
                <a:solidFill>
                  <a:schemeClr val="tx1"/>
                </a:solidFill>
                <a:latin typeface="+mj-lt"/>
                <a:ea typeface="+mn-ea"/>
                <a:cs typeface="+mn-cs"/>
              </a:defRPr>
            </a:lvl2pPr>
            <a:lvl3pPr marL="11430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da-DK" sz="1278" b="1" dirty="0"/>
              <a:t>Udskiftning</a:t>
            </a:r>
            <a:r>
              <a:rPr lang="da-DK" sz="1278" dirty="0"/>
              <a:t> af den Jernbanesikkerhedsansvarlige eller andre nøglepersoner (</a:t>
            </a:r>
            <a:r>
              <a:rPr lang="da-DK" sz="1278" b="1" dirty="0"/>
              <a:t>organisationsændring</a:t>
            </a:r>
            <a:r>
              <a:rPr lang="da-DK" sz="1278" dirty="0"/>
              <a:t>)</a:t>
            </a:r>
          </a:p>
          <a:p>
            <a:pPr lvl="1"/>
            <a:endParaRPr lang="da-DK" sz="1278" b="1" dirty="0"/>
          </a:p>
          <a:p>
            <a:pPr lvl="1"/>
            <a:r>
              <a:rPr lang="da-DK" sz="1278" b="1" dirty="0"/>
              <a:t>Ændring af kompetencer </a:t>
            </a:r>
            <a:r>
              <a:rPr lang="da-DK" sz="1278" dirty="0"/>
              <a:t>for nøglepersoner (+/÷)</a:t>
            </a:r>
          </a:p>
          <a:p>
            <a:pPr lvl="1"/>
            <a:endParaRPr lang="da-DK" sz="1278" b="1" dirty="0"/>
          </a:p>
          <a:p>
            <a:pPr lvl="1"/>
            <a:r>
              <a:rPr lang="da-DK" sz="1278" b="1" dirty="0"/>
              <a:t>Ændring</a:t>
            </a:r>
            <a:r>
              <a:rPr lang="da-DK" sz="1278" dirty="0"/>
              <a:t> af jernbanesikkerhedsmæssige </a:t>
            </a:r>
            <a:r>
              <a:rPr lang="da-DK" sz="1278" b="1" dirty="0"/>
              <a:t>ydelser</a:t>
            </a:r>
            <a:r>
              <a:rPr lang="da-DK" sz="1278" dirty="0"/>
              <a:t> </a:t>
            </a:r>
          </a:p>
          <a:p>
            <a:pPr lvl="1"/>
            <a:endParaRPr lang="da-DK" sz="1278" dirty="0"/>
          </a:p>
          <a:p>
            <a:pPr lvl="1"/>
            <a:r>
              <a:rPr lang="da-DK" sz="1278" dirty="0"/>
              <a:t>Samt andre ændringer – eksempelvis </a:t>
            </a:r>
            <a:r>
              <a:rPr lang="da-DK" sz="1278" b="1" dirty="0"/>
              <a:t>kontaktdata</a:t>
            </a:r>
          </a:p>
        </p:txBody>
      </p:sp>
    </p:spTree>
    <p:extLst>
      <p:ext uri="{BB962C8B-B14F-4D97-AF65-F5344CB8AC3E}">
        <p14:creationId xmlns:p14="http://schemas.microsoft.com/office/powerpoint/2010/main" val="20844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solidFill>
                  <a:schemeClr val="tx1"/>
                </a:solidFill>
              </a:rPr>
              <a:t>Opsamling og spørgsmål</a:t>
            </a:r>
          </a:p>
        </p:txBody>
      </p:sp>
      <p:sp>
        <p:nvSpPr>
          <p:cNvPr id="3" name="Tekstboks 2"/>
          <p:cNvSpPr txBox="1"/>
          <p:nvPr/>
        </p:nvSpPr>
        <p:spPr>
          <a:xfrm>
            <a:off x="1258780" y="1588325"/>
            <a:ext cx="6749153" cy="564514"/>
          </a:xfrm>
          <a:prstGeom prst="rect">
            <a:avLst/>
          </a:prstGeom>
          <a:noFill/>
        </p:spPr>
        <p:txBody>
          <a:bodyPr wrap="square" rtlCol="0">
            <a:spAutoFit/>
          </a:bodyPr>
          <a:lstStyle/>
          <a:p>
            <a:endParaRPr lang="da-DK" sz="1534"/>
          </a:p>
          <a:p>
            <a:pPr marL="243492" indent="-243492">
              <a:buFont typeface="Arial" panose="020B0604020202020204" pitchFamily="34" charset="0"/>
              <a:buChar char="•"/>
            </a:pPr>
            <a:endParaRPr lang="da-DK" sz="1534"/>
          </a:p>
        </p:txBody>
      </p:sp>
      <p:pic>
        <p:nvPicPr>
          <p:cNvPr id="4" name="Billede 3">
            <a:extLst>
              <a:ext uri="{FF2B5EF4-FFF2-40B4-BE49-F238E27FC236}">
                <a16:creationId xmlns:a16="http://schemas.microsoft.com/office/drawing/2014/main" id="{A6B76611-37F6-43FD-BF58-8A14B94C1B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6669" y="663324"/>
            <a:ext cx="2684708" cy="1528322"/>
          </a:xfrm>
          <a:prstGeom prst="rect">
            <a:avLst/>
          </a:prstGeom>
        </p:spPr>
      </p:pic>
    </p:spTree>
    <p:extLst>
      <p:ext uri="{BB962C8B-B14F-4D97-AF65-F5344CB8AC3E}">
        <p14:creationId xmlns:p14="http://schemas.microsoft.com/office/powerpoint/2010/main" val="686272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17172-B5FB-4D73-9B50-9891E0DF1FB1}"/>
              </a:ext>
            </a:extLst>
          </p:cNvPr>
          <p:cNvSpPr>
            <a:spLocks noGrp="1"/>
          </p:cNvSpPr>
          <p:nvPr>
            <p:ph type="title"/>
          </p:nvPr>
        </p:nvSpPr>
        <p:spPr/>
        <p:txBody>
          <a:bodyPr/>
          <a:lstStyle/>
          <a:p>
            <a:br>
              <a:rPr lang="da-DK" dirty="0"/>
            </a:br>
            <a:endParaRPr lang="da-DK" dirty="0"/>
          </a:p>
        </p:txBody>
      </p:sp>
      <p:sp>
        <p:nvSpPr>
          <p:cNvPr id="3" name="Pladsholder til indhold 2">
            <a:extLst>
              <a:ext uri="{FF2B5EF4-FFF2-40B4-BE49-F238E27FC236}">
                <a16:creationId xmlns:a16="http://schemas.microsoft.com/office/drawing/2014/main" id="{5473B47C-700E-4B68-AA00-AC9365FB56E5}"/>
              </a:ext>
            </a:extLst>
          </p:cNvPr>
          <p:cNvSpPr>
            <a:spLocks noGrp="1"/>
          </p:cNvSpPr>
          <p:nvPr>
            <p:ph idx="1"/>
          </p:nvPr>
        </p:nvSpPr>
        <p:spPr>
          <a:xfrm>
            <a:off x="720000" y="1080000"/>
            <a:ext cx="7704000" cy="4320000"/>
          </a:xfrm>
        </p:spPr>
        <p:txBody>
          <a:bodyPr>
            <a:normAutofit/>
          </a:bodyPr>
          <a:lstStyle/>
          <a:p>
            <a:pPr marL="0" indent="0">
              <a:buNone/>
            </a:pPr>
            <a:endParaRPr lang="da-DK" b="1" dirty="0"/>
          </a:p>
          <a:p>
            <a:pPr marL="0" indent="0">
              <a:buNone/>
            </a:pPr>
            <a:endParaRPr lang="da-DK" b="1" dirty="0"/>
          </a:p>
          <a:p>
            <a:pPr marL="0" indent="0">
              <a:buNone/>
            </a:pPr>
            <a:endParaRPr lang="da-DK" dirty="0"/>
          </a:p>
          <a:p>
            <a:pPr marL="0" indent="0">
              <a:buNone/>
            </a:pPr>
            <a:r>
              <a:rPr lang="da-DK" b="1" dirty="0"/>
              <a:t>Opdatering af </a:t>
            </a:r>
            <a:r>
              <a:rPr lang="da-DK" b="1" i="1" dirty="0"/>
              <a:t>Retningslinjer for godkendelse af entreprenører der leverer jernbanesikkerhedsmæssige ydelser til Banedanmark </a:t>
            </a:r>
            <a:r>
              <a:rPr lang="da-DK" b="1" dirty="0"/>
              <a:t>og</a:t>
            </a:r>
            <a:r>
              <a:rPr lang="da-DK" b="1" i="1" dirty="0"/>
              <a:t> Læsevejledning</a:t>
            </a:r>
            <a:endParaRPr lang="da-DK" dirty="0"/>
          </a:p>
          <a:p>
            <a:pPr marL="0" indent="0">
              <a:buNone/>
            </a:pPr>
            <a:endParaRPr lang="da-DK" dirty="0"/>
          </a:p>
          <a:p>
            <a:pPr marL="0" indent="0">
              <a:buNone/>
            </a:pPr>
            <a:r>
              <a:rPr lang="da-DK" i="1" dirty="0"/>
              <a:t>Ved: Merethe Elberg Bork, Lead auditor, Kvalitet &amp; Sikkerhed, Banedanmark</a:t>
            </a:r>
          </a:p>
          <a:p>
            <a:pPr marL="0" indent="0">
              <a:buNone/>
            </a:pPr>
            <a:endParaRPr lang="da-DK" i="1" dirty="0"/>
          </a:p>
          <a:p>
            <a:endParaRPr lang="da-DK" dirty="0"/>
          </a:p>
        </p:txBody>
      </p:sp>
      <p:pic>
        <p:nvPicPr>
          <p:cNvPr id="4" name="Billede 3">
            <a:extLst>
              <a:ext uri="{FF2B5EF4-FFF2-40B4-BE49-F238E27FC236}">
                <a16:creationId xmlns:a16="http://schemas.microsoft.com/office/drawing/2014/main" id="{89FC0442-BEBD-40A5-8EE5-3B9702047C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116632"/>
            <a:ext cx="2891122" cy="1296144"/>
          </a:xfrm>
          <a:prstGeom prst="rect">
            <a:avLst/>
          </a:prstGeom>
        </p:spPr>
      </p:pic>
    </p:spTree>
    <p:extLst>
      <p:ext uri="{BB962C8B-B14F-4D97-AF65-F5344CB8AC3E}">
        <p14:creationId xmlns:p14="http://schemas.microsoft.com/office/powerpoint/2010/main" val="3302983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DF52E1-5AE9-4E74-9232-5CBB2E7B774D}"/>
              </a:ext>
            </a:extLst>
          </p:cNvPr>
          <p:cNvSpPr>
            <a:spLocks noGrp="1"/>
          </p:cNvSpPr>
          <p:nvPr>
            <p:ph type="title"/>
          </p:nvPr>
        </p:nvSpPr>
        <p:spPr>
          <a:xfrm>
            <a:off x="1289824" y="875730"/>
            <a:ext cx="6927411" cy="892974"/>
          </a:xfrm>
        </p:spPr>
        <p:txBody>
          <a:bodyPr/>
          <a:lstStyle/>
          <a:p>
            <a:r>
              <a:rPr lang="da-DK" dirty="0">
                <a:solidFill>
                  <a:srgbClr val="000000"/>
                </a:solidFill>
              </a:rPr>
              <a:t>Påtænkte opdateringer </a:t>
            </a:r>
            <a:br>
              <a:rPr lang="da-DK" dirty="0">
                <a:solidFill>
                  <a:srgbClr val="000000"/>
                </a:solidFill>
                <a:latin typeface="Verdana"/>
              </a:rPr>
            </a:br>
            <a:r>
              <a:rPr lang="da-DK" sz="1534" dirty="0">
                <a:solidFill>
                  <a:srgbClr val="000000"/>
                </a:solidFill>
                <a:latin typeface="Verdana"/>
              </a:rPr>
              <a:t>- </a:t>
            </a:r>
            <a:r>
              <a:rPr lang="da-DK" sz="1534" b="1" dirty="0">
                <a:solidFill>
                  <a:srgbClr val="000000"/>
                </a:solidFill>
                <a:latin typeface="Verdana"/>
              </a:rPr>
              <a:t>R</a:t>
            </a:r>
            <a:r>
              <a:rPr lang="da-DK" sz="1534" b="1" dirty="0">
                <a:solidFill>
                  <a:srgbClr val="000000"/>
                </a:solidFill>
              </a:rPr>
              <a:t>etningslinjerne</a:t>
            </a:r>
            <a:r>
              <a:rPr lang="da-DK" sz="1534" dirty="0">
                <a:solidFill>
                  <a:srgbClr val="000000"/>
                </a:solidFill>
              </a:rPr>
              <a:t> version 2.3 </a:t>
            </a:r>
            <a:endParaRPr lang="da-DK" sz="1534" dirty="0">
              <a:ea typeface="Verdana"/>
              <a:cs typeface="Verdana"/>
            </a:endParaRPr>
          </a:p>
        </p:txBody>
      </p:sp>
      <p:sp>
        <p:nvSpPr>
          <p:cNvPr id="5" name="Pladsholder til indhold 2">
            <a:extLst>
              <a:ext uri="{FF2B5EF4-FFF2-40B4-BE49-F238E27FC236}">
                <a16:creationId xmlns:a16="http://schemas.microsoft.com/office/drawing/2014/main" id="{80279499-AEFE-40D3-A194-3B7BCEF2A338}"/>
              </a:ext>
            </a:extLst>
          </p:cNvPr>
          <p:cNvSpPr txBox="1">
            <a:spLocks/>
          </p:cNvSpPr>
          <p:nvPr/>
        </p:nvSpPr>
        <p:spPr>
          <a:xfrm>
            <a:off x="1290958" y="1892686"/>
            <a:ext cx="6927411" cy="613211"/>
          </a:xfrm>
          <a:prstGeom prst="rect">
            <a:avLst/>
          </a:prstGeom>
        </p:spPr>
        <p:txBody>
          <a:bodyPr vert="horz" lIns="77913" tIns="38957" rIns="77913" bIns="38957" rtlCol="0" anchor="t">
            <a:normAutofit/>
          </a:bodyPr>
          <a:lstStyle>
            <a:lvl1pPr marL="342900" indent="-342900" algn="l" defTabSz="914400" rtl="0" eaLnBrk="1" latinLnBrk="0" hangingPunct="1">
              <a:lnSpc>
                <a:spcPct val="150000"/>
              </a:lnSpc>
              <a:spcBef>
                <a:spcPts val="0"/>
              </a:spcBef>
              <a:buFont typeface="Agfa Rotis Sans Serif" pitchFamily="2" charset="0"/>
              <a:buChar char="–"/>
              <a:defRPr sz="1800" kern="1200">
                <a:solidFill>
                  <a:schemeClr val="tx1"/>
                </a:solidFill>
                <a:latin typeface="+mj-lt"/>
                <a:ea typeface="+mn-ea"/>
                <a:cs typeface="+mn-cs"/>
              </a:defRPr>
            </a:lvl1pPr>
            <a:lvl2pPr marL="742950" indent="-285750" algn="l" defTabSz="914400" rtl="0" eaLnBrk="1" latinLnBrk="0" hangingPunct="1">
              <a:lnSpc>
                <a:spcPct val="150000"/>
              </a:lnSpc>
              <a:spcBef>
                <a:spcPts val="0"/>
              </a:spcBef>
              <a:buFont typeface="Courier New" pitchFamily="49" charset="0"/>
              <a:buChar char="o"/>
              <a:defRPr sz="1800" kern="1200">
                <a:solidFill>
                  <a:schemeClr val="tx1"/>
                </a:solidFill>
                <a:latin typeface="+mj-lt"/>
                <a:ea typeface="+mn-ea"/>
                <a:cs typeface="+mn-cs"/>
              </a:defRPr>
            </a:lvl2pPr>
            <a:lvl3pPr marL="11430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da-DK" sz="1108" dirty="0">
              <a:ea typeface="Verdana"/>
              <a:cs typeface="Verdana"/>
            </a:endParaRPr>
          </a:p>
        </p:txBody>
      </p:sp>
      <p:sp>
        <p:nvSpPr>
          <p:cNvPr id="3" name="Tekstfelt 2">
            <a:extLst>
              <a:ext uri="{FF2B5EF4-FFF2-40B4-BE49-F238E27FC236}">
                <a16:creationId xmlns:a16="http://schemas.microsoft.com/office/drawing/2014/main" id="{96B75E66-5A9A-4B31-8EF0-B1C5F8080AB7}"/>
              </a:ext>
            </a:extLst>
          </p:cNvPr>
          <p:cNvSpPr txBox="1"/>
          <p:nvPr/>
        </p:nvSpPr>
        <p:spPr>
          <a:xfrm>
            <a:off x="1436691" y="1939028"/>
            <a:ext cx="6780543" cy="2006447"/>
          </a:xfrm>
          <a:prstGeom prst="rect">
            <a:avLst/>
          </a:prstGeom>
          <a:noFill/>
        </p:spPr>
        <p:txBody>
          <a:bodyPr wrap="square" rtlCol="0">
            <a:spAutoFit/>
          </a:bodyPr>
          <a:lstStyle/>
          <a:p>
            <a:r>
              <a:rPr lang="da-DK" sz="1363" b="1" dirty="0"/>
              <a:t>Generelt</a:t>
            </a:r>
          </a:p>
          <a:p>
            <a:pPr marL="243492" indent="-243492">
              <a:buFont typeface="Arial" panose="020B0604020202020204" pitchFamily="34" charset="0"/>
              <a:buChar char="•"/>
            </a:pPr>
            <a:r>
              <a:rPr lang="da-DK" sz="1200" dirty="0"/>
              <a:t>Mindre </a:t>
            </a:r>
            <a:r>
              <a:rPr lang="da-DK" sz="1200" b="1" dirty="0">
                <a:solidFill>
                  <a:schemeClr val="accent3">
                    <a:lumMod val="50000"/>
                  </a:schemeClr>
                </a:solidFill>
              </a:rPr>
              <a:t>redaktionelle rettelser </a:t>
            </a:r>
            <a:r>
              <a:rPr lang="da-DK" sz="1200" dirty="0"/>
              <a:t>og </a:t>
            </a:r>
            <a:r>
              <a:rPr lang="da-DK" sz="1200" b="1" dirty="0">
                <a:solidFill>
                  <a:schemeClr val="accent3">
                    <a:lumMod val="50000"/>
                  </a:schemeClr>
                </a:solidFill>
              </a:rPr>
              <a:t>præciseringer</a:t>
            </a:r>
          </a:p>
          <a:p>
            <a:endParaRPr lang="da-DK" sz="852" dirty="0"/>
          </a:p>
          <a:p>
            <a:r>
              <a:rPr lang="da-DK" sz="1363" b="1" dirty="0"/>
              <a:t>Afsnit 1.1</a:t>
            </a:r>
          </a:p>
          <a:p>
            <a:pPr marL="243492" indent="-243492">
              <a:buFont typeface="Arial" panose="020B0604020202020204" pitchFamily="34" charset="0"/>
              <a:buChar char="•"/>
            </a:pPr>
            <a:r>
              <a:rPr lang="da-DK" sz="1200" b="1" dirty="0">
                <a:solidFill>
                  <a:schemeClr val="accent3">
                    <a:lumMod val="50000"/>
                  </a:schemeClr>
                </a:solidFill>
              </a:rPr>
              <a:t>Gyldigperioden</a:t>
            </a:r>
            <a:r>
              <a:rPr lang="da-DK" sz="1200" dirty="0"/>
              <a:t> for en godkendelse er forlænget til </a:t>
            </a:r>
            <a:r>
              <a:rPr lang="da-DK" sz="1200" b="1" dirty="0">
                <a:solidFill>
                  <a:schemeClr val="accent3">
                    <a:lumMod val="50000"/>
                  </a:schemeClr>
                </a:solidFill>
              </a:rPr>
              <a:t>36 måneder </a:t>
            </a:r>
          </a:p>
          <a:p>
            <a:endParaRPr lang="da-DK" sz="852" dirty="0"/>
          </a:p>
          <a:p>
            <a:r>
              <a:rPr lang="da-DK" sz="1363" b="1" dirty="0"/>
              <a:t>Afsnit 2.2.2</a:t>
            </a:r>
          </a:p>
          <a:p>
            <a:pPr marL="243492" indent="-243492">
              <a:buFont typeface="Arial" panose="020B0604020202020204" pitchFamily="34" charset="0"/>
              <a:buChar char="•"/>
              <a:defRPr/>
            </a:pPr>
            <a:r>
              <a:rPr lang="da-DK" sz="1200" dirty="0"/>
              <a:t>Præcisering af krav om samtaler med medarbejdere, der har være involveret i en hændelse. Ansvaret ligger hos den </a:t>
            </a:r>
            <a:r>
              <a:rPr lang="da-DK" sz="1200" b="1" dirty="0">
                <a:solidFill>
                  <a:schemeClr val="accent3">
                    <a:lumMod val="50000"/>
                  </a:schemeClr>
                </a:solidFill>
              </a:rPr>
              <a:t>Jernbanesikkerhedsansvarlige</a:t>
            </a:r>
            <a:r>
              <a:rPr lang="da-DK" sz="1200" dirty="0"/>
              <a:t>, men samtalen kan gennemføres af en anden kompetent person  </a:t>
            </a:r>
          </a:p>
          <a:p>
            <a:endParaRPr lang="da-DK" sz="681" dirty="0"/>
          </a:p>
        </p:txBody>
      </p:sp>
      <p:pic>
        <p:nvPicPr>
          <p:cNvPr id="6" name="Billede 5">
            <a:extLst>
              <a:ext uri="{FF2B5EF4-FFF2-40B4-BE49-F238E27FC236}">
                <a16:creationId xmlns:a16="http://schemas.microsoft.com/office/drawing/2014/main" id="{487AE324-CEF5-4BFC-A09F-6968067B6D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0402" y="609705"/>
            <a:ext cx="2662566" cy="1515717"/>
          </a:xfrm>
          <a:prstGeom prst="rect">
            <a:avLst/>
          </a:prstGeom>
        </p:spPr>
      </p:pic>
    </p:spTree>
    <p:extLst>
      <p:ext uri="{BB962C8B-B14F-4D97-AF65-F5344CB8AC3E}">
        <p14:creationId xmlns:p14="http://schemas.microsoft.com/office/powerpoint/2010/main" val="40840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DF52E1-5AE9-4E74-9232-5CBB2E7B774D}"/>
              </a:ext>
            </a:extLst>
          </p:cNvPr>
          <p:cNvSpPr>
            <a:spLocks noGrp="1"/>
          </p:cNvSpPr>
          <p:nvPr>
            <p:ph type="title"/>
          </p:nvPr>
        </p:nvSpPr>
        <p:spPr>
          <a:xfrm>
            <a:off x="1289824" y="875730"/>
            <a:ext cx="6927411" cy="892974"/>
          </a:xfrm>
        </p:spPr>
        <p:txBody>
          <a:bodyPr/>
          <a:lstStyle/>
          <a:p>
            <a:r>
              <a:rPr lang="da-DK" dirty="0">
                <a:solidFill>
                  <a:srgbClr val="000000"/>
                </a:solidFill>
              </a:rPr>
              <a:t>Påtænkte opdateringer </a:t>
            </a:r>
            <a:br>
              <a:rPr lang="da-DK" dirty="0">
                <a:solidFill>
                  <a:srgbClr val="000000"/>
                </a:solidFill>
                <a:latin typeface="Verdana"/>
              </a:rPr>
            </a:br>
            <a:r>
              <a:rPr lang="da-DK" sz="1534" dirty="0">
                <a:solidFill>
                  <a:srgbClr val="000000"/>
                </a:solidFill>
                <a:latin typeface="Verdana"/>
              </a:rPr>
              <a:t>- </a:t>
            </a:r>
            <a:r>
              <a:rPr lang="da-DK" sz="1534" b="1" dirty="0">
                <a:solidFill>
                  <a:srgbClr val="000000"/>
                </a:solidFill>
                <a:latin typeface="Verdana"/>
              </a:rPr>
              <a:t>R</a:t>
            </a:r>
            <a:r>
              <a:rPr lang="da-DK" sz="1534" b="1" dirty="0">
                <a:solidFill>
                  <a:srgbClr val="000000"/>
                </a:solidFill>
              </a:rPr>
              <a:t>etningslinjerne</a:t>
            </a:r>
            <a:r>
              <a:rPr lang="da-DK" sz="1534" dirty="0">
                <a:solidFill>
                  <a:srgbClr val="000000"/>
                </a:solidFill>
              </a:rPr>
              <a:t> version 2.3</a:t>
            </a:r>
            <a:endParaRPr lang="da-DK" sz="1534" dirty="0">
              <a:ea typeface="Verdana"/>
              <a:cs typeface="Verdana"/>
            </a:endParaRPr>
          </a:p>
        </p:txBody>
      </p:sp>
      <p:sp>
        <p:nvSpPr>
          <p:cNvPr id="5" name="Pladsholder til indhold 2">
            <a:extLst>
              <a:ext uri="{FF2B5EF4-FFF2-40B4-BE49-F238E27FC236}">
                <a16:creationId xmlns:a16="http://schemas.microsoft.com/office/drawing/2014/main" id="{80279499-AEFE-40D3-A194-3B7BCEF2A338}"/>
              </a:ext>
            </a:extLst>
          </p:cNvPr>
          <p:cNvSpPr txBox="1">
            <a:spLocks/>
          </p:cNvSpPr>
          <p:nvPr/>
        </p:nvSpPr>
        <p:spPr>
          <a:xfrm>
            <a:off x="1290958" y="1892686"/>
            <a:ext cx="6927411" cy="613211"/>
          </a:xfrm>
          <a:prstGeom prst="rect">
            <a:avLst/>
          </a:prstGeom>
        </p:spPr>
        <p:txBody>
          <a:bodyPr vert="horz" lIns="77913" tIns="38957" rIns="77913" bIns="38957" rtlCol="0" anchor="t">
            <a:normAutofit/>
          </a:bodyPr>
          <a:lstStyle>
            <a:lvl1pPr marL="342900" indent="-342900" algn="l" defTabSz="914400" rtl="0" eaLnBrk="1" latinLnBrk="0" hangingPunct="1">
              <a:lnSpc>
                <a:spcPct val="150000"/>
              </a:lnSpc>
              <a:spcBef>
                <a:spcPts val="0"/>
              </a:spcBef>
              <a:buFont typeface="Agfa Rotis Sans Serif" pitchFamily="2" charset="0"/>
              <a:buChar char="–"/>
              <a:defRPr sz="1800" kern="1200">
                <a:solidFill>
                  <a:schemeClr val="tx1"/>
                </a:solidFill>
                <a:latin typeface="+mj-lt"/>
                <a:ea typeface="+mn-ea"/>
                <a:cs typeface="+mn-cs"/>
              </a:defRPr>
            </a:lvl1pPr>
            <a:lvl2pPr marL="742950" indent="-285750" algn="l" defTabSz="914400" rtl="0" eaLnBrk="1" latinLnBrk="0" hangingPunct="1">
              <a:lnSpc>
                <a:spcPct val="150000"/>
              </a:lnSpc>
              <a:spcBef>
                <a:spcPts val="0"/>
              </a:spcBef>
              <a:buFont typeface="Courier New" pitchFamily="49" charset="0"/>
              <a:buChar char="o"/>
              <a:defRPr sz="1800" kern="1200">
                <a:solidFill>
                  <a:schemeClr val="tx1"/>
                </a:solidFill>
                <a:latin typeface="+mj-lt"/>
                <a:ea typeface="+mn-ea"/>
                <a:cs typeface="+mn-cs"/>
              </a:defRPr>
            </a:lvl2pPr>
            <a:lvl3pPr marL="11430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da-DK" sz="1108" dirty="0">
              <a:ea typeface="Verdana"/>
              <a:cs typeface="Verdana"/>
            </a:endParaRPr>
          </a:p>
        </p:txBody>
      </p:sp>
      <p:sp>
        <p:nvSpPr>
          <p:cNvPr id="3" name="Tekstfelt 2">
            <a:extLst>
              <a:ext uri="{FF2B5EF4-FFF2-40B4-BE49-F238E27FC236}">
                <a16:creationId xmlns:a16="http://schemas.microsoft.com/office/drawing/2014/main" id="{96B75E66-5A9A-4B31-8EF0-B1C5F8080AB7}"/>
              </a:ext>
            </a:extLst>
          </p:cNvPr>
          <p:cNvSpPr txBox="1"/>
          <p:nvPr/>
        </p:nvSpPr>
        <p:spPr>
          <a:xfrm>
            <a:off x="1436691" y="1921116"/>
            <a:ext cx="6780543" cy="3442224"/>
          </a:xfrm>
          <a:prstGeom prst="rect">
            <a:avLst/>
          </a:prstGeom>
          <a:noFill/>
        </p:spPr>
        <p:txBody>
          <a:bodyPr wrap="square" rtlCol="0">
            <a:spAutoFit/>
          </a:bodyPr>
          <a:lstStyle/>
          <a:p>
            <a:r>
              <a:rPr lang="da-DK" sz="1363" b="1" dirty="0"/>
              <a:t>Afsnit 3.1</a:t>
            </a:r>
          </a:p>
          <a:p>
            <a:pPr marL="243492" indent="-243492">
              <a:buFont typeface="Arial" panose="020B0604020202020204" pitchFamily="34" charset="0"/>
              <a:buChar char="•"/>
            </a:pPr>
            <a:r>
              <a:rPr lang="da-DK" sz="1200" b="1" dirty="0">
                <a:solidFill>
                  <a:schemeClr val="accent3">
                    <a:lumMod val="50000"/>
                  </a:schemeClr>
                </a:solidFill>
              </a:rPr>
              <a:t>Målgruppen</a:t>
            </a:r>
            <a:r>
              <a:rPr lang="da-DK" sz="1200" dirty="0"/>
              <a:t> for retningslinjerne er ændret til kun at være </a:t>
            </a:r>
            <a:r>
              <a:rPr lang="da-DK" sz="1200" b="1" dirty="0">
                <a:solidFill>
                  <a:schemeClr val="accent3">
                    <a:lumMod val="50000"/>
                  </a:schemeClr>
                </a:solidFill>
              </a:rPr>
              <a:t>entreprenører</a:t>
            </a:r>
            <a:r>
              <a:rPr lang="da-DK" sz="1200" dirty="0"/>
              <a:t>, der selv  </a:t>
            </a:r>
            <a:r>
              <a:rPr lang="da-DK" sz="1200" b="1" dirty="0">
                <a:solidFill>
                  <a:schemeClr val="accent3">
                    <a:lumMod val="50000"/>
                  </a:schemeClr>
                </a:solidFill>
              </a:rPr>
              <a:t>udfører</a:t>
            </a:r>
            <a:r>
              <a:rPr lang="da-DK" sz="1200" dirty="0"/>
              <a:t> jernbanesikkerhedsmæssige ydelser</a:t>
            </a:r>
          </a:p>
          <a:p>
            <a:endParaRPr lang="da-DK" sz="500" dirty="0"/>
          </a:p>
          <a:p>
            <a:endParaRPr lang="da-DK" sz="256" dirty="0"/>
          </a:p>
          <a:p>
            <a:pPr marL="243492" indent="-243492">
              <a:buFont typeface="Arial" panose="020B0604020202020204" pitchFamily="34" charset="0"/>
              <a:buChar char="•"/>
            </a:pPr>
            <a:r>
              <a:rPr lang="da-DK" sz="1200" b="1" dirty="0">
                <a:solidFill>
                  <a:schemeClr val="accent3">
                    <a:lumMod val="50000"/>
                  </a:schemeClr>
                </a:solidFill>
              </a:rPr>
              <a:t>Indgåelse af kontrakt</a:t>
            </a:r>
            <a:r>
              <a:rPr lang="da-DK" sz="1200" b="1" dirty="0"/>
              <a:t> </a:t>
            </a:r>
            <a:r>
              <a:rPr lang="da-DK" sz="1200" dirty="0"/>
              <a:t>er </a:t>
            </a:r>
            <a:r>
              <a:rPr lang="da-DK" sz="1200" b="1" dirty="0">
                <a:solidFill>
                  <a:schemeClr val="accent3">
                    <a:lumMod val="50000"/>
                  </a:schemeClr>
                </a:solidFill>
              </a:rPr>
              <a:t>ikke</a:t>
            </a:r>
            <a:r>
              <a:rPr lang="da-DK" sz="1200" dirty="0"/>
              <a:t> længere </a:t>
            </a:r>
            <a:r>
              <a:rPr lang="da-DK" sz="1200" b="1" dirty="0">
                <a:solidFill>
                  <a:schemeClr val="accent3">
                    <a:lumMod val="50000"/>
                  </a:schemeClr>
                </a:solidFill>
              </a:rPr>
              <a:t>pejlemærke</a:t>
            </a:r>
            <a:r>
              <a:rPr lang="da-DK" sz="1200" dirty="0"/>
              <a:t> for, hvornår godkendelsen skal være på plads. Kravet er nu, at godkendelsen skal være på plads inden arbejdet går i gang</a:t>
            </a:r>
          </a:p>
          <a:p>
            <a:pPr marL="243492" indent="-243492">
              <a:buFont typeface="Arial" panose="020B0604020202020204" pitchFamily="34" charset="0"/>
              <a:buChar char="•"/>
            </a:pPr>
            <a:endParaRPr lang="da-DK" sz="500" dirty="0"/>
          </a:p>
          <a:p>
            <a:pPr marL="243492" indent="-243492">
              <a:buFont typeface="Arial" panose="020B0604020202020204" pitchFamily="34" charset="0"/>
              <a:buChar char="•"/>
            </a:pPr>
            <a:r>
              <a:rPr lang="da-DK" sz="1200" b="1" dirty="0">
                <a:solidFill>
                  <a:schemeClr val="accent3">
                    <a:lumMod val="50000"/>
                  </a:schemeClr>
                </a:solidFill>
              </a:rPr>
              <a:t>Hoved- eller totalentreprenør</a:t>
            </a:r>
            <a:r>
              <a:rPr lang="da-DK" sz="1200" dirty="0"/>
              <a:t>, som Banedanmark indgå kontrakt med, skal </a:t>
            </a:r>
            <a:r>
              <a:rPr lang="da-DK" sz="1200" b="1" dirty="0">
                <a:solidFill>
                  <a:schemeClr val="accent3">
                    <a:lumMod val="50000"/>
                  </a:schemeClr>
                </a:solidFill>
              </a:rPr>
              <a:t>ikke </a:t>
            </a:r>
            <a:r>
              <a:rPr lang="da-DK" sz="1200" dirty="0"/>
              <a:t>nødvendigvis</a:t>
            </a:r>
            <a:r>
              <a:rPr lang="da-DK" sz="1200" b="1" dirty="0">
                <a:solidFill>
                  <a:schemeClr val="accent3">
                    <a:lumMod val="50000"/>
                  </a:schemeClr>
                </a:solidFill>
              </a:rPr>
              <a:t> være godkendt</a:t>
            </a:r>
            <a:r>
              <a:rPr lang="da-DK" sz="1200" dirty="0"/>
              <a:t>. Forudsætningen er at der udelukkende anvender </a:t>
            </a:r>
            <a:r>
              <a:rPr lang="da-DK" sz="1200" b="1" dirty="0">
                <a:solidFill>
                  <a:schemeClr val="accent3">
                    <a:lumMod val="50000"/>
                  </a:schemeClr>
                </a:solidFill>
              </a:rPr>
              <a:t>godkendte underentreprenører </a:t>
            </a:r>
            <a:r>
              <a:rPr lang="da-DK" sz="1200" dirty="0"/>
              <a:t>til det udførende arbejde </a:t>
            </a:r>
          </a:p>
          <a:p>
            <a:pPr marL="243492" indent="-243492">
              <a:buFont typeface="Arial" panose="020B0604020202020204" pitchFamily="34" charset="0"/>
              <a:buChar char="•"/>
            </a:pPr>
            <a:endParaRPr lang="da-DK" sz="500" dirty="0"/>
          </a:p>
          <a:p>
            <a:pPr marL="243492" indent="-243492">
              <a:buFont typeface="Arial" panose="020B0604020202020204" pitchFamily="34" charset="0"/>
              <a:buChar char="•"/>
            </a:pPr>
            <a:r>
              <a:rPr lang="da-DK" sz="1200" dirty="0"/>
              <a:t>Ved </a:t>
            </a:r>
            <a:r>
              <a:rPr lang="da-DK" sz="1200" b="1" dirty="0">
                <a:solidFill>
                  <a:schemeClr val="accent3">
                    <a:lumMod val="50000"/>
                  </a:schemeClr>
                </a:solidFill>
              </a:rPr>
              <a:t>Rullende materiel med og uden attest</a:t>
            </a:r>
            <a:r>
              <a:rPr lang="da-DK" sz="1200" dirty="0"/>
              <a:t>, der bliver </a:t>
            </a:r>
            <a:r>
              <a:rPr lang="da-DK" sz="1200" b="1" dirty="0">
                <a:solidFill>
                  <a:schemeClr val="accent3">
                    <a:lumMod val="50000"/>
                  </a:schemeClr>
                </a:solidFill>
              </a:rPr>
              <a:t>lånt, lejet eller leaset</a:t>
            </a:r>
            <a:r>
              <a:rPr lang="da-DK" sz="1200" dirty="0"/>
              <a:t>, er det den </a:t>
            </a:r>
            <a:r>
              <a:rPr lang="da-DK" sz="1200" b="1" dirty="0">
                <a:solidFill>
                  <a:schemeClr val="accent3">
                    <a:lumMod val="50000"/>
                  </a:schemeClr>
                </a:solidFill>
              </a:rPr>
              <a:t>udførende entreprenør</a:t>
            </a:r>
            <a:r>
              <a:rPr lang="da-DK" sz="1200" dirty="0"/>
              <a:t>, der skal sikre og kunne dokumentere, at alle relevante krav og regler m.m. er overholdt. Virksomhed der udelukkende udlåner, udlejer og/eller leaser rullende materiel ud til entreprenører, skal ikke nødvendigvis være godkendt </a:t>
            </a:r>
          </a:p>
          <a:p>
            <a:pPr marL="243492" indent="-243492">
              <a:buFont typeface="Arial" panose="020B0604020202020204" pitchFamily="34" charset="0"/>
              <a:buChar char="•"/>
            </a:pPr>
            <a:endParaRPr lang="da-DK" sz="256" dirty="0"/>
          </a:p>
          <a:p>
            <a:endParaRPr lang="da-DK" sz="500" dirty="0"/>
          </a:p>
          <a:p>
            <a:pPr marL="243492" indent="-243492">
              <a:buFont typeface="Arial" panose="020B0604020202020204" pitchFamily="34" charset="0"/>
              <a:buChar char="•"/>
            </a:pPr>
            <a:r>
              <a:rPr lang="da-DK" sz="1200" b="1" dirty="0">
                <a:solidFill>
                  <a:schemeClr val="accent3">
                    <a:lumMod val="50000"/>
                  </a:schemeClr>
                </a:solidFill>
              </a:rPr>
              <a:t>Opdeling af ydelsen </a:t>
            </a:r>
            <a:r>
              <a:rPr lang="da-DK" sz="1200" dirty="0"/>
              <a:t>”Rullende materiel” i ”Rullende materiel med attest” og ”Rullende materiel uden attest”</a:t>
            </a:r>
          </a:p>
        </p:txBody>
      </p:sp>
      <p:pic>
        <p:nvPicPr>
          <p:cNvPr id="6" name="Billede 5">
            <a:extLst>
              <a:ext uri="{FF2B5EF4-FFF2-40B4-BE49-F238E27FC236}">
                <a16:creationId xmlns:a16="http://schemas.microsoft.com/office/drawing/2014/main" id="{428951AA-4919-4552-813E-96FF6B6774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5670" y="597023"/>
            <a:ext cx="2547297" cy="1450388"/>
          </a:xfrm>
          <a:prstGeom prst="rect">
            <a:avLst/>
          </a:prstGeom>
        </p:spPr>
      </p:pic>
    </p:spTree>
    <p:extLst>
      <p:ext uri="{BB962C8B-B14F-4D97-AF65-F5344CB8AC3E}">
        <p14:creationId xmlns:p14="http://schemas.microsoft.com/office/powerpoint/2010/main" val="60847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DF52E1-5AE9-4E74-9232-5CBB2E7B774D}"/>
              </a:ext>
            </a:extLst>
          </p:cNvPr>
          <p:cNvSpPr>
            <a:spLocks noGrp="1"/>
          </p:cNvSpPr>
          <p:nvPr>
            <p:ph type="title"/>
          </p:nvPr>
        </p:nvSpPr>
        <p:spPr>
          <a:xfrm>
            <a:off x="1289824" y="875730"/>
            <a:ext cx="6927411" cy="892974"/>
          </a:xfrm>
        </p:spPr>
        <p:txBody>
          <a:bodyPr/>
          <a:lstStyle/>
          <a:p>
            <a:r>
              <a:rPr lang="da-DK" dirty="0">
                <a:solidFill>
                  <a:srgbClr val="000000"/>
                </a:solidFill>
              </a:rPr>
              <a:t>Påtænkte opdateringer </a:t>
            </a:r>
            <a:br>
              <a:rPr lang="da-DK" dirty="0">
                <a:solidFill>
                  <a:srgbClr val="000000"/>
                </a:solidFill>
                <a:latin typeface="Verdana"/>
              </a:rPr>
            </a:br>
            <a:r>
              <a:rPr lang="da-DK" sz="1534" dirty="0">
                <a:solidFill>
                  <a:srgbClr val="000000"/>
                </a:solidFill>
                <a:latin typeface="Verdana"/>
              </a:rPr>
              <a:t>- </a:t>
            </a:r>
            <a:r>
              <a:rPr lang="da-DK" sz="1534" b="1" dirty="0">
                <a:solidFill>
                  <a:srgbClr val="000000"/>
                </a:solidFill>
                <a:latin typeface="Verdana"/>
              </a:rPr>
              <a:t>R</a:t>
            </a:r>
            <a:r>
              <a:rPr lang="da-DK" sz="1534" b="1" dirty="0">
                <a:solidFill>
                  <a:srgbClr val="000000"/>
                </a:solidFill>
              </a:rPr>
              <a:t>etningslinjerne</a:t>
            </a:r>
            <a:r>
              <a:rPr lang="da-DK" sz="1534" dirty="0">
                <a:solidFill>
                  <a:srgbClr val="000000"/>
                </a:solidFill>
              </a:rPr>
              <a:t> version 2.3</a:t>
            </a:r>
            <a:endParaRPr lang="da-DK" sz="1534" dirty="0">
              <a:ea typeface="Verdana"/>
              <a:cs typeface="Verdana"/>
            </a:endParaRPr>
          </a:p>
        </p:txBody>
      </p:sp>
      <p:sp>
        <p:nvSpPr>
          <p:cNvPr id="5" name="Pladsholder til indhold 2">
            <a:extLst>
              <a:ext uri="{FF2B5EF4-FFF2-40B4-BE49-F238E27FC236}">
                <a16:creationId xmlns:a16="http://schemas.microsoft.com/office/drawing/2014/main" id="{80279499-AEFE-40D3-A194-3B7BCEF2A338}"/>
              </a:ext>
            </a:extLst>
          </p:cNvPr>
          <p:cNvSpPr txBox="1">
            <a:spLocks/>
          </p:cNvSpPr>
          <p:nvPr/>
        </p:nvSpPr>
        <p:spPr>
          <a:xfrm>
            <a:off x="1290958" y="1892686"/>
            <a:ext cx="6927411" cy="613211"/>
          </a:xfrm>
          <a:prstGeom prst="rect">
            <a:avLst/>
          </a:prstGeom>
        </p:spPr>
        <p:txBody>
          <a:bodyPr vert="horz" lIns="77913" tIns="38957" rIns="77913" bIns="38957" rtlCol="0" anchor="t">
            <a:normAutofit/>
          </a:bodyPr>
          <a:lstStyle>
            <a:lvl1pPr marL="342900" indent="-342900" algn="l" defTabSz="914400" rtl="0" eaLnBrk="1" latinLnBrk="0" hangingPunct="1">
              <a:lnSpc>
                <a:spcPct val="150000"/>
              </a:lnSpc>
              <a:spcBef>
                <a:spcPts val="0"/>
              </a:spcBef>
              <a:buFont typeface="Agfa Rotis Sans Serif" pitchFamily="2" charset="0"/>
              <a:buChar char="–"/>
              <a:defRPr sz="1800" kern="1200">
                <a:solidFill>
                  <a:schemeClr val="tx1"/>
                </a:solidFill>
                <a:latin typeface="+mj-lt"/>
                <a:ea typeface="+mn-ea"/>
                <a:cs typeface="+mn-cs"/>
              </a:defRPr>
            </a:lvl1pPr>
            <a:lvl2pPr marL="742950" indent="-285750" algn="l" defTabSz="914400" rtl="0" eaLnBrk="1" latinLnBrk="0" hangingPunct="1">
              <a:lnSpc>
                <a:spcPct val="150000"/>
              </a:lnSpc>
              <a:spcBef>
                <a:spcPts val="0"/>
              </a:spcBef>
              <a:buFont typeface="Courier New" pitchFamily="49" charset="0"/>
              <a:buChar char="o"/>
              <a:defRPr sz="1800" kern="1200">
                <a:solidFill>
                  <a:schemeClr val="tx1"/>
                </a:solidFill>
                <a:latin typeface="+mj-lt"/>
                <a:ea typeface="+mn-ea"/>
                <a:cs typeface="+mn-cs"/>
              </a:defRPr>
            </a:lvl2pPr>
            <a:lvl3pPr marL="11430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da-DK" sz="1108" dirty="0">
              <a:ea typeface="Verdana"/>
              <a:cs typeface="Verdana"/>
            </a:endParaRPr>
          </a:p>
        </p:txBody>
      </p:sp>
      <p:sp>
        <p:nvSpPr>
          <p:cNvPr id="3" name="Tekstfelt 2">
            <a:extLst>
              <a:ext uri="{FF2B5EF4-FFF2-40B4-BE49-F238E27FC236}">
                <a16:creationId xmlns:a16="http://schemas.microsoft.com/office/drawing/2014/main" id="{96B75E66-5A9A-4B31-8EF0-B1C5F8080AB7}"/>
              </a:ext>
            </a:extLst>
          </p:cNvPr>
          <p:cNvSpPr txBox="1"/>
          <p:nvPr/>
        </p:nvSpPr>
        <p:spPr>
          <a:xfrm>
            <a:off x="1436691" y="1921116"/>
            <a:ext cx="6780543" cy="2190023"/>
          </a:xfrm>
          <a:prstGeom prst="rect">
            <a:avLst/>
          </a:prstGeom>
          <a:noFill/>
        </p:spPr>
        <p:txBody>
          <a:bodyPr wrap="square" rtlCol="0">
            <a:spAutoFit/>
          </a:bodyPr>
          <a:lstStyle/>
          <a:p>
            <a:r>
              <a:rPr lang="da-DK" sz="1363" b="1" dirty="0"/>
              <a:t>Afsnit 3.5</a:t>
            </a:r>
          </a:p>
          <a:p>
            <a:pPr marL="243492" indent="-243492">
              <a:buFont typeface="Arial" panose="020B0604020202020204" pitchFamily="34" charset="0"/>
              <a:buChar char="•"/>
            </a:pPr>
            <a:r>
              <a:rPr lang="da-DK" sz="1200" dirty="0"/>
              <a:t>Entreprenører der har et </a:t>
            </a:r>
            <a:r>
              <a:rPr lang="da-DK" sz="1200" b="1" dirty="0">
                <a:solidFill>
                  <a:schemeClr val="accent3">
                    <a:lumMod val="50000"/>
                  </a:schemeClr>
                </a:solidFill>
              </a:rPr>
              <a:t>sikkerhedscertifikat</a:t>
            </a:r>
            <a:r>
              <a:rPr lang="da-DK" sz="1200" dirty="0"/>
              <a:t> fra Trafik-, Bygge og Boligstyrelsen, skal </a:t>
            </a:r>
            <a:r>
              <a:rPr lang="da-DK" sz="1200" b="1" dirty="0">
                <a:solidFill>
                  <a:schemeClr val="accent3">
                    <a:lumMod val="50000"/>
                  </a:schemeClr>
                </a:solidFill>
              </a:rPr>
              <a:t>ikke fremsende Procedure for lokomotivførere </a:t>
            </a:r>
            <a:r>
              <a:rPr lang="da-DK" sz="1200" dirty="0"/>
              <a:t>i ansøgningsprocessen</a:t>
            </a:r>
          </a:p>
          <a:p>
            <a:endParaRPr lang="da-DK" sz="1000" dirty="0"/>
          </a:p>
          <a:p>
            <a:r>
              <a:rPr lang="da-DK" sz="1363" b="1" dirty="0"/>
              <a:t>Afsnit 5</a:t>
            </a:r>
          </a:p>
          <a:p>
            <a:pPr marL="243492" indent="-243492">
              <a:buFont typeface="Arial" panose="020B0604020202020204" pitchFamily="34" charset="0"/>
              <a:buChar char="•"/>
            </a:pPr>
            <a:r>
              <a:rPr lang="da-DK" sz="1200" dirty="0"/>
              <a:t>Definition af </a:t>
            </a:r>
            <a:r>
              <a:rPr lang="da-DK" sz="1200" b="1" dirty="0">
                <a:solidFill>
                  <a:schemeClr val="accent3">
                    <a:lumMod val="50000"/>
                  </a:schemeClr>
                </a:solidFill>
              </a:rPr>
              <a:t>Kompatibilitetsattester</a:t>
            </a:r>
            <a:r>
              <a:rPr lang="da-DK" sz="1200" dirty="0"/>
              <a:t> er opdateret</a:t>
            </a:r>
          </a:p>
          <a:p>
            <a:endParaRPr lang="da-DK" sz="1000" dirty="0"/>
          </a:p>
          <a:p>
            <a:r>
              <a:rPr lang="da-DK" sz="1363" b="1" dirty="0"/>
              <a:t>Afsnit 8</a:t>
            </a:r>
          </a:p>
          <a:p>
            <a:pPr marL="243492" indent="-243492">
              <a:buFont typeface="Arial" panose="020B0604020202020204" pitchFamily="34" charset="0"/>
              <a:buChar char="•"/>
            </a:pPr>
            <a:r>
              <a:rPr lang="da-DK" sz="1200" b="1" dirty="0">
                <a:solidFill>
                  <a:schemeClr val="accent3">
                    <a:lumMod val="50000"/>
                  </a:schemeClr>
                </a:solidFill>
              </a:rPr>
              <a:t>Ændringslog</a:t>
            </a:r>
            <a:r>
              <a:rPr lang="da-DK" sz="1200" dirty="0"/>
              <a:t> fra denne version 2.3 og frem </a:t>
            </a:r>
          </a:p>
          <a:p>
            <a:endParaRPr lang="da-DK" sz="1363" dirty="0"/>
          </a:p>
        </p:txBody>
      </p:sp>
      <p:pic>
        <p:nvPicPr>
          <p:cNvPr id="6" name="Billede 5">
            <a:extLst>
              <a:ext uri="{FF2B5EF4-FFF2-40B4-BE49-F238E27FC236}">
                <a16:creationId xmlns:a16="http://schemas.microsoft.com/office/drawing/2014/main" id="{428951AA-4919-4552-813E-96FF6B6774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5670" y="597023"/>
            <a:ext cx="2547297" cy="1450388"/>
          </a:xfrm>
          <a:prstGeom prst="rect">
            <a:avLst/>
          </a:prstGeom>
        </p:spPr>
      </p:pic>
    </p:spTree>
    <p:extLst>
      <p:ext uri="{BB962C8B-B14F-4D97-AF65-F5344CB8AC3E}">
        <p14:creationId xmlns:p14="http://schemas.microsoft.com/office/powerpoint/2010/main" val="25503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DF52E1-5AE9-4E74-9232-5CBB2E7B774D}"/>
              </a:ext>
            </a:extLst>
          </p:cNvPr>
          <p:cNvSpPr>
            <a:spLocks noGrp="1"/>
          </p:cNvSpPr>
          <p:nvPr>
            <p:ph type="title"/>
          </p:nvPr>
        </p:nvSpPr>
        <p:spPr>
          <a:xfrm>
            <a:off x="1289824" y="875730"/>
            <a:ext cx="6927411" cy="892974"/>
          </a:xfrm>
        </p:spPr>
        <p:txBody>
          <a:bodyPr/>
          <a:lstStyle/>
          <a:p>
            <a:r>
              <a:rPr lang="da-DK" dirty="0">
                <a:solidFill>
                  <a:srgbClr val="000000"/>
                </a:solidFill>
              </a:rPr>
              <a:t>Påtænkte opdateringer </a:t>
            </a:r>
            <a:br>
              <a:rPr lang="da-DK" dirty="0">
                <a:solidFill>
                  <a:srgbClr val="000000"/>
                </a:solidFill>
              </a:rPr>
            </a:br>
            <a:r>
              <a:rPr lang="da-DK" sz="1534" dirty="0">
                <a:solidFill>
                  <a:srgbClr val="000000"/>
                </a:solidFill>
              </a:rPr>
              <a:t>- </a:t>
            </a:r>
            <a:r>
              <a:rPr lang="da-DK" sz="1534" b="1" dirty="0">
                <a:solidFill>
                  <a:srgbClr val="000000"/>
                </a:solidFill>
              </a:rPr>
              <a:t>Læsevejledning</a:t>
            </a:r>
            <a:r>
              <a:rPr lang="da-DK" sz="1534" dirty="0">
                <a:solidFill>
                  <a:srgbClr val="000000"/>
                </a:solidFill>
              </a:rPr>
              <a:t> version 2.1 </a:t>
            </a:r>
            <a:r>
              <a:rPr lang="da-DK" sz="1534" dirty="0">
                <a:solidFill>
                  <a:srgbClr val="000000"/>
                </a:solidFill>
                <a:highlight>
                  <a:srgbClr val="FFFF00"/>
                </a:highlight>
              </a:rPr>
              <a:t> </a:t>
            </a:r>
            <a:endParaRPr lang="da-DK" sz="1534" dirty="0">
              <a:highlight>
                <a:srgbClr val="FFFF00"/>
              </a:highlight>
              <a:ea typeface="Verdana"/>
              <a:cs typeface="Verdana"/>
            </a:endParaRPr>
          </a:p>
        </p:txBody>
      </p:sp>
      <p:sp>
        <p:nvSpPr>
          <p:cNvPr id="5" name="Pladsholder til indhold 2">
            <a:extLst>
              <a:ext uri="{FF2B5EF4-FFF2-40B4-BE49-F238E27FC236}">
                <a16:creationId xmlns:a16="http://schemas.microsoft.com/office/drawing/2014/main" id="{80279499-AEFE-40D3-A194-3B7BCEF2A338}"/>
              </a:ext>
            </a:extLst>
          </p:cNvPr>
          <p:cNvSpPr txBox="1">
            <a:spLocks/>
          </p:cNvSpPr>
          <p:nvPr/>
        </p:nvSpPr>
        <p:spPr>
          <a:xfrm>
            <a:off x="1290958" y="1892686"/>
            <a:ext cx="6927411" cy="613211"/>
          </a:xfrm>
          <a:prstGeom prst="rect">
            <a:avLst/>
          </a:prstGeom>
        </p:spPr>
        <p:txBody>
          <a:bodyPr vert="horz" lIns="77913" tIns="38957" rIns="77913" bIns="38957" rtlCol="0" anchor="t">
            <a:normAutofit/>
          </a:bodyPr>
          <a:lstStyle>
            <a:lvl1pPr marL="342900" indent="-342900" algn="l" defTabSz="914400" rtl="0" eaLnBrk="1" latinLnBrk="0" hangingPunct="1">
              <a:lnSpc>
                <a:spcPct val="150000"/>
              </a:lnSpc>
              <a:spcBef>
                <a:spcPts val="0"/>
              </a:spcBef>
              <a:buFont typeface="Agfa Rotis Sans Serif" pitchFamily="2" charset="0"/>
              <a:buChar char="–"/>
              <a:defRPr sz="1800" kern="1200">
                <a:solidFill>
                  <a:schemeClr val="tx1"/>
                </a:solidFill>
                <a:latin typeface="+mj-lt"/>
                <a:ea typeface="+mn-ea"/>
                <a:cs typeface="+mn-cs"/>
              </a:defRPr>
            </a:lvl1pPr>
            <a:lvl2pPr marL="742950" indent="-285750" algn="l" defTabSz="914400" rtl="0" eaLnBrk="1" latinLnBrk="0" hangingPunct="1">
              <a:lnSpc>
                <a:spcPct val="150000"/>
              </a:lnSpc>
              <a:spcBef>
                <a:spcPts val="0"/>
              </a:spcBef>
              <a:buFont typeface="Courier New" pitchFamily="49" charset="0"/>
              <a:buChar char="o"/>
              <a:defRPr sz="1800" kern="1200">
                <a:solidFill>
                  <a:schemeClr val="tx1"/>
                </a:solidFill>
                <a:latin typeface="+mj-lt"/>
                <a:ea typeface="+mn-ea"/>
                <a:cs typeface="+mn-cs"/>
              </a:defRPr>
            </a:lvl2pPr>
            <a:lvl3pPr marL="11430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da-DK" sz="1108" dirty="0">
              <a:ea typeface="Verdana"/>
              <a:cs typeface="Verdana"/>
            </a:endParaRPr>
          </a:p>
        </p:txBody>
      </p:sp>
      <p:sp>
        <p:nvSpPr>
          <p:cNvPr id="3" name="Tekstfelt 2">
            <a:extLst>
              <a:ext uri="{FF2B5EF4-FFF2-40B4-BE49-F238E27FC236}">
                <a16:creationId xmlns:a16="http://schemas.microsoft.com/office/drawing/2014/main" id="{96B75E66-5A9A-4B31-8EF0-B1C5F8080AB7}"/>
              </a:ext>
            </a:extLst>
          </p:cNvPr>
          <p:cNvSpPr txBox="1"/>
          <p:nvPr/>
        </p:nvSpPr>
        <p:spPr>
          <a:xfrm>
            <a:off x="1436691" y="1930072"/>
            <a:ext cx="6946494" cy="3746988"/>
          </a:xfrm>
          <a:prstGeom prst="rect">
            <a:avLst/>
          </a:prstGeom>
          <a:noFill/>
        </p:spPr>
        <p:txBody>
          <a:bodyPr wrap="square" rtlCol="0">
            <a:spAutoFit/>
          </a:bodyPr>
          <a:lstStyle/>
          <a:p>
            <a:r>
              <a:rPr lang="da-DK" sz="1363" b="1" dirty="0"/>
              <a:t>Generelt</a:t>
            </a:r>
          </a:p>
          <a:p>
            <a:pPr marL="146094" indent="-146094">
              <a:buFont typeface="Arial" panose="020B0604020202020204" pitchFamily="34" charset="0"/>
              <a:buChar char="•"/>
            </a:pPr>
            <a:r>
              <a:rPr lang="da-DK" sz="1200" dirty="0"/>
              <a:t>Mindre redaktionelle rettelser og præciseringer</a:t>
            </a:r>
          </a:p>
          <a:p>
            <a:endParaRPr lang="da-DK" sz="852" dirty="0"/>
          </a:p>
          <a:p>
            <a:r>
              <a:rPr lang="da-DK" sz="1363" b="1" dirty="0"/>
              <a:t>Krav</a:t>
            </a:r>
            <a:r>
              <a:rPr lang="da-DK" sz="1363" dirty="0"/>
              <a:t> til </a:t>
            </a:r>
            <a:r>
              <a:rPr lang="da-DK" sz="1363" b="1" dirty="0">
                <a:solidFill>
                  <a:schemeClr val="accent3">
                    <a:lumMod val="50000"/>
                  </a:schemeClr>
                </a:solidFill>
              </a:rPr>
              <a:t>Procedure for håndtering af hændelser </a:t>
            </a:r>
            <a:endParaRPr lang="da-DK" sz="1363" dirty="0">
              <a:solidFill>
                <a:schemeClr val="accent3">
                  <a:lumMod val="50000"/>
                </a:schemeClr>
              </a:solidFill>
            </a:endParaRPr>
          </a:p>
          <a:p>
            <a:pPr marL="243492" indent="-243492">
              <a:buFont typeface="Arial" panose="020B0604020202020204" pitchFamily="34" charset="0"/>
              <a:buChar char="•"/>
              <a:defRPr/>
            </a:pPr>
            <a:r>
              <a:rPr lang="da-DK" sz="1200" dirty="0"/>
              <a:t>Beskriv: </a:t>
            </a:r>
            <a:r>
              <a:rPr lang="da-DK" sz="1200" i="1" dirty="0"/>
              <a:t>Hvordan entreprenøren arbejder med oversigt over hændelser?</a:t>
            </a:r>
          </a:p>
          <a:p>
            <a:endParaRPr lang="da-DK" sz="852" dirty="0"/>
          </a:p>
          <a:p>
            <a:r>
              <a:rPr lang="da-DK" sz="1363" b="1" dirty="0"/>
              <a:t>Krav</a:t>
            </a:r>
            <a:r>
              <a:rPr lang="da-DK" sz="1363" dirty="0"/>
              <a:t> til </a:t>
            </a:r>
            <a:r>
              <a:rPr lang="da-DK" sz="1363" b="1" dirty="0">
                <a:solidFill>
                  <a:schemeClr val="accent3">
                    <a:lumMod val="50000"/>
                  </a:schemeClr>
                </a:solidFill>
              </a:rPr>
              <a:t>Procedure for kompetencestyring </a:t>
            </a:r>
            <a:endParaRPr lang="da-DK" sz="1363" dirty="0">
              <a:solidFill>
                <a:schemeClr val="accent3">
                  <a:lumMod val="50000"/>
                </a:schemeClr>
              </a:solidFill>
            </a:endParaRPr>
          </a:p>
          <a:p>
            <a:pPr marL="243492" indent="-243492">
              <a:buFont typeface="Arial" panose="020B0604020202020204" pitchFamily="34" charset="0"/>
              <a:buChar char="•"/>
              <a:defRPr/>
            </a:pPr>
            <a:r>
              <a:rPr lang="da-DK" sz="1200" dirty="0"/>
              <a:t>Beskriv: </a:t>
            </a:r>
            <a:r>
              <a:rPr lang="da-DK" sz="1200" i="1" dirty="0"/>
              <a:t>Hvordan sikre sig, at den enkelte medarbejder har en gyldig helbredsattest? </a:t>
            </a:r>
            <a:r>
              <a:rPr lang="da-DK" sz="1200" dirty="0"/>
              <a:t>Dette kan dog også være beskrevet i separat procedure</a:t>
            </a:r>
          </a:p>
          <a:p>
            <a:endParaRPr lang="da-DK" sz="852" dirty="0"/>
          </a:p>
          <a:p>
            <a:r>
              <a:rPr lang="da-DK" sz="1363" b="1" dirty="0"/>
              <a:t>Krav</a:t>
            </a:r>
            <a:r>
              <a:rPr lang="da-DK" sz="1363" dirty="0"/>
              <a:t> til </a:t>
            </a:r>
            <a:r>
              <a:rPr lang="da-DK" sz="1363" b="1" dirty="0">
                <a:solidFill>
                  <a:schemeClr val="accent3">
                    <a:lumMod val="50000"/>
                  </a:schemeClr>
                </a:solidFill>
              </a:rPr>
              <a:t>Procedure for tilsyn med egne og indlejede medarbejdere</a:t>
            </a:r>
          </a:p>
          <a:p>
            <a:pPr marL="243492" indent="-243492">
              <a:buFont typeface="Arial" panose="020B0604020202020204" pitchFamily="34" charset="0"/>
              <a:buChar char="•"/>
            </a:pPr>
            <a:r>
              <a:rPr lang="da-DK" sz="1200" dirty="0"/>
              <a:t>Input til: </a:t>
            </a:r>
            <a:r>
              <a:rPr lang="da-DK" sz="1200" i="1" dirty="0"/>
              <a:t>Hvordan kravet om tilsyn løftes af entreprenører med én SR-medarbejder ansat!</a:t>
            </a:r>
          </a:p>
          <a:p>
            <a:endParaRPr lang="da-DK" sz="852" i="1" dirty="0"/>
          </a:p>
          <a:p>
            <a:r>
              <a:rPr lang="da-DK" sz="1363" b="1" dirty="0"/>
              <a:t>Krav</a:t>
            </a:r>
            <a:r>
              <a:rPr lang="da-DK" sz="1363" dirty="0"/>
              <a:t> til </a:t>
            </a:r>
            <a:r>
              <a:rPr lang="da-DK" sz="1363" b="1" dirty="0">
                <a:solidFill>
                  <a:schemeClr val="accent3">
                    <a:lumMod val="50000"/>
                  </a:schemeClr>
                </a:solidFill>
              </a:rPr>
              <a:t>Oversigt over rullende materiel</a:t>
            </a:r>
            <a:endParaRPr lang="da-DK" sz="1363" dirty="0">
              <a:solidFill>
                <a:schemeClr val="accent3">
                  <a:lumMod val="50000"/>
                </a:schemeClr>
              </a:solidFill>
            </a:endParaRPr>
          </a:p>
          <a:p>
            <a:pPr marL="243492" indent="-243492">
              <a:buFont typeface="Arial" panose="020B0604020202020204" pitchFamily="34" charset="0"/>
              <a:buChar char="•"/>
            </a:pPr>
            <a:r>
              <a:rPr lang="da-DK" sz="1200" dirty="0"/>
              <a:t>Angiv: </a:t>
            </a:r>
            <a:r>
              <a:rPr lang="da-DK" sz="1200" i="1" dirty="0"/>
              <a:t>Kriterier for hvornår et eftersyn eller en revision foretages</a:t>
            </a:r>
          </a:p>
          <a:p>
            <a:endParaRPr lang="da-DK" sz="500" i="1" dirty="0"/>
          </a:p>
          <a:p>
            <a:pPr marL="243492" indent="-243492">
              <a:buFont typeface="Arial" panose="020B0604020202020204" pitchFamily="34" charset="0"/>
              <a:buChar char="•"/>
            </a:pPr>
            <a:r>
              <a:rPr lang="da-DK" sz="1200" dirty="0"/>
              <a:t>Angiv: </a:t>
            </a:r>
            <a:r>
              <a:rPr lang="da-DK" sz="1200" i="1" dirty="0"/>
              <a:t>Hvem er materielejer</a:t>
            </a:r>
          </a:p>
          <a:p>
            <a:pPr marL="243492" indent="-243492">
              <a:buFont typeface="Arial" panose="020B0604020202020204" pitchFamily="34" charset="0"/>
              <a:buChar char="•"/>
            </a:pPr>
            <a:endParaRPr lang="da-DK" sz="1363" dirty="0"/>
          </a:p>
          <a:p>
            <a:endParaRPr lang="da-DK" sz="1363" dirty="0"/>
          </a:p>
        </p:txBody>
      </p:sp>
      <p:pic>
        <p:nvPicPr>
          <p:cNvPr id="7" name="Billede 6">
            <a:extLst>
              <a:ext uri="{FF2B5EF4-FFF2-40B4-BE49-F238E27FC236}">
                <a16:creationId xmlns:a16="http://schemas.microsoft.com/office/drawing/2014/main" id="{291E6D59-4C6B-4C0C-89D3-8964D36FD2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2674" y="634587"/>
            <a:ext cx="2580294" cy="1717508"/>
          </a:xfrm>
          <a:prstGeom prst="rect">
            <a:avLst/>
          </a:prstGeom>
        </p:spPr>
      </p:pic>
    </p:spTree>
    <p:extLst>
      <p:ext uri="{BB962C8B-B14F-4D97-AF65-F5344CB8AC3E}">
        <p14:creationId xmlns:p14="http://schemas.microsoft.com/office/powerpoint/2010/main" val="346142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F88E0-4E50-4297-A3A9-910A0226115E}"/>
              </a:ext>
            </a:extLst>
          </p:cNvPr>
          <p:cNvSpPr>
            <a:spLocks noGrp="1"/>
          </p:cNvSpPr>
          <p:nvPr>
            <p:ph type="title"/>
          </p:nvPr>
        </p:nvSpPr>
        <p:spPr>
          <a:xfrm>
            <a:off x="720000" y="720000"/>
            <a:ext cx="7704000" cy="360000"/>
          </a:xfrm>
        </p:spPr>
        <p:txBody>
          <a:bodyPr/>
          <a:lstStyle/>
          <a:p>
            <a:r>
              <a:rPr lang="da-DK" b="1" dirty="0"/>
              <a:t>Dagsorden</a:t>
            </a:r>
            <a:br>
              <a:rPr lang="da-DK" b="1" dirty="0"/>
            </a:br>
            <a:endParaRPr lang="da-DK" sz="1800" b="1" dirty="0"/>
          </a:p>
        </p:txBody>
      </p:sp>
      <p:sp>
        <p:nvSpPr>
          <p:cNvPr id="3" name="Pladsholder til indhold 2">
            <a:extLst>
              <a:ext uri="{FF2B5EF4-FFF2-40B4-BE49-F238E27FC236}">
                <a16:creationId xmlns:a16="http://schemas.microsoft.com/office/drawing/2014/main" id="{DB9C53B0-9DF5-4547-8524-5C39253AF03D}"/>
              </a:ext>
            </a:extLst>
          </p:cNvPr>
          <p:cNvSpPr>
            <a:spLocks noGrp="1"/>
          </p:cNvSpPr>
          <p:nvPr>
            <p:ph idx="1"/>
          </p:nvPr>
        </p:nvSpPr>
        <p:spPr>
          <a:xfrm>
            <a:off x="720000" y="1268760"/>
            <a:ext cx="8100472" cy="4608512"/>
          </a:xfrm>
        </p:spPr>
        <p:txBody>
          <a:bodyPr>
            <a:normAutofit fontScale="92500" lnSpcReduction="20000"/>
          </a:bodyPr>
          <a:lstStyle/>
          <a:p>
            <a:pPr marL="0" indent="0">
              <a:buNone/>
            </a:pPr>
            <a:endParaRPr lang="da-DK" b="1" i="1" dirty="0"/>
          </a:p>
          <a:p>
            <a:pPr marL="0" indent="0">
              <a:buNone/>
            </a:pPr>
            <a:r>
              <a:rPr lang="da-DK" sz="1700" b="1" dirty="0"/>
              <a:t>15.30-15.35	Velkomst </a:t>
            </a:r>
          </a:p>
          <a:p>
            <a:pPr marL="0" indent="0">
              <a:buNone/>
            </a:pPr>
            <a:r>
              <a:rPr lang="da-DK" sz="1700" b="1" dirty="0"/>
              <a:t>15.35-16.20	Projekteringsansvaret for arbejdsmiljø under et 		projekts udførelse</a:t>
            </a:r>
            <a:endParaRPr lang="da-DK" sz="1700" dirty="0"/>
          </a:p>
          <a:p>
            <a:pPr marL="0" indent="0">
              <a:buNone/>
            </a:pPr>
            <a:endParaRPr lang="da-DK" sz="1700" b="1" dirty="0"/>
          </a:p>
          <a:p>
            <a:pPr marL="0" indent="0">
              <a:buNone/>
            </a:pPr>
            <a:r>
              <a:rPr lang="da-DK" sz="1700" b="1" dirty="0"/>
              <a:t>16.20-16.30	Pause</a:t>
            </a:r>
          </a:p>
          <a:p>
            <a:pPr marL="0" indent="0">
              <a:buNone/>
            </a:pPr>
            <a:endParaRPr lang="da-DK" sz="1700" b="1" dirty="0"/>
          </a:p>
          <a:p>
            <a:pPr marL="0" indent="0">
              <a:buNone/>
            </a:pPr>
            <a:r>
              <a:rPr lang="da-DK" sz="1700" b="1" i="1" dirty="0"/>
              <a:t>16.30-16.45</a:t>
            </a:r>
            <a:r>
              <a:rPr lang="da-DK" sz="1700" b="1" dirty="0"/>
              <a:t>	Ændret praksis ved tildeling af godkendelser 			</a:t>
            </a:r>
            <a:r>
              <a:rPr lang="da-DK" sz="1700" dirty="0"/>
              <a:t>- jernbanesikkerhedsmæssige ydelser</a:t>
            </a:r>
            <a:r>
              <a:rPr lang="da-DK" sz="1700" i="1" dirty="0"/>
              <a:t> </a:t>
            </a:r>
            <a:endParaRPr lang="da-DK" sz="1700" dirty="0"/>
          </a:p>
          <a:p>
            <a:pPr marL="0" indent="0">
              <a:buNone/>
            </a:pPr>
            <a:r>
              <a:rPr lang="da-DK" sz="1700" b="1" i="1" dirty="0"/>
              <a:t>16.45-17.00</a:t>
            </a:r>
            <a:r>
              <a:rPr lang="da-DK" sz="1700" b="1" dirty="0"/>
              <a:t>	Opdatering af Retningslinjer for godkendelse 			</a:t>
            </a:r>
            <a:r>
              <a:rPr lang="da-DK" sz="1700" dirty="0"/>
              <a:t>- jernbanesikkerhedsmæssige ydelser</a:t>
            </a:r>
          </a:p>
          <a:p>
            <a:pPr marL="0" indent="0">
              <a:buNone/>
            </a:pPr>
            <a:r>
              <a:rPr lang="da-DK" sz="1700" b="1" i="1" dirty="0"/>
              <a:t>17.00-17.15</a:t>
            </a:r>
            <a:r>
              <a:rPr lang="da-DK" sz="1700" b="1" dirty="0"/>
              <a:t>	Audit</a:t>
            </a:r>
            <a:r>
              <a:rPr lang="da-DK" sz="1700" dirty="0"/>
              <a:t> </a:t>
            </a:r>
          </a:p>
          <a:p>
            <a:pPr marL="0" indent="0">
              <a:buNone/>
            </a:pPr>
            <a:r>
              <a:rPr lang="da-DK" sz="1700" b="1" i="1" dirty="0"/>
              <a:t>17.15-17.30</a:t>
            </a:r>
            <a:r>
              <a:rPr lang="da-DK" sz="1700" b="1" dirty="0"/>
              <a:t>	CSM risikoledelse (aflyst)</a:t>
            </a:r>
            <a:endParaRPr lang="da-DK" sz="1700" dirty="0"/>
          </a:p>
          <a:p>
            <a:pPr marL="0" indent="0">
              <a:buNone/>
            </a:pPr>
            <a:r>
              <a:rPr lang="da-DK" sz="1700" b="1" i="1" dirty="0"/>
              <a:t>17.30-17.45</a:t>
            </a:r>
            <a:r>
              <a:rPr lang="da-DK" sz="1700" b="1" dirty="0"/>
              <a:t>	Hændelser</a:t>
            </a:r>
            <a:endParaRPr lang="da-DK" sz="1700" dirty="0"/>
          </a:p>
          <a:p>
            <a:pPr marL="0" indent="0">
              <a:buNone/>
            </a:pPr>
            <a:endParaRPr lang="da-DK" b="1" dirty="0"/>
          </a:p>
          <a:p>
            <a:pPr marL="0" indent="0">
              <a:buNone/>
            </a:pPr>
            <a:endParaRPr lang="da-DK" sz="1700" dirty="0"/>
          </a:p>
        </p:txBody>
      </p:sp>
      <p:pic>
        <p:nvPicPr>
          <p:cNvPr id="4" name="Billede 3">
            <a:extLst>
              <a:ext uri="{FF2B5EF4-FFF2-40B4-BE49-F238E27FC236}">
                <a16:creationId xmlns:a16="http://schemas.microsoft.com/office/drawing/2014/main" id="{715DCE01-0F90-4969-9B2C-5217084E5C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116632"/>
            <a:ext cx="2891122" cy="1296144"/>
          </a:xfrm>
          <a:prstGeom prst="rect">
            <a:avLst/>
          </a:prstGeom>
        </p:spPr>
      </p:pic>
    </p:spTree>
    <p:extLst>
      <p:ext uri="{BB962C8B-B14F-4D97-AF65-F5344CB8AC3E}">
        <p14:creationId xmlns:p14="http://schemas.microsoft.com/office/powerpoint/2010/main" val="32530747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DF52E1-5AE9-4E74-9232-5CBB2E7B774D}"/>
              </a:ext>
            </a:extLst>
          </p:cNvPr>
          <p:cNvSpPr>
            <a:spLocks noGrp="1"/>
          </p:cNvSpPr>
          <p:nvPr>
            <p:ph type="title"/>
          </p:nvPr>
        </p:nvSpPr>
        <p:spPr>
          <a:xfrm>
            <a:off x="1289824" y="875730"/>
            <a:ext cx="6927411" cy="892974"/>
          </a:xfrm>
        </p:spPr>
        <p:txBody>
          <a:bodyPr/>
          <a:lstStyle/>
          <a:p>
            <a:r>
              <a:rPr lang="da-DK" dirty="0">
                <a:solidFill>
                  <a:srgbClr val="000000"/>
                </a:solidFill>
              </a:rPr>
              <a:t>Påtænkte opdateringer </a:t>
            </a:r>
            <a:br>
              <a:rPr lang="da-DK" dirty="0">
                <a:solidFill>
                  <a:srgbClr val="000000"/>
                </a:solidFill>
              </a:rPr>
            </a:br>
            <a:r>
              <a:rPr lang="da-DK" sz="1534" dirty="0">
                <a:solidFill>
                  <a:srgbClr val="000000"/>
                </a:solidFill>
              </a:rPr>
              <a:t>- </a:t>
            </a:r>
            <a:r>
              <a:rPr lang="da-DK" sz="1534" b="1" dirty="0">
                <a:solidFill>
                  <a:srgbClr val="000000"/>
                </a:solidFill>
              </a:rPr>
              <a:t>Andre centrale dokumenter </a:t>
            </a:r>
            <a:endParaRPr lang="da-DK" sz="1534" b="1" dirty="0">
              <a:ea typeface="Verdana"/>
              <a:cs typeface="Verdana"/>
            </a:endParaRPr>
          </a:p>
        </p:txBody>
      </p:sp>
      <p:sp>
        <p:nvSpPr>
          <p:cNvPr id="5" name="Pladsholder til indhold 2">
            <a:extLst>
              <a:ext uri="{FF2B5EF4-FFF2-40B4-BE49-F238E27FC236}">
                <a16:creationId xmlns:a16="http://schemas.microsoft.com/office/drawing/2014/main" id="{80279499-AEFE-40D3-A194-3B7BCEF2A338}"/>
              </a:ext>
            </a:extLst>
          </p:cNvPr>
          <p:cNvSpPr txBox="1">
            <a:spLocks/>
          </p:cNvSpPr>
          <p:nvPr/>
        </p:nvSpPr>
        <p:spPr>
          <a:xfrm>
            <a:off x="1290958" y="1892686"/>
            <a:ext cx="6927411" cy="613211"/>
          </a:xfrm>
          <a:prstGeom prst="rect">
            <a:avLst/>
          </a:prstGeom>
        </p:spPr>
        <p:txBody>
          <a:bodyPr vert="horz" lIns="77913" tIns="38957" rIns="77913" bIns="38957" rtlCol="0" anchor="t">
            <a:normAutofit/>
          </a:bodyPr>
          <a:lstStyle>
            <a:lvl1pPr marL="342900" indent="-342900" algn="l" defTabSz="914400" rtl="0" eaLnBrk="1" latinLnBrk="0" hangingPunct="1">
              <a:lnSpc>
                <a:spcPct val="150000"/>
              </a:lnSpc>
              <a:spcBef>
                <a:spcPts val="0"/>
              </a:spcBef>
              <a:buFont typeface="Agfa Rotis Sans Serif" pitchFamily="2" charset="0"/>
              <a:buChar char="–"/>
              <a:defRPr sz="1800" kern="1200">
                <a:solidFill>
                  <a:schemeClr val="tx1"/>
                </a:solidFill>
                <a:latin typeface="+mj-lt"/>
                <a:ea typeface="+mn-ea"/>
                <a:cs typeface="+mn-cs"/>
              </a:defRPr>
            </a:lvl1pPr>
            <a:lvl2pPr marL="742950" indent="-285750" algn="l" defTabSz="914400" rtl="0" eaLnBrk="1" latinLnBrk="0" hangingPunct="1">
              <a:lnSpc>
                <a:spcPct val="150000"/>
              </a:lnSpc>
              <a:spcBef>
                <a:spcPts val="0"/>
              </a:spcBef>
              <a:buFont typeface="Courier New" pitchFamily="49" charset="0"/>
              <a:buChar char="o"/>
              <a:defRPr sz="1800" kern="1200">
                <a:solidFill>
                  <a:schemeClr val="tx1"/>
                </a:solidFill>
                <a:latin typeface="+mj-lt"/>
                <a:ea typeface="+mn-ea"/>
                <a:cs typeface="+mn-cs"/>
              </a:defRPr>
            </a:lvl2pPr>
            <a:lvl3pPr marL="11430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da-DK" sz="1108" dirty="0">
              <a:ea typeface="Verdana"/>
              <a:cs typeface="Verdana"/>
            </a:endParaRPr>
          </a:p>
        </p:txBody>
      </p:sp>
      <p:sp>
        <p:nvSpPr>
          <p:cNvPr id="3" name="Tekstfelt 2">
            <a:extLst>
              <a:ext uri="{FF2B5EF4-FFF2-40B4-BE49-F238E27FC236}">
                <a16:creationId xmlns:a16="http://schemas.microsoft.com/office/drawing/2014/main" id="{96B75E66-5A9A-4B31-8EF0-B1C5F8080AB7}"/>
              </a:ext>
            </a:extLst>
          </p:cNvPr>
          <p:cNvSpPr txBox="1"/>
          <p:nvPr/>
        </p:nvSpPr>
        <p:spPr>
          <a:xfrm>
            <a:off x="1436691" y="1930073"/>
            <a:ext cx="6780543" cy="2368149"/>
          </a:xfrm>
          <a:prstGeom prst="rect">
            <a:avLst/>
          </a:prstGeom>
          <a:noFill/>
        </p:spPr>
        <p:txBody>
          <a:bodyPr wrap="square" rtlCol="0">
            <a:spAutoFit/>
          </a:bodyPr>
          <a:lstStyle/>
          <a:p>
            <a:r>
              <a:rPr lang="da-DK" sz="1363" b="1" dirty="0"/>
              <a:t>Ansøgningsskema til godkendelse jf. 2017-retningslinjer </a:t>
            </a:r>
            <a:r>
              <a:rPr lang="da-DK" sz="1363" dirty="0"/>
              <a:t>(vers. 2.2)</a:t>
            </a:r>
          </a:p>
          <a:p>
            <a:pPr marL="146094" indent="-146094">
              <a:buFont typeface="Arial" panose="020B0604020202020204" pitchFamily="34" charset="0"/>
              <a:buChar char="•"/>
            </a:pPr>
            <a:r>
              <a:rPr lang="da-DK" sz="1200" dirty="0"/>
              <a:t>Tydeligere </a:t>
            </a:r>
            <a:r>
              <a:rPr lang="da-DK" sz="1200" dirty="0">
                <a:solidFill>
                  <a:schemeClr val="accent3">
                    <a:lumMod val="50000"/>
                  </a:schemeClr>
                </a:solidFill>
              </a:rPr>
              <a:t>opdeling</a:t>
            </a:r>
            <a:r>
              <a:rPr lang="da-DK" sz="1200" dirty="0"/>
              <a:t> mellem forskellige krav til dokumentation i forhold til entreprenører med og uden Sikkerhedscertifikat fra Trafik-, Bygge- og Boligstyrelsen</a:t>
            </a:r>
          </a:p>
          <a:p>
            <a:endParaRPr lang="da-DK" sz="1000" b="1" dirty="0"/>
          </a:p>
          <a:p>
            <a:r>
              <a:rPr lang="da-DK" sz="1363" b="1" dirty="0"/>
              <a:t>Skabelon Medarbejderliste </a:t>
            </a:r>
            <a:r>
              <a:rPr lang="da-DK" sz="1363" dirty="0"/>
              <a:t>(Vers 2.1)</a:t>
            </a:r>
          </a:p>
          <a:p>
            <a:pPr marL="146094" indent="-146094">
              <a:buFont typeface="Arial" panose="020B0604020202020204" pitchFamily="34" charset="0"/>
              <a:buChar char="•"/>
            </a:pPr>
            <a:r>
              <a:rPr lang="da-DK" sz="1200" dirty="0"/>
              <a:t>Felt til </a:t>
            </a:r>
            <a:r>
              <a:rPr lang="da-DK" sz="1200" dirty="0">
                <a:solidFill>
                  <a:schemeClr val="accent3">
                    <a:lumMod val="50000"/>
                  </a:schemeClr>
                </a:solidFill>
              </a:rPr>
              <a:t>dato for udløb af helbredsattest</a:t>
            </a:r>
          </a:p>
          <a:p>
            <a:pPr marL="146094" indent="-146094">
              <a:buFont typeface="Arial" panose="020B0604020202020204" pitchFamily="34" charset="0"/>
              <a:buChar char="•"/>
            </a:pPr>
            <a:endParaRPr lang="da-DK" sz="500" dirty="0">
              <a:solidFill>
                <a:schemeClr val="accent3">
                  <a:lumMod val="50000"/>
                </a:schemeClr>
              </a:solidFill>
            </a:endParaRPr>
          </a:p>
          <a:p>
            <a:pPr marL="146094" indent="-146094">
              <a:buFont typeface="Arial" panose="020B0604020202020204" pitchFamily="34" charset="0"/>
              <a:buChar char="•"/>
            </a:pPr>
            <a:r>
              <a:rPr lang="da-DK" sz="1200" dirty="0"/>
              <a:t>Husk </a:t>
            </a:r>
            <a:r>
              <a:rPr lang="da-DK" sz="1200" dirty="0">
                <a:solidFill>
                  <a:schemeClr val="accent3">
                    <a:lumMod val="50000"/>
                  </a:schemeClr>
                </a:solidFill>
              </a:rPr>
              <a:t>legitimationskortnummer</a:t>
            </a:r>
            <a:r>
              <a:rPr lang="da-DK" sz="1200" dirty="0"/>
              <a:t> og </a:t>
            </a:r>
            <a:r>
              <a:rPr lang="da-DK" sz="1200" dirty="0">
                <a:solidFill>
                  <a:schemeClr val="accent3">
                    <a:lumMod val="50000"/>
                  </a:schemeClr>
                </a:solidFill>
              </a:rPr>
              <a:t>kompetenceniveau</a:t>
            </a:r>
            <a:r>
              <a:rPr lang="da-DK" sz="1200" dirty="0"/>
              <a:t> for </a:t>
            </a:r>
            <a:r>
              <a:rPr lang="da-DK" sz="1200" dirty="0">
                <a:solidFill>
                  <a:schemeClr val="accent3">
                    <a:lumMod val="50000"/>
                  </a:schemeClr>
                </a:solidFill>
              </a:rPr>
              <a:t>ekstern konsulent </a:t>
            </a:r>
          </a:p>
          <a:p>
            <a:endParaRPr lang="da-DK" sz="1000" dirty="0"/>
          </a:p>
          <a:p>
            <a:r>
              <a:rPr lang="da-DK" sz="1363" b="1" dirty="0"/>
              <a:t>Skabelon Hændelsesoversigt </a:t>
            </a:r>
            <a:r>
              <a:rPr lang="da-DK" sz="1363" dirty="0"/>
              <a:t>(Vers 2.1)</a:t>
            </a:r>
          </a:p>
          <a:p>
            <a:pPr marL="243492" indent="-243492">
              <a:buFont typeface="Arial" panose="020B0604020202020204" pitchFamily="34" charset="0"/>
              <a:buChar char="•"/>
            </a:pPr>
            <a:r>
              <a:rPr lang="da-DK" sz="1200" dirty="0"/>
              <a:t>Felt til </a:t>
            </a:r>
            <a:r>
              <a:rPr lang="da-DK" sz="1200" dirty="0">
                <a:solidFill>
                  <a:schemeClr val="accent3">
                    <a:lumMod val="50000"/>
                  </a:schemeClr>
                </a:solidFill>
              </a:rPr>
              <a:t>SafetyNet nummer</a:t>
            </a:r>
          </a:p>
          <a:p>
            <a:endParaRPr lang="da-DK" sz="1000" dirty="0"/>
          </a:p>
        </p:txBody>
      </p:sp>
      <p:pic>
        <p:nvPicPr>
          <p:cNvPr id="6" name="Billede 5">
            <a:extLst>
              <a:ext uri="{FF2B5EF4-FFF2-40B4-BE49-F238E27FC236}">
                <a16:creationId xmlns:a16="http://schemas.microsoft.com/office/drawing/2014/main" id="{4826C8D5-E0C6-4B49-89A3-6284EE1F10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0074" y="628430"/>
            <a:ext cx="3159420" cy="1114687"/>
          </a:xfrm>
          <a:prstGeom prst="rect">
            <a:avLst/>
          </a:prstGeom>
        </p:spPr>
      </p:pic>
    </p:spTree>
    <p:extLst>
      <p:ext uri="{BB962C8B-B14F-4D97-AF65-F5344CB8AC3E}">
        <p14:creationId xmlns:p14="http://schemas.microsoft.com/office/powerpoint/2010/main" val="143362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DF52E1-5AE9-4E74-9232-5CBB2E7B774D}"/>
              </a:ext>
            </a:extLst>
          </p:cNvPr>
          <p:cNvSpPr>
            <a:spLocks noGrp="1"/>
          </p:cNvSpPr>
          <p:nvPr>
            <p:ph type="title"/>
          </p:nvPr>
        </p:nvSpPr>
        <p:spPr>
          <a:xfrm>
            <a:off x="1289824" y="875730"/>
            <a:ext cx="6927411" cy="892974"/>
          </a:xfrm>
        </p:spPr>
        <p:txBody>
          <a:bodyPr/>
          <a:lstStyle/>
          <a:p>
            <a:r>
              <a:rPr lang="da-DK" dirty="0">
                <a:solidFill>
                  <a:srgbClr val="000000"/>
                </a:solidFill>
                <a:latin typeface="Verdana"/>
              </a:rPr>
              <a:t>Fremtidig opdatering </a:t>
            </a:r>
            <a:br>
              <a:rPr lang="da-DK" dirty="0">
                <a:solidFill>
                  <a:srgbClr val="000000"/>
                </a:solidFill>
                <a:latin typeface="Verdana"/>
              </a:rPr>
            </a:br>
            <a:r>
              <a:rPr lang="da-DK" sz="1534" dirty="0">
                <a:solidFill>
                  <a:srgbClr val="000000"/>
                </a:solidFill>
                <a:latin typeface="Verdana"/>
              </a:rPr>
              <a:t>- </a:t>
            </a:r>
            <a:r>
              <a:rPr lang="da-DK" sz="1534" b="1" dirty="0">
                <a:solidFill>
                  <a:srgbClr val="000000"/>
                </a:solidFill>
                <a:latin typeface="Verdana"/>
              </a:rPr>
              <a:t>R</a:t>
            </a:r>
            <a:r>
              <a:rPr lang="da-DK" sz="1534" b="1" dirty="0">
                <a:solidFill>
                  <a:srgbClr val="000000"/>
                </a:solidFill>
              </a:rPr>
              <a:t>etningslinjerne</a:t>
            </a:r>
            <a:r>
              <a:rPr lang="da-DK" sz="1534" dirty="0">
                <a:solidFill>
                  <a:srgbClr val="000000"/>
                </a:solidFill>
              </a:rPr>
              <a:t> version 2.4 </a:t>
            </a:r>
            <a:endParaRPr lang="da-DK" sz="1534" dirty="0">
              <a:ea typeface="Verdana"/>
              <a:cs typeface="Verdana"/>
            </a:endParaRPr>
          </a:p>
        </p:txBody>
      </p:sp>
      <p:sp>
        <p:nvSpPr>
          <p:cNvPr id="3" name="Pladsholder til indhold 2">
            <a:extLst>
              <a:ext uri="{FF2B5EF4-FFF2-40B4-BE49-F238E27FC236}">
                <a16:creationId xmlns:a16="http://schemas.microsoft.com/office/drawing/2014/main" id="{DEA96D16-4C7A-4F1F-9475-D52BA45A4EA1}"/>
              </a:ext>
            </a:extLst>
          </p:cNvPr>
          <p:cNvSpPr>
            <a:spLocks noGrp="1"/>
          </p:cNvSpPr>
          <p:nvPr>
            <p:ph idx="1"/>
          </p:nvPr>
        </p:nvSpPr>
        <p:spPr>
          <a:xfrm>
            <a:off x="1289824" y="2051811"/>
            <a:ext cx="6927411" cy="3733062"/>
          </a:xfrm>
        </p:spPr>
        <p:txBody>
          <a:bodyPr vert="horz" lIns="77913" tIns="38957" rIns="77913" bIns="38957" rtlCol="0" anchor="t">
            <a:normAutofit fontScale="92500" lnSpcReduction="10000"/>
          </a:bodyPr>
          <a:lstStyle/>
          <a:p>
            <a:pPr marL="0" indent="0">
              <a:buNone/>
            </a:pPr>
            <a:r>
              <a:rPr lang="da-DK" sz="2215" dirty="0"/>
              <a:t>Banedanmark arbejder på en model</a:t>
            </a:r>
          </a:p>
          <a:p>
            <a:pPr marL="0" indent="0">
              <a:buNone/>
            </a:pPr>
            <a:endParaRPr lang="da-DK" sz="1278" dirty="0">
              <a:ea typeface="Verdana"/>
              <a:cs typeface="Verdana"/>
            </a:endParaRPr>
          </a:p>
          <a:p>
            <a:pPr>
              <a:buFont typeface="Arial" panose="020B0604020202020204" pitchFamily="34" charset="0"/>
              <a:buChar char="•"/>
            </a:pPr>
            <a:r>
              <a:rPr lang="da-DK" dirty="0">
                <a:solidFill>
                  <a:schemeClr val="accent3">
                    <a:lumMod val="50000"/>
                  </a:schemeClr>
                </a:solidFill>
              </a:rPr>
              <a:t>Anerkendelse</a:t>
            </a:r>
            <a:r>
              <a:rPr lang="da-DK" dirty="0"/>
              <a:t> af </a:t>
            </a:r>
            <a:r>
              <a:rPr lang="da-DK" dirty="0">
                <a:solidFill>
                  <a:schemeClr val="accent3">
                    <a:lumMod val="50000"/>
                  </a:schemeClr>
                </a:solidFill>
              </a:rPr>
              <a:t>ISO</a:t>
            </a:r>
            <a:r>
              <a:rPr lang="da-DK" dirty="0"/>
              <a:t>-certificerede ledelsessystemer </a:t>
            </a:r>
          </a:p>
          <a:p>
            <a:pPr>
              <a:buFont typeface="Arial" panose="020B0604020202020204" pitchFamily="34" charset="0"/>
              <a:buChar char="•"/>
            </a:pPr>
            <a:r>
              <a:rPr lang="da-DK" dirty="0"/>
              <a:t>Kravet om </a:t>
            </a:r>
            <a:r>
              <a:rPr lang="da-DK" dirty="0">
                <a:solidFill>
                  <a:schemeClr val="accent3">
                    <a:lumMod val="50000"/>
                  </a:schemeClr>
                </a:solidFill>
              </a:rPr>
              <a:t>efterlevelse</a:t>
            </a:r>
            <a:r>
              <a:rPr lang="da-DK" dirty="0"/>
              <a:t> af gældende retningslinjer består </a:t>
            </a:r>
            <a:r>
              <a:rPr lang="da-DK" dirty="0">
                <a:solidFill>
                  <a:schemeClr val="accent3">
                    <a:lumMod val="50000"/>
                  </a:schemeClr>
                </a:solidFill>
              </a:rPr>
              <a:t>fortsat</a:t>
            </a:r>
          </a:p>
          <a:p>
            <a:pPr>
              <a:buFont typeface="Arial" panose="020B0604020202020204" pitchFamily="34" charset="0"/>
              <a:buChar char="•"/>
            </a:pPr>
            <a:r>
              <a:rPr lang="da-DK" dirty="0">
                <a:solidFill>
                  <a:schemeClr val="accent3">
                    <a:lumMod val="50000"/>
                  </a:schemeClr>
                </a:solidFill>
              </a:rPr>
              <a:t>Ny mulighed </a:t>
            </a:r>
            <a:r>
              <a:rPr lang="da-DK" dirty="0"/>
              <a:t>for at dokumentere overensstemmelse med krav</a:t>
            </a:r>
          </a:p>
          <a:p>
            <a:pPr>
              <a:buFont typeface="Arial" panose="020B0604020202020204" pitchFamily="34" charset="0"/>
              <a:buChar char="•"/>
            </a:pPr>
            <a:r>
              <a:rPr lang="da-DK" dirty="0">
                <a:solidFill>
                  <a:schemeClr val="accent3">
                    <a:lumMod val="50000"/>
                  </a:schemeClr>
                </a:solidFill>
              </a:rPr>
              <a:t>Større frihedsgrader </a:t>
            </a:r>
            <a:r>
              <a:rPr lang="da-DK" dirty="0"/>
              <a:t>i måden, hvorpå entreprenøren vælger at </a:t>
            </a:r>
            <a:r>
              <a:rPr lang="da-DK" dirty="0">
                <a:solidFill>
                  <a:schemeClr val="accent3">
                    <a:lumMod val="50000"/>
                  </a:schemeClr>
                </a:solidFill>
              </a:rPr>
              <a:t>opbygge</a:t>
            </a:r>
            <a:r>
              <a:rPr lang="da-DK" dirty="0"/>
              <a:t> og </a:t>
            </a:r>
            <a:r>
              <a:rPr lang="da-DK" dirty="0">
                <a:solidFill>
                  <a:schemeClr val="accent3">
                    <a:lumMod val="50000"/>
                  </a:schemeClr>
                </a:solidFill>
              </a:rPr>
              <a:t>dokumentere</a:t>
            </a:r>
            <a:r>
              <a:rPr lang="da-DK" dirty="0"/>
              <a:t> sit sikkerhedsledelsessystem</a:t>
            </a:r>
          </a:p>
          <a:p>
            <a:pPr marL="0" indent="0">
              <a:buNone/>
            </a:pPr>
            <a:endParaRPr lang="da-DK" sz="1363" dirty="0"/>
          </a:p>
        </p:txBody>
      </p:sp>
      <p:pic>
        <p:nvPicPr>
          <p:cNvPr id="4" name="Billede 3">
            <a:extLst>
              <a:ext uri="{FF2B5EF4-FFF2-40B4-BE49-F238E27FC236}">
                <a16:creationId xmlns:a16="http://schemas.microsoft.com/office/drawing/2014/main" id="{16FBE03D-7AA2-4863-B209-A22154F2BD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7424" y="638696"/>
            <a:ext cx="2435912" cy="1367042"/>
          </a:xfrm>
          <a:prstGeom prst="rect">
            <a:avLst/>
          </a:prstGeom>
        </p:spPr>
      </p:pic>
    </p:spTree>
    <p:extLst>
      <p:ext uri="{BB962C8B-B14F-4D97-AF65-F5344CB8AC3E}">
        <p14:creationId xmlns:p14="http://schemas.microsoft.com/office/powerpoint/2010/main" val="411329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solidFill>
                  <a:schemeClr val="tx1"/>
                </a:solidFill>
              </a:rPr>
              <a:t>Opsamling og spørgsmål</a:t>
            </a:r>
          </a:p>
        </p:txBody>
      </p:sp>
      <p:sp>
        <p:nvSpPr>
          <p:cNvPr id="3" name="Tekstboks 2"/>
          <p:cNvSpPr txBox="1"/>
          <p:nvPr/>
        </p:nvSpPr>
        <p:spPr>
          <a:xfrm>
            <a:off x="1258780" y="1588325"/>
            <a:ext cx="6749153" cy="564514"/>
          </a:xfrm>
          <a:prstGeom prst="rect">
            <a:avLst/>
          </a:prstGeom>
          <a:noFill/>
        </p:spPr>
        <p:txBody>
          <a:bodyPr wrap="square" rtlCol="0">
            <a:spAutoFit/>
          </a:bodyPr>
          <a:lstStyle/>
          <a:p>
            <a:endParaRPr lang="da-DK" sz="1534"/>
          </a:p>
          <a:p>
            <a:pPr marL="243492" indent="-243492">
              <a:buFont typeface="Arial" panose="020B0604020202020204" pitchFamily="34" charset="0"/>
              <a:buChar char="•"/>
            </a:pPr>
            <a:endParaRPr lang="da-DK" sz="1534"/>
          </a:p>
        </p:txBody>
      </p:sp>
      <p:pic>
        <p:nvPicPr>
          <p:cNvPr id="4" name="Billede 3">
            <a:extLst>
              <a:ext uri="{FF2B5EF4-FFF2-40B4-BE49-F238E27FC236}">
                <a16:creationId xmlns:a16="http://schemas.microsoft.com/office/drawing/2014/main" id="{5177C57E-47D4-43CB-9589-B5099E0A30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0074" y="628430"/>
            <a:ext cx="3159420" cy="1114687"/>
          </a:xfrm>
          <a:prstGeom prst="rect">
            <a:avLst/>
          </a:prstGeom>
        </p:spPr>
      </p:pic>
    </p:spTree>
    <p:extLst>
      <p:ext uri="{BB962C8B-B14F-4D97-AF65-F5344CB8AC3E}">
        <p14:creationId xmlns:p14="http://schemas.microsoft.com/office/powerpoint/2010/main" val="28322124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17172-B5FB-4D73-9B50-9891E0DF1FB1}"/>
              </a:ext>
            </a:extLst>
          </p:cNvPr>
          <p:cNvSpPr>
            <a:spLocks noGrp="1"/>
          </p:cNvSpPr>
          <p:nvPr>
            <p:ph type="title"/>
          </p:nvPr>
        </p:nvSpPr>
        <p:spPr/>
        <p:txBody>
          <a:bodyPr/>
          <a:lstStyle/>
          <a:p>
            <a:br>
              <a:rPr lang="da-DK" dirty="0"/>
            </a:br>
            <a:endParaRPr lang="da-DK" dirty="0"/>
          </a:p>
        </p:txBody>
      </p:sp>
      <p:sp>
        <p:nvSpPr>
          <p:cNvPr id="3" name="Pladsholder til indhold 2">
            <a:extLst>
              <a:ext uri="{FF2B5EF4-FFF2-40B4-BE49-F238E27FC236}">
                <a16:creationId xmlns:a16="http://schemas.microsoft.com/office/drawing/2014/main" id="{5473B47C-700E-4B68-AA00-AC9365FB56E5}"/>
              </a:ext>
            </a:extLst>
          </p:cNvPr>
          <p:cNvSpPr>
            <a:spLocks noGrp="1"/>
          </p:cNvSpPr>
          <p:nvPr>
            <p:ph idx="1"/>
          </p:nvPr>
        </p:nvSpPr>
        <p:spPr>
          <a:xfrm>
            <a:off x="720000" y="1080000"/>
            <a:ext cx="7704000" cy="4320000"/>
          </a:xfrm>
        </p:spPr>
        <p:txBody>
          <a:bodyPr/>
          <a:lstStyle/>
          <a:p>
            <a:pPr marL="0" indent="0">
              <a:buNone/>
            </a:pPr>
            <a:endParaRPr lang="da-DK" b="1" dirty="0"/>
          </a:p>
          <a:p>
            <a:pPr marL="0" indent="0">
              <a:buNone/>
            </a:pPr>
            <a:endParaRPr lang="da-DK" b="1" dirty="0"/>
          </a:p>
          <a:p>
            <a:pPr marL="0" indent="0">
              <a:buNone/>
            </a:pPr>
            <a:endParaRPr lang="da-DK" b="1" dirty="0"/>
          </a:p>
          <a:p>
            <a:pPr marL="0" indent="0">
              <a:buNone/>
            </a:pPr>
            <a:r>
              <a:rPr lang="da-DK" b="1" dirty="0"/>
              <a:t>Audit</a:t>
            </a:r>
            <a:endParaRPr lang="da-DK" dirty="0"/>
          </a:p>
          <a:p>
            <a:pPr marL="0" indent="0">
              <a:buNone/>
            </a:pPr>
            <a:endParaRPr lang="da-DK" dirty="0"/>
          </a:p>
          <a:p>
            <a:pPr marL="0" indent="0">
              <a:buNone/>
            </a:pPr>
            <a:r>
              <a:rPr lang="da-DK" i="1" dirty="0"/>
              <a:t>Ved: Kirsten Have, Lead auditor, Kvalitet &amp; Sikkerhed, Banedanmark</a:t>
            </a:r>
          </a:p>
          <a:p>
            <a:endParaRPr lang="da-DK" dirty="0"/>
          </a:p>
        </p:txBody>
      </p:sp>
      <p:pic>
        <p:nvPicPr>
          <p:cNvPr id="4" name="Billede 3">
            <a:extLst>
              <a:ext uri="{FF2B5EF4-FFF2-40B4-BE49-F238E27FC236}">
                <a16:creationId xmlns:a16="http://schemas.microsoft.com/office/drawing/2014/main" id="{B242F463-DD90-49EF-822F-8918F6756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116632"/>
            <a:ext cx="2891122" cy="1296144"/>
          </a:xfrm>
          <a:prstGeom prst="rect">
            <a:avLst/>
          </a:prstGeom>
        </p:spPr>
      </p:pic>
    </p:spTree>
    <p:extLst>
      <p:ext uri="{BB962C8B-B14F-4D97-AF65-F5344CB8AC3E}">
        <p14:creationId xmlns:p14="http://schemas.microsoft.com/office/powerpoint/2010/main" val="7715203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C7168D5-5667-42D0-ADF2-93C6BF0A9C9F}"/>
              </a:ext>
            </a:extLst>
          </p:cNvPr>
          <p:cNvSpPr>
            <a:spLocks noGrp="1"/>
          </p:cNvSpPr>
          <p:nvPr>
            <p:ph idx="1"/>
          </p:nvPr>
        </p:nvSpPr>
        <p:spPr/>
        <p:txBody>
          <a:bodyPr>
            <a:normAutofit/>
          </a:bodyPr>
          <a:lstStyle/>
          <a:p>
            <a:pPr marL="0" indent="0">
              <a:buNone/>
            </a:pPr>
            <a:endParaRPr lang="da-DK" dirty="0"/>
          </a:p>
          <a:p>
            <a:pPr marL="0" indent="0">
              <a:buNone/>
            </a:pPr>
            <a:endParaRPr lang="da-DK" u="sng" dirty="0"/>
          </a:p>
          <a:p>
            <a:endParaRPr lang="da-DK" dirty="0"/>
          </a:p>
        </p:txBody>
      </p:sp>
      <p:pic>
        <p:nvPicPr>
          <p:cNvPr id="6" name="Picture 2">
            <a:extLst>
              <a:ext uri="{FF2B5EF4-FFF2-40B4-BE49-F238E27FC236}">
                <a16:creationId xmlns:a16="http://schemas.microsoft.com/office/drawing/2014/main" id="{664CD179-1484-4D50-A9D4-0DFB628FFC3F}"/>
              </a:ext>
            </a:extLst>
          </p:cNvPr>
          <p:cNvPicPr>
            <a:picLocks noChangeAspect="1" noChangeArrowheads="1"/>
          </p:cNvPicPr>
          <p:nvPr/>
        </p:nvPicPr>
        <p:blipFill>
          <a:blip r:embed="rId3" cstate="print"/>
          <a:srcRect/>
          <a:stretch>
            <a:fillRect/>
          </a:stretch>
        </p:blipFill>
        <p:spPr bwMode="auto">
          <a:xfrm>
            <a:off x="-468560" y="-165826"/>
            <a:ext cx="10585176" cy="7123217"/>
          </a:xfrm>
          <a:prstGeom prst="rect">
            <a:avLst/>
          </a:prstGeom>
          <a:noFill/>
          <a:ln w="9525">
            <a:noFill/>
            <a:miter lim="800000"/>
            <a:headEnd/>
            <a:tailEnd/>
          </a:ln>
        </p:spPr>
      </p:pic>
      <p:sp>
        <p:nvSpPr>
          <p:cNvPr id="7" name="Pladsholder til indhold 2">
            <a:extLst>
              <a:ext uri="{FF2B5EF4-FFF2-40B4-BE49-F238E27FC236}">
                <a16:creationId xmlns:a16="http://schemas.microsoft.com/office/drawing/2014/main" id="{3BDFE9C4-61E6-4ADF-8907-465A54545FAB}"/>
              </a:ext>
            </a:extLst>
          </p:cNvPr>
          <p:cNvSpPr txBox="1">
            <a:spLocks/>
          </p:cNvSpPr>
          <p:nvPr/>
        </p:nvSpPr>
        <p:spPr>
          <a:xfrm>
            <a:off x="4716016" y="764704"/>
            <a:ext cx="4427984" cy="3789240"/>
          </a:xfrm>
          <a:prstGeom prst="rect">
            <a:avLst/>
          </a:prstGeom>
        </p:spPr>
        <p:txBody>
          <a:bodyPr vert="horz" lIns="91440" tIns="45720" rIns="91440" bIns="45720" rtlCol="0">
            <a:normAutofit/>
          </a:bodyPr>
          <a:lstStyle>
            <a:lvl1pPr marL="342900" indent="-342900" algn="l" defTabSz="914400" rtl="0" eaLnBrk="1" latinLnBrk="0" hangingPunct="1">
              <a:lnSpc>
                <a:spcPct val="150000"/>
              </a:lnSpc>
              <a:spcBef>
                <a:spcPts val="0"/>
              </a:spcBef>
              <a:buFont typeface="Agfa Rotis Sans Serif" pitchFamily="2" charset="0"/>
              <a:buChar char="–"/>
              <a:defRPr sz="1800" kern="1200">
                <a:solidFill>
                  <a:schemeClr val="tx1"/>
                </a:solidFill>
                <a:latin typeface="+mj-lt"/>
                <a:ea typeface="+mn-ea"/>
                <a:cs typeface="+mn-cs"/>
              </a:defRPr>
            </a:lvl1pPr>
            <a:lvl2pPr marL="742950" indent="-285750" algn="l" defTabSz="914400" rtl="0" eaLnBrk="1" latinLnBrk="0" hangingPunct="1">
              <a:lnSpc>
                <a:spcPct val="150000"/>
              </a:lnSpc>
              <a:spcBef>
                <a:spcPts val="0"/>
              </a:spcBef>
              <a:buFont typeface="Courier New" pitchFamily="49" charset="0"/>
              <a:buChar char="o"/>
              <a:defRPr sz="1800" kern="1200">
                <a:solidFill>
                  <a:schemeClr val="tx1"/>
                </a:solidFill>
                <a:latin typeface="+mj-lt"/>
                <a:ea typeface="+mn-ea"/>
                <a:cs typeface="+mn-cs"/>
              </a:defRPr>
            </a:lvl2pPr>
            <a:lvl3pPr marL="11430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50000"/>
              </a:lnSpc>
              <a:spcBef>
                <a:spcPts val="0"/>
              </a:spcBef>
              <a:buFont typeface="Arial"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gfa Rotis Sans Serif" pitchFamily="2" charset="0"/>
              <a:buNone/>
              <a:tabLst/>
              <a:defRPr/>
            </a:pPr>
            <a:r>
              <a:rPr lang="da-DK" sz="1600" b="1" dirty="0">
                <a:solidFill>
                  <a:schemeClr val="bg1"/>
                </a:solidFill>
                <a:latin typeface="Verdana"/>
              </a:rPr>
              <a:t>Systematisk, uafhængig og dokumenteret proces for at fremskaffe auditvidnesbyrd og evaluere disse objektivt for at bestemme, i hvilket omfang auditkriterier er opfyldt</a:t>
            </a:r>
          </a:p>
          <a:p>
            <a:pPr marL="0" marR="0" lvl="0" indent="0" algn="l" defTabSz="914400" rtl="0" eaLnBrk="1" fontAlgn="auto" latinLnBrk="0" hangingPunct="1">
              <a:lnSpc>
                <a:spcPct val="150000"/>
              </a:lnSpc>
              <a:spcBef>
                <a:spcPts val="0"/>
              </a:spcBef>
              <a:spcAft>
                <a:spcPts val="0"/>
              </a:spcAft>
              <a:buClrTx/>
              <a:buSzTx/>
              <a:buFont typeface="Agfa Rotis Sans Serif" pitchFamily="2" charset="0"/>
              <a:buNone/>
              <a:tabLst/>
              <a:defRPr/>
            </a:pPr>
            <a:r>
              <a:rPr kumimoji="0" lang="da-DK" sz="1600" b="1" i="0" u="none" strike="noStrike" kern="1200" cap="none" spc="0" normalizeH="0" baseline="0" noProof="0" dirty="0">
                <a:ln>
                  <a:noFill/>
                </a:ln>
                <a:solidFill>
                  <a:schemeClr val="bg1"/>
                </a:solidFill>
                <a:effectLst/>
                <a:uLnTx/>
                <a:uFillTx/>
                <a:latin typeface="Verdana"/>
              </a:rPr>
              <a:t>(ISO</a:t>
            </a:r>
            <a:r>
              <a:rPr kumimoji="0" lang="da-DK" sz="1600" b="1" i="0" u="none" strike="noStrike" kern="1200" cap="none" spc="0" normalizeH="0" noProof="0" dirty="0">
                <a:ln>
                  <a:noFill/>
                </a:ln>
                <a:solidFill>
                  <a:schemeClr val="bg1"/>
                </a:solidFill>
                <a:effectLst/>
                <a:uLnTx/>
                <a:uFillTx/>
                <a:latin typeface="Verdana"/>
              </a:rPr>
              <a:t> 19011)</a:t>
            </a:r>
            <a:endParaRPr kumimoji="0" lang="da-DK" sz="1600" b="1" i="0" u="none" strike="noStrike" kern="1200" cap="none" spc="0" normalizeH="0" baseline="0" noProof="0" dirty="0">
              <a:ln>
                <a:noFill/>
              </a:ln>
              <a:solidFill>
                <a:schemeClr val="bg1"/>
              </a:solidFill>
              <a:effectLst/>
              <a:uLnTx/>
              <a:uFillTx/>
              <a:latin typeface="Verdana"/>
            </a:endParaRPr>
          </a:p>
        </p:txBody>
      </p:sp>
      <p:sp>
        <p:nvSpPr>
          <p:cNvPr id="8" name="Undertitel 3">
            <a:extLst>
              <a:ext uri="{FF2B5EF4-FFF2-40B4-BE49-F238E27FC236}">
                <a16:creationId xmlns:a16="http://schemas.microsoft.com/office/drawing/2014/main" id="{01BE3048-7A30-4E8E-94D9-473E858A211F}"/>
              </a:ext>
            </a:extLst>
          </p:cNvPr>
          <p:cNvSpPr txBox="1">
            <a:spLocks/>
          </p:cNvSpPr>
          <p:nvPr/>
        </p:nvSpPr>
        <p:spPr>
          <a:xfrm>
            <a:off x="4716016" y="205473"/>
            <a:ext cx="4248472" cy="360000"/>
          </a:xfrm>
          <a:prstGeom prst="rect">
            <a:avLst/>
          </a:prstGeom>
          <a:noFill/>
        </p:spPr>
        <p:txBody>
          <a:bodyPr vert="horz" lIns="91440" tIns="45720" rIns="91440" bIns="45720" rtlCol="0">
            <a:noAutofit/>
          </a:bodyPr>
          <a:lstStyle>
            <a:lvl1pPr marL="0" indent="0" algn="l" defTabSz="914400" rtl="0" eaLnBrk="1" latinLnBrk="0" hangingPunct="1">
              <a:spcBef>
                <a:spcPct val="20000"/>
              </a:spcBef>
              <a:buFont typeface="Agfa Rotis Sans Serif" pitchFamily="2" charset="0"/>
              <a:buNone/>
              <a:defRPr sz="1800" i="0" kern="1200">
                <a:solidFill>
                  <a:schemeClr val="tx1"/>
                </a:solidFill>
                <a:latin typeface="+mj-lt"/>
                <a:ea typeface="+mn-ea"/>
                <a:cs typeface="+mn-cs"/>
              </a:defRPr>
            </a:lvl1pPr>
            <a:lvl2pPr marL="457200" indent="0" algn="ctr" defTabSz="914400" rtl="0" eaLnBrk="1" latinLnBrk="0" hangingPunct="1">
              <a:spcBef>
                <a:spcPct val="20000"/>
              </a:spcBef>
              <a:buFont typeface="Courier New" pitchFamily="49" charset="0"/>
              <a:buNone/>
              <a:defRPr sz="12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2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Arial" pitchFamily="34" charset="0"/>
              <a:buNone/>
              <a:defRPr sz="12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2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da-DK" sz="2000" b="1" dirty="0">
                <a:solidFill>
                  <a:schemeClr val="bg1"/>
                </a:solidFill>
              </a:rPr>
              <a:t>Hvad er audit?</a:t>
            </a:r>
          </a:p>
        </p:txBody>
      </p:sp>
    </p:spTree>
    <p:extLst>
      <p:ext uri="{BB962C8B-B14F-4D97-AF65-F5344CB8AC3E}">
        <p14:creationId xmlns:p14="http://schemas.microsoft.com/office/powerpoint/2010/main" val="36112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Banedanmark audit</a:t>
            </a:r>
          </a:p>
        </p:txBody>
      </p:sp>
      <p:graphicFrame>
        <p:nvGraphicFramePr>
          <p:cNvPr id="5" name="Pladsholder til indhold 4"/>
          <p:cNvGraphicFramePr>
            <a:graphicFrameLocks noGrp="1"/>
          </p:cNvGraphicFramePr>
          <p:nvPr>
            <p:ph idx="1"/>
            <p:extLst/>
          </p:nvPr>
        </p:nvGraphicFramePr>
        <p:xfrm>
          <a:off x="720725" y="1628800"/>
          <a:ext cx="7702550" cy="3600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012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297443-1AC6-4100-9507-7832E67AC0E8}"/>
              </a:ext>
            </a:extLst>
          </p:cNvPr>
          <p:cNvSpPr>
            <a:spLocks noGrp="1"/>
          </p:cNvSpPr>
          <p:nvPr>
            <p:ph type="title"/>
          </p:nvPr>
        </p:nvSpPr>
        <p:spPr/>
        <p:txBody>
          <a:bodyPr/>
          <a:lstStyle/>
          <a:p>
            <a:r>
              <a:rPr lang="da-DK" dirty="0"/>
              <a:t>Udvælgelse</a:t>
            </a:r>
          </a:p>
        </p:txBody>
      </p:sp>
      <p:sp>
        <p:nvSpPr>
          <p:cNvPr id="3" name="Pladsholder til indhold 2">
            <a:extLst>
              <a:ext uri="{FF2B5EF4-FFF2-40B4-BE49-F238E27FC236}">
                <a16:creationId xmlns:a16="http://schemas.microsoft.com/office/drawing/2014/main" id="{D842AC85-AD1D-4930-AC06-0AF9059307D4}"/>
              </a:ext>
            </a:extLst>
          </p:cNvPr>
          <p:cNvSpPr>
            <a:spLocks noGrp="1"/>
          </p:cNvSpPr>
          <p:nvPr>
            <p:ph idx="1"/>
          </p:nvPr>
        </p:nvSpPr>
        <p:spPr>
          <a:xfrm>
            <a:off x="720000" y="1800000"/>
            <a:ext cx="7704000" cy="4005264"/>
          </a:xfrm>
        </p:spPr>
        <p:txBody>
          <a:bodyPr>
            <a:normAutofit lnSpcReduction="10000"/>
          </a:bodyPr>
          <a:lstStyle/>
          <a:p>
            <a:r>
              <a:rPr lang="da-DK" dirty="0"/>
              <a:t>Repræsentativt udsnit af de forskellige</a:t>
            </a:r>
            <a:r>
              <a:rPr lang="da-DK" b="1" dirty="0"/>
              <a:t> retningslinjer </a:t>
            </a:r>
            <a:r>
              <a:rPr lang="da-DK" dirty="0"/>
              <a:t>entreprenørerne er godkendt efter (1.0, 2.0, 2.1, 2.2 …)</a:t>
            </a:r>
          </a:p>
          <a:p>
            <a:r>
              <a:rPr lang="da-DK" dirty="0"/>
              <a:t>Udfordringer fra </a:t>
            </a:r>
            <a:r>
              <a:rPr lang="da-DK" b="1" dirty="0"/>
              <a:t>SR tilsyn/hændelser</a:t>
            </a:r>
          </a:p>
          <a:p>
            <a:r>
              <a:rPr lang="da-DK" b="1" dirty="0"/>
              <a:t>Udfordringer</a:t>
            </a:r>
            <a:r>
              <a:rPr lang="da-DK" dirty="0"/>
              <a:t> ifm. godkendelse</a:t>
            </a:r>
          </a:p>
          <a:p>
            <a:r>
              <a:rPr lang="da-DK" dirty="0"/>
              <a:t>Entreprenører der har fået </a:t>
            </a:r>
            <a:r>
              <a:rPr lang="da-DK" b="1" dirty="0"/>
              <a:t>dispensation</a:t>
            </a:r>
            <a:r>
              <a:rPr lang="da-DK" dirty="0"/>
              <a:t> – efterprøver at det fungerer</a:t>
            </a:r>
          </a:p>
          <a:p>
            <a:r>
              <a:rPr lang="da-DK" b="1" dirty="0"/>
              <a:t>Repræsentativt udsnit </a:t>
            </a:r>
            <a:r>
              <a:rPr lang="da-DK" dirty="0"/>
              <a:t>af entreprenører og i forhold til hvilke ydelser de leverer</a:t>
            </a:r>
          </a:p>
          <a:p>
            <a:r>
              <a:rPr lang="da-DK" dirty="0"/>
              <a:t>I sidste ende trækkes der </a:t>
            </a:r>
            <a:r>
              <a:rPr lang="da-DK" b="1" dirty="0"/>
              <a:t>lod</a:t>
            </a:r>
            <a:r>
              <a:rPr lang="da-DK" dirty="0"/>
              <a:t>, hvis behov for det udover ovenstående kriterier </a:t>
            </a:r>
          </a:p>
        </p:txBody>
      </p:sp>
      <p:sp>
        <p:nvSpPr>
          <p:cNvPr id="4" name="Undertitel 3">
            <a:extLst>
              <a:ext uri="{FF2B5EF4-FFF2-40B4-BE49-F238E27FC236}">
                <a16:creationId xmlns:a16="http://schemas.microsoft.com/office/drawing/2014/main" id="{50D0DB67-FBCC-46CF-A6C6-7D51D58038F2}"/>
              </a:ext>
            </a:extLst>
          </p:cNvPr>
          <p:cNvSpPr>
            <a:spLocks noGrp="1"/>
          </p:cNvSpPr>
          <p:nvPr>
            <p:ph type="subTitle" idx="10"/>
          </p:nvPr>
        </p:nvSpPr>
        <p:spPr/>
        <p:txBody>
          <a:bodyPr/>
          <a:lstStyle/>
          <a:p>
            <a:r>
              <a:rPr lang="da-DK" dirty="0"/>
              <a:t>Kriterier der ligger til grund</a:t>
            </a:r>
          </a:p>
        </p:txBody>
      </p:sp>
      <p:pic>
        <p:nvPicPr>
          <p:cNvPr id="5" name="Billede 4">
            <a:extLst>
              <a:ext uri="{FF2B5EF4-FFF2-40B4-BE49-F238E27FC236}">
                <a16:creationId xmlns:a16="http://schemas.microsoft.com/office/drawing/2014/main" id="{502EAAA6-7015-444D-BE30-B3B49C45B617}"/>
              </a:ext>
            </a:extLst>
          </p:cNvPr>
          <p:cNvPicPr>
            <a:picLocks noChangeAspect="1"/>
          </p:cNvPicPr>
          <p:nvPr/>
        </p:nvPicPr>
        <p:blipFill>
          <a:blip r:embed="rId2"/>
          <a:stretch>
            <a:fillRect/>
          </a:stretch>
        </p:blipFill>
        <p:spPr>
          <a:xfrm>
            <a:off x="6714486" y="15103"/>
            <a:ext cx="2419048" cy="1685714"/>
          </a:xfrm>
          <a:prstGeom prst="rect">
            <a:avLst/>
          </a:prstGeom>
        </p:spPr>
      </p:pic>
    </p:spTree>
    <p:extLst>
      <p:ext uri="{BB962C8B-B14F-4D97-AF65-F5344CB8AC3E}">
        <p14:creationId xmlns:p14="http://schemas.microsoft.com/office/powerpoint/2010/main" val="26769596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Udførelse af audit</a:t>
            </a:r>
          </a:p>
        </p:txBody>
      </p:sp>
      <p:sp>
        <p:nvSpPr>
          <p:cNvPr id="5" name="Pladsholder til indhold 4"/>
          <p:cNvSpPr>
            <a:spLocks noGrp="1"/>
          </p:cNvSpPr>
          <p:nvPr>
            <p:ph idx="1"/>
          </p:nvPr>
        </p:nvSpPr>
        <p:spPr/>
        <p:txBody>
          <a:bodyPr>
            <a:normAutofit/>
          </a:bodyPr>
          <a:lstStyle/>
          <a:p>
            <a:pPr>
              <a:buNone/>
            </a:pPr>
            <a:r>
              <a:rPr lang="da-DK" sz="1800" dirty="0"/>
              <a:t>En audit består i store træk af:</a:t>
            </a:r>
          </a:p>
          <a:p>
            <a:pPr>
              <a:buNone/>
            </a:pPr>
            <a:endParaRPr lang="da-DK" sz="1800" dirty="0"/>
          </a:p>
          <a:p>
            <a:pPr>
              <a:buFontTx/>
              <a:buChar char="-"/>
            </a:pPr>
            <a:r>
              <a:rPr lang="da-DK" sz="1800" dirty="0"/>
              <a:t>Åbningsmøde</a:t>
            </a:r>
            <a:br>
              <a:rPr lang="da-DK" sz="1800" dirty="0"/>
            </a:br>
            <a:r>
              <a:rPr lang="da-DK" sz="1400" dirty="0"/>
              <a:t>Præsentation af deltagere samt formål, omfang mv.</a:t>
            </a:r>
          </a:p>
          <a:p>
            <a:pPr>
              <a:buFontTx/>
              <a:buChar char="-"/>
            </a:pPr>
            <a:endParaRPr lang="da-DK" sz="1800" dirty="0"/>
          </a:p>
          <a:p>
            <a:pPr>
              <a:buFontTx/>
              <a:buChar char="-"/>
            </a:pPr>
            <a:r>
              <a:rPr lang="da-DK" sz="1800" dirty="0"/>
              <a:t>Interview med forskellige medarbejdere</a:t>
            </a:r>
            <a:br>
              <a:rPr lang="da-DK" sz="1800" dirty="0"/>
            </a:br>
            <a:r>
              <a:rPr lang="da-DK" sz="1400" dirty="0"/>
              <a:t>Auditteam indsamler vidnesbyrd</a:t>
            </a:r>
          </a:p>
          <a:p>
            <a:pPr>
              <a:buFontTx/>
              <a:buChar char="-"/>
            </a:pPr>
            <a:endParaRPr lang="da-DK" sz="1800" dirty="0"/>
          </a:p>
          <a:p>
            <a:pPr>
              <a:buFontTx/>
              <a:buChar char="-"/>
            </a:pPr>
            <a:r>
              <a:rPr lang="da-DK" sz="1800" dirty="0"/>
              <a:t>Afslutningsmøde</a:t>
            </a:r>
            <a:br>
              <a:rPr lang="da-DK" sz="1800" dirty="0"/>
            </a:br>
            <a:r>
              <a:rPr lang="da-DK" sz="1400" dirty="0"/>
              <a:t>Fremlæggelse af resultater</a:t>
            </a:r>
          </a:p>
          <a:p>
            <a:pPr>
              <a:buFontTx/>
              <a:buChar char="-"/>
            </a:pPr>
            <a:endParaRPr lang="da-DK" sz="1400" dirty="0"/>
          </a:p>
          <a:p>
            <a:pPr>
              <a:buNone/>
            </a:pPr>
            <a:endParaRPr lang="da-DK" sz="1400" dirty="0"/>
          </a:p>
        </p:txBody>
      </p:sp>
      <p:graphicFrame>
        <p:nvGraphicFramePr>
          <p:cNvPr id="3" name="Diagram 2">
            <a:extLst>
              <a:ext uri="{FF2B5EF4-FFF2-40B4-BE49-F238E27FC236}">
                <a16:creationId xmlns:a16="http://schemas.microsoft.com/office/drawing/2014/main" id="{1A1D00AD-B938-451A-89FF-099EF796476D}"/>
              </a:ext>
            </a:extLst>
          </p:cNvPr>
          <p:cNvGraphicFramePr/>
          <p:nvPr>
            <p:extLst/>
          </p:nvPr>
        </p:nvGraphicFramePr>
        <p:xfrm>
          <a:off x="4573367" y="130921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2792279"/>
      </p:ext>
    </p:extLst>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620688"/>
            <a:ext cx="7704000" cy="360000"/>
          </a:xfrm>
        </p:spPr>
        <p:txBody>
          <a:bodyPr/>
          <a:lstStyle/>
          <a:p>
            <a:r>
              <a:rPr lang="da-DK" dirty="0"/>
              <a:t>Observationer</a:t>
            </a:r>
          </a:p>
        </p:txBody>
      </p:sp>
      <p:sp>
        <p:nvSpPr>
          <p:cNvPr id="3" name="Pladsholder til indhold 2"/>
          <p:cNvSpPr>
            <a:spLocks noGrp="1"/>
          </p:cNvSpPr>
          <p:nvPr>
            <p:ph idx="1"/>
          </p:nvPr>
        </p:nvSpPr>
        <p:spPr>
          <a:xfrm>
            <a:off x="720000" y="1268760"/>
            <a:ext cx="3563968" cy="4320480"/>
          </a:xfrm>
        </p:spPr>
        <p:txBody>
          <a:bodyPr>
            <a:normAutofit/>
          </a:bodyPr>
          <a:lstStyle/>
          <a:p>
            <a:pPr>
              <a:buNone/>
            </a:pPr>
            <a:r>
              <a:rPr lang="da-DK" sz="1400" b="1" dirty="0"/>
              <a:t>Afvigelse</a:t>
            </a:r>
          </a:p>
          <a:p>
            <a:pPr marL="0" indent="0">
              <a:buNone/>
            </a:pPr>
            <a:r>
              <a:rPr lang="da-DK" sz="1400" dirty="0"/>
              <a:t>En uoverensstemmelse mellem:</a:t>
            </a:r>
          </a:p>
          <a:p>
            <a:r>
              <a:rPr lang="da-DK" sz="1400" dirty="0"/>
              <a:t>den beskrevne del og den udførende del </a:t>
            </a:r>
          </a:p>
          <a:p>
            <a:r>
              <a:rPr lang="da-DK" sz="1400" dirty="0"/>
              <a:t>den beskrevne del og regler, lovgivning, normer, standarder o.l., som skal overholdes</a:t>
            </a:r>
          </a:p>
          <a:p>
            <a:pPr>
              <a:buNone/>
            </a:pPr>
            <a:endParaRPr lang="da-DK" sz="1400" dirty="0"/>
          </a:p>
          <a:p>
            <a:pPr>
              <a:buNone/>
            </a:pPr>
            <a:r>
              <a:rPr lang="da-DK" sz="1400" b="1" dirty="0"/>
              <a:t>Forbedringsområde</a:t>
            </a:r>
          </a:p>
          <a:p>
            <a:pPr marL="0" indent="0">
              <a:buNone/>
            </a:pPr>
            <a:r>
              <a:rPr lang="da-DK" sz="1400" dirty="0"/>
              <a:t>Et identificeret område hvor der ses en:</a:t>
            </a:r>
          </a:p>
          <a:p>
            <a:r>
              <a:rPr lang="da-DK" sz="1400" dirty="0"/>
              <a:t>mulighed for værdiskabelse/ forbedring</a:t>
            </a:r>
          </a:p>
          <a:p>
            <a:r>
              <a:rPr lang="da-DK" sz="1400" dirty="0"/>
              <a:t>potentiel risiko for senere afvigelse, hvis forbedring undlades</a:t>
            </a:r>
          </a:p>
          <a:p>
            <a:endParaRPr lang="da-DK" sz="1400" dirty="0"/>
          </a:p>
        </p:txBody>
      </p:sp>
      <p:pic>
        <p:nvPicPr>
          <p:cNvPr id="5" name="Picture 3">
            <a:extLst>
              <a:ext uri="{FF2B5EF4-FFF2-40B4-BE49-F238E27FC236}">
                <a16:creationId xmlns:a16="http://schemas.microsoft.com/office/drawing/2014/main" id="{31E7EE36-C14C-40C1-8DA3-63388D08722E}"/>
              </a:ext>
            </a:extLst>
          </p:cNvPr>
          <p:cNvPicPr>
            <a:picLocks noChangeAspect="1" noChangeArrowheads="1"/>
          </p:cNvPicPr>
          <p:nvPr/>
        </p:nvPicPr>
        <p:blipFill>
          <a:blip r:embed="rId3" cstate="print"/>
          <a:srcRect/>
          <a:stretch>
            <a:fillRect/>
          </a:stretch>
        </p:blipFill>
        <p:spPr bwMode="auto">
          <a:xfrm>
            <a:off x="5004048" y="780891"/>
            <a:ext cx="3744416" cy="4961352"/>
          </a:xfrm>
          <a:prstGeom prst="rect">
            <a:avLst/>
          </a:prstGeom>
          <a:noFill/>
          <a:ln w="9525">
            <a:noFill/>
            <a:miter lim="800000"/>
            <a:headEnd/>
            <a:tailEnd/>
          </a:ln>
        </p:spPr>
      </p:pic>
    </p:spTree>
    <p:extLst>
      <p:ext uri="{BB962C8B-B14F-4D97-AF65-F5344CB8AC3E}">
        <p14:creationId xmlns:p14="http://schemas.microsoft.com/office/powerpoint/2010/main" val="253950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0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Afhjælpende og korrigerende handlinger</a:t>
            </a:r>
          </a:p>
        </p:txBody>
      </p:sp>
      <p:sp>
        <p:nvSpPr>
          <p:cNvPr id="3" name="Pladsholder til indhold 2"/>
          <p:cNvSpPr>
            <a:spLocks noGrp="1"/>
          </p:cNvSpPr>
          <p:nvPr>
            <p:ph sz="half" idx="1"/>
          </p:nvPr>
        </p:nvSpPr>
        <p:spPr>
          <a:xfrm>
            <a:off x="720000" y="1340768"/>
            <a:ext cx="3744000" cy="4419232"/>
          </a:xfrm>
        </p:spPr>
        <p:txBody>
          <a:bodyPr/>
          <a:lstStyle/>
          <a:p>
            <a:pPr marL="0" indent="0">
              <a:buNone/>
            </a:pPr>
            <a:r>
              <a:rPr lang="da-DK" b="1" dirty="0"/>
              <a:t>Afhjælpende</a:t>
            </a:r>
            <a:r>
              <a:rPr lang="da-DK" dirty="0"/>
              <a:t> handling</a:t>
            </a:r>
          </a:p>
          <a:p>
            <a:r>
              <a:rPr lang="da-DK" dirty="0"/>
              <a:t>En eller flere handlinger, der</a:t>
            </a:r>
            <a:r>
              <a:rPr lang="da-DK" b="1" dirty="0"/>
              <a:t> </a:t>
            </a:r>
            <a:r>
              <a:rPr lang="da-DK" dirty="0"/>
              <a:t>iværksættes for at fjerne </a:t>
            </a:r>
            <a:r>
              <a:rPr lang="da-DK" u="sng" dirty="0"/>
              <a:t>selve afvigelsen</a:t>
            </a:r>
            <a:endParaRPr lang="da-DK" dirty="0"/>
          </a:p>
          <a:p>
            <a:r>
              <a:rPr lang="da-DK" dirty="0"/>
              <a:t>Nogle kalder det også en ”her og nu” handling eller ”sluk ildebranden”</a:t>
            </a:r>
          </a:p>
          <a:p>
            <a:endParaRPr lang="da-DK" dirty="0"/>
          </a:p>
        </p:txBody>
      </p:sp>
      <p:sp>
        <p:nvSpPr>
          <p:cNvPr id="4" name="Pladsholder til indhold 3">
            <a:extLst>
              <a:ext uri="{FF2B5EF4-FFF2-40B4-BE49-F238E27FC236}">
                <a16:creationId xmlns:a16="http://schemas.microsoft.com/office/drawing/2014/main" id="{99C3EFBF-86FA-446D-8CD7-62B08BBFF7AC}"/>
              </a:ext>
            </a:extLst>
          </p:cNvPr>
          <p:cNvSpPr>
            <a:spLocks noGrp="1"/>
          </p:cNvSpPr>
          <p:nvPr>
            <p:ph sz="half" idx="2"/>
          </p:nvPr>
        </p:nvSpPr>
        <p:spPr>
          <a:xfrm>
            <a:off x="4680000" y="1340768"/>
            <a:ext cx="3744000" cy="4419232"/>
          </a:xfrm>
        </p:spPr>
        <p:txBody>
          <a:bodyPr/>
          <a:lstStyle/>
          <a:p>
            <a:pPr marL="0" indent="0">
              <a:buNone/>
            </a:pPr>
            <a:r>
              <a:rPr lang="da-DK" b="1" dirty="0"/>
              <a:t>Korrigerende</a:t>
            </a:r>
            <a:r>
              <a:rPr lang="da-DK" dirty="0"/>
              <a:t> handling</a:t>
            </a:r>
          </a:p>
          <a:p>
            <a:r>
              <a:rPr lang="da-DK" dirty="0"/>
              <a:t>En eller flere handlinger, der iværksættes for at </a:t>
            </a:r>
            <a:r>
              <a:rPr lang="da-DK" u="sng" dirty="0"/>
              <a:t>fjerne årsager til afvigelser</a:t>
            </a:r>
            <a:r>
              <a:rPr lang="da-DK" dirty="0"/>
              <a:t> for, at forhindre gentagelse</a:t>
            </a:r>
          </a:p>
          <a:p>
            <a:r>
              <a:rPr lang="da-DK" dirty="0"/>
              <a:t>For at </a:t>
            </a:r>
            <a:r>
              <a:rPr lang="da-DK" u="sng" dirty="0"/>
              <a:t>identificere en årsag</a:t>
            </a:r>
            <a:r>
              <a:rPr lang="da-DK" dirty="0"/>
              <a:t>, laves en årsagsanalyse</a:t>
            </a:r>
          </a:p>
          <a:p>
            <a:endParaRPr lang="da-DK" dirty="0"/>
          </a:p>
        </p:txBody>
      </p:sp>
      <p:pic>
        <p:nvPicPr>
          <p:cNvPr id="16387" name="Picture 3" descr="C:\Documents and Settings\pmva\Dokumenter\Billeder\Microsoft Clip Organizer\j0441278.png"/>
          <p:cNvPicPr>
            <a:picLocks noChangeAspect="1" noChangeArrowheads="1"/>
          </p:cNvPicPr>
          <p:nvPr/>
        </p:nvPicPr>
        <p:blipFill>
          <a:blip r:embed="rId2" cstate="print"/>
          <a:srcRect/>
          <a:stretch>
            <a:fillRect/>
          </a:stretch>
        </p:blipFill>
        <p:spPr bwMode="auto">
          <a:xfrm>
            <a:off x="1619672" y="4222789"/>
            <a:ext cx="1797979" cy="1797979"/>
          </a:xfrm>
          <a:prstGeom prst="rect">
            <a:avLst/>
          </a:prstGeom>
          <a:noFill/>
        </p:spPr>
      </p:pic>
      <p:pic>
        <p:nvPicPr>
          <p:cNvPr id="7" name="Picture 2" descr="C:\Documents and Settings\pmva\Dokumenter\Billeder\Microsoft Clip Organizer\j0441286.png">
            <a:extLst>
              <a:ext uri="{FF2B5EF4-FFF2-40B4-BE49-F238E27FC236}">
                <a16:creationId xmlns:a16="http://schemas.microsoft.com/office/drawing/2014/main" id="{FEA54467-53D5-4C05-830B-5E22F57DD5CD}"/>
              </a:ext>
            </a:extLst>
          </p:cNvPr>
          <p:cNvPicPr>
            <a:picLocks noChangeAspect="1" noChangeArrowheads="1"/>
          </p:cNvPicPr>
          <p:nvPr/>
        </p:nvPicPr>
        <p:blipFill>
          <a:blip r:embed="rId3" cstate="print"/>
          <a:srcRect/>
          <a:stretch>
            <a:fillRect/>
          </a:stretch>
        </p:blipFill>
        <p:spPr bwMode="auto">
          <a:xfrm>
            <a:off x="5868144" y="4368259"/>
            <a:ext cx="1507038" cy="1507038"/>
          </a:xfrm>
          <a:prstGeom prst="rect">
            <a:avLst/>
          </a:prstGeom>
          <a:noFill/>
        </p:spPr>
      </p:pic>
    </p:spTree>
    <p:extLst>
      <p:ext uri="{BB962C8B-B14F-4D97-AF65-F5344CB8AC3E}">
        <p14:creationId xmlns:p14="http://schemas.microsoft.com/office/powerpoint/2010/main" val="195932917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17172-B5FB-4D73-9B50-9891E0DF1FB1}"/>
              </a:ext>
            </a:extLst>
          </p:cNvPr>
          <p:cNvSpPr>
            <a:spLocks noGrp="1"/>
          </p:cNvSpPr>
          <p:nvPr>
            <p:ph type="title"/>
          </p:nvPr>
        </p:nvSpPr>
        <p:spPr/>
        <p:txBody>
          <a:bodyPr/>
          <a:lstStyle/>
          <a:p>
            <a:br>
              <a:rPr lang="da-DK" dirty="0"/>
            </a:br>
            <a:endParaRPr lang="da-DK" dirty="0"/>
          </a:p>
        </p:txBody>
      </p:sp>
      <p:sp>
        <p:nvSpPr>
          <p:cNvPr id="3" name="Pladsholder til indhold 2">
            <a:extLst>
              <a:ext uri="{FF2B5EF4-FFF2-40B4-BE49-F238E27FC236}">
                <a16:creationId xmlns:a16="http://schemas.microsoft.com/office/drawing/2014/main" id="{5473B47C-700E-4B68-AA00-AC9365FB56E5}"/>
              </a:ext>
            </a:extLst>
          </p:cNvPr>
          <p:cNvSpPr>
            <a:spLocks noGrp="1"/>
          </p:cNvSpPr>
          <p:nvPr>
            <p:ph idx="1"/>
          </p:nvPr>
        </p:nvSpPr>
        <p:spPr>
          <a:xfrm>
            <a:off x="720000" y="1080000"/>
            <a:ext cx="8100472" cy="4320000"/>
          </a:xfrm>
        </p:spPr>
        <p:txBody>
          <a:bodyPr>
            <a:normAutofit/>
          </a:bodyPr>
          <a:lstStyle/>
          <a:p>
            <a:pPr marL="0" indent="0">
              <a:buNone/>
            </a:pPr>
            <a:endParaRPr lang="da-DK" b="1" dirty="0"/>
          </a:p>
          <a:p>
            <a:pPr marL="0" indent="0">
              <a:buNone/>
            </a:pPr>
            <a:endParaRPr lang="da-DK" b="1" dirty="0"/>
          </a:p>
          <a:p>
            <a:pPr marL="0" indent="0">
              <a:buNone/>
            </a:pPr>
            <a:endParaRPr lang="da-DK" b="1" dirty="0"/>
          </a:p>
          <a:p>
            <a:pPr marL="0" indent="0">
              <a:buNone/>
            </a:pPr>
            <a:r>
              <a:rPr lang="da-DK" b="1" dirty="0"/>
              <a:t>Projekteringsansvaret for arbejdsmiljø under et projekts udførelse</a:t>
            </a:r>
            <a:endParaRPr lang="da-DK" dirty="0"/>
          </a:p>
          <a:p>
            <a:pPr marL="0" indent="0">
              <a:buNone/>
            </a:pPr>
            <a:endParaRPr lang="da-DK" dirty="0"/>
          </a:p>
          <a:p>
            <a:pPr marL="0" indent="0">
              <a:buNone/>
            </a:pPr>
            <a:r>
              <a:rPr lang="da-DK" i="1" dirty="0"/>
              <a:t>Ved: Kell Guldager, Arbejdstilsynet, og Berit Helene Vangborg, Arbejdsmiljørådgiver, HR Forretningsudvikling, Banedanmark</a:t>
            </a:r>
          </a:p>
          <a:p>
            <a:pPr marL="0" indent="0">
              <a:buNone/>
            </a:pPr>
            <a:endParaRPr lang="da-DK" dirty="0"/>
          </a:p>
        </p:txBody>
      </p:sp>
      <p:pic>
        <p:nvPicPr>
          <p:cNvPr id="4" name="Billede 3">
            <a:extLst>
              <a:ext uri="{FF2B5EF4-FFF2-40B4-BE49-F238E27FC236}">
                <a16:creationId xmlns:a16="http://schemas.microsoft.com/office/drawing/2014/main" id="{9662C016-8A0A-4CC3-9287-D508D4EA7F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116632"/>
            <a:ext cx="2891122" cy="1296144"/>
          </a:xfrm>
          <a:prstGeom prst="rect">
            <a:avLst/>
          </a:prstGeom>
        </p:spPr>
      </p:pic>
    </p:spTree>
    <p:extLst>
      <p:ext uri="{BB962C8B-B14F-4D97-AF65-F5344CB8AC3E}">
        <p14:creationId xmlns:p14="http://schemas.microsoft.com/office/powerpoint/2010/main" val="27720984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Hvorfor løse problemer systematisk?</a:t>
            </a:r>
          </a:p>
        </p:txBody>
      </p:sp>
      <p:sp>
        <p:nvSpPr>
          <p:cNvPr id="14" name="Pladsholder til indhold 8"/>
          <p:cNvSpPr>
            <a:spLocks noGrp="1"/>
          </p:cNvSpPr>
          <p:nvPr>
            <p:ph sz="half" idx="2"/>
          </p:nvPr>
        </p:nvSpPr>
        <p:spPr>
          <a:xfrm>
            <a:off x="4644008" y="1700808"/>
            <a:ext cx="3528392" cy="3599999"/>
          </a:xfrm>
        </p:spPr>
        <p:txBody>
          <a:bodyPr>
            <a:normAutofit/>
          </a:bodyPr>
          <a:lstStyle/>
          <a:p>
            <a:pPr marL="342736" indent="-342736" defTabSz="913960">
              <a:spcBef>
                <a:spcPct val="20000"/>
              </a:spcBef>
              <a:defRPr/>
            </a:pPr>
            <a:r>
              <a:rPr lang="da-DK" dirty="0">
                <a:ea typeface="MS PGothic" charset="0"/>
              </a:rPr>
              <a:t>Undgå at løse det </a:t>
            </a:r>
            <a:r>
              <a:rPr lang="da-DK" b="1" dirty="0">
                <a:ea typeface="MS PGothic" charset="0"/>
              </a:rPr>
              <a:t>samme</a:t>
            </a:r>
            <a:r>
              <a:rPr lang="da-DK" dirty="0">
                <a:ea typeface="MS PGothic" charset="0"/>
              </a:rPr>
              <a:t> </a:t>
            </a:r>
            <a:r>
              <a:rPr lang="da-DK" b="1" dirty="0">
                <a:ea typeface="MS PGothic" charset="0"/>
              </a:rPr>
              <a:t>problem</a:t>
            </a:r>
            <a:r>
              <a:rPr lang="da-DK" dirty="0">
                <a:ea typeface="MS PGothic" charset="0"/>
              </a:rPr>
              <a:t> flere gange</a:t>
            </a:r>
          </a:p>
          <a:p>
            <a:pPr marL="342736" indent="-342736" defTabSz="913960">
              <a:spcBef>
                <a:spcPct val="20000"/>
              </a:spcBef>
              <a:defRPr/>
            </a:pPr>
            <a:r>
              <a:rPr lang="da-DK" b="1" dirty="0">
                <a:ea typeface="MS PGothic" charset="0"/>
              </a:rPr>
              <a:t>Forbedre</a:t>
            </a:r>
            <a:r>
              <a:rPr lang="da-DK" dirty="0">
                <a:ea typeface="MS PGothic" charset="0"/>
              </a:rPr>
              <a:t> – i stedet for ”bare” at </a:t>
            </a:r>
            <a:r>
              <a:rPr lang="da-DK" b="1" dirty="0">
                <a:ea typeface="MS PGothic" charset="0"/>
              </a:rPr>
              <a:t>forandre</a:t>
            </a:r>
          </a:p>
          <a:p>
            <a:pPr marL="342736" indent="-342736" defTabSz="913960">
              <a:spcBef>
                <a:spcPct val="20000"/>
              </a:spcBef>
              <a:defRPr/>
            </a:pPr>
            <a:r>
              <a:rPr lang="da-DK" b="1" dirty="0">
                <a:ea typeface="MS PGothic" charset="0"/>
              </a:rPr>
              <a:t>Forebygge</a:t>
            </a:r>
            <a:r>
              <a:rPr lang="da-DK" dirty="0">
                <a:ea typeface="MS PGothic" charset="0"/>
              </a:rPr>
              <a:t> mere -  og </a:t>
            </a:r>
            <a:r>
              <a:rPr lang="da-DK" b="1" dirty="0" err="1">
                <a:ea typeface="MS PGothic" charset="0"/>
              </a:rPr>
              <a:t>brandslukke</a:t>
            </a:r>
            <a:r>
              <a:rPr lang="da-DK" dirty="0">
                <a:ea typeface="MS PGothic" charset="0"/>
              </a:rPr>
              <a:t> mindre</a:t>
            </a:r>
          </a:p>
          <a:p>
            <a:pPr marL="342736" indent="-342736" defTabSz="913960">
              <a:spcBef>
                <a:spcPct val="20000"/>
              </a:spcBef>
              <a:defRPr/>
            </a:pPr>
            <a:endParaRPr lang="da-DK" dirty="0">
              <a:ea typeface="MS PGothic" charset="0"/>
            </a:endParaRPr>
          </a:p>
          <a:p>
            <a:pPr marL="342736" indent="-342736" defTabSz="913960">
              <a:spcBef>
                <a:spcPct val="20000"/>
              </a:spcBef>
              <a:defRPr/>
            </a:pPr>
            <a:endParaRPr lang="da-DK" dirty="0">
              <a:ea typeface="MS PGothic" charset="0"/>
            </a:endParaRPr>
          </a:p>
          <a:p>
            <a:pPr marL="342736" indent="-342736" defTabSz="913960">
              <a:spcBef>
                <a:spcPct val="20000"/>
              </a:spcBef>
              <a:defRPr/>
            </a:pPr>
            <a:endParaRPr lang="da-DK" b="1" i="1" dirty="0">
              <a:solidFill>
                <a:srgbClr val="708895"/>
              </a:solidFill>
            </a:endParaRPr>
          </a:p>
        </p:txBody>
      </p:sp>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700808"/>
            <a:ext cx="4255267" cy="3228684"/>
          </a:xfrm>
          <a:prstGeom prst="rect">
            <a:avLst/>
          </a:prstGeom>
        </p:spPr>
      </p:pic>
    </p:spTree>
    <p:extLst>
      <p:ext uri="{BB962C8B-B14F-4D97-AF65-F5344CB8AC3E}">
        <p14:creationId xmlns:p14="http://schemas.microsoft.com/office/powerpoint/2010/main" val="27652935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F57F2CA-ECA4-4443-BDD3-D80AE5641272}"/>
              </a:ext>
            </a:extLst>
          </p:cNvPr>
          <p:cNvSpPr>
            <a:spLocks noGrp="1"/>
          </p:cNvSpPr>
          <p:nvPr>
            <p:ph type="title"/>
          </p:nvPr>
        </p:nvSpPr>
        <p:spPr/>
        <p:txBody>
          <a:bodyPr/>
          <a:lstStyle/>
          <a:p>
            <a:r>
              <a:rPr lang="da-DK" dirty="0"/>
              <a:t>Hvis der ikke bliver svaret …..</a:t>
            </a:r>
          </a:p>
        </p:txBody>
      </p:sp>
      <p:sp>
        <p:nvSpPr>
          <p:cNvPr id="7" name="Pladsholder til indhold 6">
            <a:extLst>
              <a:ext uri="{FF2B5EF4-FFF2-40B4-BE49-F238E27FC236}">
                <a16:creationId xmlns:a16="http://schemas.microsoft.com/office/drawing/2014/main" id="{A8D5BB92-3A71-44AC-BCDD-2A3F34CCE2D6}"/>
              </a:ext>
            </a:extLst>
          </p:cNvPr>
          <p:cNvSpPr>
            <a:spLocks noGrp="1"/>
          </p:cNvSpPr>
          <p:nvPr>
            <p:ph idx="1"/>
          </p:nvPr>
        </p:nvSpPr>
        <p:spPr/>
        <p:txBody>
          <a:bodyPr/>
          <a:lstStyle/>
          <a:p>
            <a:pPr marL="0" indent="0">
              <a:buNone/>
            </a:pPr>
            <a:r>
              <a:rPr lang="da-DK" dirty="0"/>
              <a:t>… gentagne gange, så kan det betyde, </a:t>
            </a:r>
            <a:r>
              <a:rPr lang="da-DK"/>
              <a:t>at godkendelsen </a:t>
            </a:r>
            <a:r>
              <a:rPr lang="da-DK" dirty="0"/>
              <a:t>til at levere jernbanesikkerhedsmæssige ydelser til Banedanmark </a:t>
            </a:r>
            <a:r>
              <a:rPr lang="da-DK" b="1" dirty="0"/>
              <a:t>sættes i bero</a:t>
            </a:r>
          </a:p>
        </p:txBody>
      </p:sp>
      <p:sp>
        <p:nvSpPr>
          <p:cNvPr id="8" name="Undertitel 7">
            <a:extLst>
              <a:ext uri="{FF2B5EF4-FFF2-40B4-BE49-F238E27FC236}">
                <a16:creationId xmlns:a16="http://schemas.microsoft.com/office/drawing/2014/main" id="{A9090FB7-F81B-4D9F-8CE1-A3EBB7C2076A}"/>
              </a:ext>
            </a:extLst>
          </p:cNvPr>
          <p:cNvSpPr>
            <a:spLocks noGrp="1"/>
          </p:cNvSpPr>
          <p:nvPr>
            <p:ph type="subTitle" idx="10"/>
          </p:nvPr>
        </p:nvSpPr>
        <p:spPr/>
        <p:txBody>
          <a:bodyPr/>
          <a:lstStyle/>
          <a:p>
            <a:r>
              <a:rPr lang="da-DK" dirty="0"/>
              <a:t>Audit varsel og observationer</a:t>
            </a:r>
          </a:p>
        </p:txBody>
      </p:sp>
      <p:pic>
        <p:nvPicPr>
          <p:cNvPr id="10" name="Picture 3">
            <a:extLst>
              <a:ext uri="{FF2B5EF4-FFF2-40B4-BE49-F238E27FC236}">
                <a16:creationId xmlns:a16="http://schemas.microsoft.com/office/drawing/2014/main" id="{2B8F54BB-3C78-4892-9287-292FD02511DF}"/>
              </a:ext>
            </a:extLst>
          </p:cNvPr>
          <p:cNvPicPr>
            <a:picLocks noChangeAspect="1" noChangeArrowheads="1"/>
          </p:cNvPicPr>
          <p:nvPr/>
        </p:nvPicPr>
        <p:blipFill>
          <a:blip r:embed="rId2" cstate="print"/>
          <a:srcRect/>
          <a:stretch>
            <a:fillRect/>
          </a:stretch>
        </p:blipFill>
        <p:spPr bwMode="auto">
          <a:xfrm>
            <a:off x="-25273" y="3140968"/>
            <a:ext cx="9169273" cy="3702649"/>
          </a:xfrm>
          <a:prstGeom prst="rect">
            <a:avLst/>
          </a:prstGeom>
          <a:noFill/>
          <a:ln w="9525">
            <a:noFill/>
            <a:miter lim="800000"/>
            <a:headEnd/>
            <a:tailEnd/>
          </a:ln>
        </p:spPr>
      </p:pic>
    </p:spTree>
    <p:extLst>
      <p:ext uri="{BB962C8B-B14F-4D97-AF65-F5344CB8AC3E}">
        <p14:creationId xmlns:p14="http://schemas.microsoft.com/office/powerpoint/2010/main" val="18456793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AB9C9E20-6E45-46F5-9738-3CE86EFEEF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576" y="0"/>
            <a:ext cx="11127621" cy="6165304"/>
          </a:xfrm>
          <a:prstGeom prst="rect">
            <a:avLst/>
          </a:prstGeom>
        </p:spPr>
      </p:pic>
      <p:sp>
        <p:nvSpPr>
          <p:cNvPr id="2" name="Titel 1">
            <a:extLst>
              <a:ext uri="{FF2B5EF4-FFF2-40B4-BE49-F238E27FC236}">
                <a16:creationId xmlns:a16="http://schemas.microsoft.com/office/drawing/2014/main" id="{58857646-C85E-4A77-A22D-770403333528}"/>
              </a:ext>
            </a:extLst>
          </p:cNvPr>
          <p:cNvSpPr>
            <a:spLocks noGrp="1"/>
          </p:cNvSpPr>
          <p:nvPr>
            <p:ph type="title"/>
          </p:nvPr>
        </p:nvSpPr>
        <p:spPr>
          <a:xfrm>
            <a:off x="720000" y="5013176"/>
            <a:ext cx="7704000" cy="360000"/>
          </a:xfrm>
        </p:spPr>
        <p:txBody>
          <a:bodyPr/>
          <a:lstStyle/>
          <a:p>
            <a:r>
              <a:rPr lang="da-DK" sz="3600" dirty="0">
                <a:solidFill>
                  <a:schemeClr val="bg1"/>
                </a:solidFill>
              </a:rPr>
              <a:t>Spørgsmål</a:t>
            </a:r>
          </a:p>
        </p:txBody>
      </p:sp>
    </p:spTree>
    <p:extLst>
      <p:ext uri="{BB962C8B-B14F-4D97-AF65-F5344CB8AC3E}">
        <p14:creationId xmlns:p14="http://schemas.microsoft.com/office/powerpoint/2010/main" val="24842883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17172-B5FB-4D73-9B50-9891E0DF1FB1}"/>
              </a:ext>
            </a:extLst>
          </p:cNvPr>
          <p:cNvSpPr>
            <a:spLocks noGrp="1"/>
          </p:cNvSpPr>
          <p:nvPr>
            <p:ph type="title"/>
          </p:nvPr>
        </p:nvSpPr>
        <p:spPr/>
        <p:txBody>
          <a:bodyPr/>
          <a:lstStyle/>
          <a:p>
            <a:br>
              <a:rPr lang="da-DK" dirty="0"/>
            </a:br>
            <a:endParaRPr lang="da-DK" dirty="0"/>
          </a:p>
        </p:txBody>
      </p:sp>
      <p:sp>
        <p:nvSpPr>
          <p:cNvPr id="3" name="Pladsholder til indhold 2">
            <a:extLst>
              <a:ext uri="{FF2B5EF4-FFF2-40B4-BE49-F238E27FC236}">
                <a16:creationId xmlns:a16="http://schemas.microsoft.com/office/drawing/2014/main" id="{5473B47C-700E-4B68-AA00-AC9365FB56E5}"/>
              </a:ext>
            </a:extLst>
          </p:cNvPr>
          <p:cNvSpPr>
            <a:spLocks noGrp="1"/>
          </p:cNvSpPr>
          <p:nvPr>
            <p:ph idx="1"/>
          </p:nvPr>
        </p:nvSpPr>
        <p:spPr>
          <a:xfrm>
            <a:off x="720000" y="1080000"/>
            <a:ext cx="7704000" cy="4320000"/>
          </a:xfrm>
        </p:spPr>
        <p:txBody>
          <a:bodyPr>
            <a:normAutofit/>
          </a:bodyPr>
          <a:lstStyle/>
          <a:p>
            <a:pPr marL="0" indent="0">
              <a:buNone/>
            </a:pPr>
            <a:endParaRPr lang="da-DK" b="1" dirty="0"/>
          </a:p>
          <a:p>
            <a:pPr marL="0" indent="0">
              <a:buNone/>
            </a:pPr>
            <a:endParaRPr lang="da-DK" b="1" dirty="0"/>
          </a:p>
          <a:p>
            <a:pPr marL="0" indent="0">
              <a:buNone/>
            </a:pPr>
            <a:endParaRPr lang="da-DK" b="1" dirty="0"/>
          </a:p>
          <a:p>
            <a:pPr marL="0" indent="0">
              <a:buNone/>
            </a:pPr>
            <a:r>
              <a:rPr lang="da-DK" b="1" dirty="0"/>
              <a:t>CSM Risikoledelse i udførelsesfasen</a:t>
            </a:r>
          </a:p>
          <a:p>
            <a:pPr marL="0" indent="0">
              <a:buNone/>
            </a:pPr>
            <a:r>
              <a:rPr lang="da-DK" b="1" dirty="0"/>
              <a:t>- </a:t>
            </a:r>
            <a:r>
              <a:rPr lang="da-DK" b="1"/>
              <a:t>Entreprenørens rolle (aflyst)</a:t>
            </a:r>
            <a:endParaRPr lang="da-DK" dirty="0"/>
          </a:p>
          <a:p>
            <a:pPr marL="0" indent="0">
              <a:buNone/>
            </a:pPr>
            <a:endParaRPr lang="da-DK" dirty="0"/>
          </a:p>
          <a:p>
            <a:pPr marL="0" indent="0">
              <a:buNone/>
            </a:pPr>
            <a:r>
              <a:rPr lang="da-DK" i="1" dirty="0"/>
              <a:t>Ved: Anne Storm, Sektionschef Risikoledelse, Kvalitet &amp; Sikkerhed, Banedanmark</a:t>
            </a:r>
          </a:p>
          <a:p>
            <a:endParaRPr lang="da-DK" dirty="0"/>
          </a:p>
        </p:txBody>
      </p:sp>
      <p:pic>
        <p:nvPicPr>
          <p:cNvPr id="4" name="Billede 3">
            <a:extLst>
              <a:ext uri="{FF2B5EF4-FFF2-40B4-BE49-F238E27FC236}">
                <a16:creationId xmlns:a16="http://schemas.microsoft.com/office/drawing/2014/main" id="{67C61B96-BC5C-48F2-A54A-9EB36C7FBB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116632"/>
            <a:ext cx="2891122" cy="1296144"/>
          </a:xfrm>
          <a:prstGeom prst="rect">
            <a:avLst/>
          </a:prstGeom>
        </p:spPr>
      </p:pic>
    </p:spTree>
    <p:extLst>
      <p:ext uri="{BB962C8B-B14F-4D97-AF65-F5344CB8AC3E}">
        <p14:creationId xmlns:p14="http://schemas.microsoft.com/office/powerpoint/2010/main" val="37635893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795EE4-9B07-4027-B73B-AD0B7CD74F4E}"/>
              </a:ext>
            </a:extLst>
          </p:cNvPr>
          <p:cNvSpPr>
            <a:spLocks noGrp="1"/>
          </p:cNvSpPr>
          <p:nvPr>
            <p:ph type="title"/>
          </p:nvPr>
        </p:nvSpPr>
        <p:spPr/>
        <p:txBody>
          <a:bodyPr/>
          <a:lstStyle/>
          <a:p>
            <a:r>
              <a:rPr lang="da-DK" dirty="0"/>
              <a:t>Dagsorden</a:t>
            </a:r>
          </a:p>
        </p:txBody>
      </p:sp>
      <p:sp>
        <p:nvSpPr>
          <p:cNvPr id="3" name="Pladsholder til indhold 2">
            <a:extLst>
              <a:ext uri="{FF2B5EF4-FFF2-40B4-BE49-F238E27FC236}">
                <a16:creationId xmlns:a16="http://schemas.microsoft.com/office/drawing/2014/main" id="{88B57453-9489-492D-ADB2-23AE9F73627D}"/>
              </a:ext>
            </a:extLst>
          </p:cNvPr>
          <p:cNvSpPr>
            <a:spLocks noGrp="1"/>
          </p:cNvSpPr>
          <p:nvPr>
            <p:ph idx="1"/>
          </p:nvPr>
        </p:nvSpPr>
        <p:spPr/>
        <p:txBody>
          <a:bodyPr>
            <a:normAutofit/>
          </a:bodyPr>
          <a:lstStyle/>
          <a:p>
            <a:pPr>
              <a:buFont typeface="Arial" panose="020B0604020202020204" pitchFamily="34" charset="0"/>
              <a:buChar char="•"/>
            </a:pPr>
            <a:r>
              <a:rPr lang="da-DK" dirty="0"/>
              <a:t>Hvorfor CSM Risikoledelse</a:t>
            </a:r>
          </a:p>
          <a:p>
            <a:pPr>
              <a:buFont typeface="Arial" panose="020B0604020202020204" pitchFamily="34" charset="0"/>
              <a:buChar char="•"/>
            </a:pPr>
            <a:r>
              <a:rPr lang="da-DK" dirty="0"/>
              <a:t>Sikkerhedsbærende dokumentation</a:t>
            </a:r>
          </a:p>
          <a:p>
            <a:pPr>
              <a:buFont typeface="Arial" panose="020B0604020202020204" pitchFamily="34" charset="0"/>
              <a:buChar char="•"/>
            </a:pPr>
            <a:r>
              <a:rPr lang="da-DK" dirty="0"/>
              <a:t>Entreprenørens rolle </a:t>
            </a:r>
          </a:p>
          <a:p>
            <a:pPr>
              <a:buFont typeface="Arial" panose="020B0604020202020204" pitchFamily="34" charset="0"/>
              <a:buChar char="•"/>
            </a:pPr>
            <a:r>
              <a:rPr lang="da-DK" dirty="0"/>
              <a:t>Dokumentation for ibrugtagning</a:t>
            </a:r>
          </a:p>
          <a:p>
            <a:pPr>
              <a:buFont typeface="Arial" panose="020B0604020202020204" pitchFamily="34" charset="0"/>
              <a:buChar char="•"/>
            </a:pPr>
            <a:r>
              <a:rPr lang="da-DK" dirty="0"/>
              <a:t>Entreprenørkrav i forbindelse med ibrugtagning</a:t>
            </a:r>
          </a:p>
          <a:p>
            <a:pPr>
              <a:buFont typeface="Arial" panose="020B0604020202020204" pitchFamily="34" charset="0"/>
              <a:buChar char="•"/>
            </a:pPr>
            <a:r>
              <a:rPr lang="da-DK" dirty="0"/>
              <a:t>Kommunikationsveje</a:t>
            </a:r>
          </a:p>
          <a:p>
            <a:pPr>
              <a:buFont typeface="Arial" panose="020B0604020202020204" pitchFamily="34" charset="0"/>
              <a:buChar char="•"/>
            </a:pPr>
            <a:r>
              <a:rPr lang="da-DK" dirty="0"/>
              <a:t>Fejl og mangler</a:t>
            </a:r>
          </a:p>
          <a:p>
            <a:pPr>
              <a:buFont typeface="Arial" panose="020B0604020202020204" pitchFamily="34" charset="0"/>
              <a:buChar char="•"/>
            </a:pPr>
            <a:r>
              <a:rPr lang="da-DK" dirty="0"/>
              <a:t>Ændringer under udførelsen</a:t>
            </a:r>
          </a:p>
          <a:p>
            <a:pPr>
              <a:buFont typeface="Arial" panose="020B0604020202020204" pitchFamily="34" charset="0"/>
              <a:buChar char="•"/>
            </a:pPr>
            <a:endParaRPr lang="da-DK" dirty="0"/>
          </a:p>
          <a:p>
            <a:pPr>
              <a:buFont typeface="Arial" panose="020B0604020202020204" pitchFamily="34" charset="0"/>
              <a:buChar char="•"/>
            </a:pPr>
            <a:endParaRPr lang="da-DK" dirty="0"/>
          </a:p>
          <a:p>
            <a:pPr>
              <a:buFont typeface="Arial" panose="020B0604020202020204" pitchFamily="34" charset="0"/>
              <a:buChar char="•"/>
            </a:pPr>
            <a:endParaRPr lang="da-DK" dirty="0"/>
          </a:p>
          <a:p>
            <a:pPr marL="0" indent="0">
              <a:buNone/>
            </a:pPr>
            <a:endParaRPr lang="da-DK" dirty="0"/>
          </a:p>
        </p:txBody>
      </p:sp>
      <p:sp>
        <p:nvSpPr>
          <p:cNvPr id="4" name="Undertitel 3">
            <a:extLst>
              <a:ext uri="{FF2B5EF4-FFF2-40B4-BE49-F238E27FC236}">
                <a16:creationId xmlns:a16="http://schemas.microsoft.com/office/drawing/2014/main" id="{F52BBD61-80A2-4449-B1B6-8142907165A5}"/>
              </a:ext>
            </a:extLst>
          </p:cNvPr>
          <p:cNvSpPr>
            <a:spLocks noGrp="1"/>
          </p:cNvSpPr>
          <p:nvPr>
            <p:ph type="subTitle" idx="10"/>
          </p:nvPr>
        </p:nvSpPr>
        <p:spPr/>
        <p:txBody>
          <a:bodyPr/>
          <a:lstStyle/>
          <a:p>
            <a:r>
              <a:rPr lang="da-DK" dirty="0"/>
              <a:t>Entreprenørmøde, efterår 2018</a:t>
            </a:r>
          </a:p>
        </p:txBody>
      </p:sp>
    </p:spTree>
    <p:extLst>
      <p:ext uri="{BB962C8B-B14F-4D97-AF65-F5344CB8AC3E}">
        <p14:creationId xmlns:p14="http://schemas.microsoft.com/office/powerpoint/2010/main" val="24956994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Hvorfor CSM Risikoledelse?</a:t>
            </a:r>
          </a:p>
        </p:txBody>
      </p:sp>
      <p:sp>
        <p:nvSpPr>
          <p:cNvPr id="4" name="Undertitel 3"/>
          <p:cNvSpPr>
            <a:spLocks noGrp="1"/>
          </p:cNvSpPr>
          <p:nvPr>
            <p:ph type="subTitle" idx="10"/>
          </p:nvPr>
        </p:nvSpPr>
        <p:spPr>
          <a:xfrm>
            <a:off x="1547664" y="1537392"/>
            <a:ext cx="6876336" cy="360000"/>
          </a:xfrm>
        </p:spPr>
        <p:txBody>
          <a:bodyPr/>
          <a:lstStyle/>
          <a:p>
            <a:r>
              <a:rPr lang="da-DK" dirty="0"/>
              <a:t>Risikoledelse sikrer at anlægget implementeres sikkert</a:t>
            </a:r>
          </a:p>
        </p:txBody>
      </p:sp>
      <p:graphicFrame>
        <p:nvGraphicFramePr>
          <p:cNvPr id="14" name="Diagram 13"/>
          <p:cNvGraphicFramePr/>
          <p:nvPr/>
        </p:nvGraphicFramePr>
        <p:xfrm>
          <a:off x="107504" y="3068960"/>
          <a:ext cx="8856984" cy="1080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kstboks 15"/>
          <p:cNvSpPr txBox="1"/>
          <p:nvPr/>
        </p:nvSpPr>
        <p:spPr>
          <a:xfrm>
            <a:off x="1619672" y="4725145"/>
            <a:ext cx="2520280" cy="1200329"/>
          </a:xfrm>
          <a:prstGeom prst="rect">
            <a:avLst/>
          </a:prstGeom>
          <a:noFill/>
        </p:spPr>
        <p:txBody>
          <a:bodyPr wrap="square" rtlCol="0">
            <a:spAutoFit/>
          </a:bodyPr>
          <a:lstStyle/>
          <a:p>
            <a:r>
              <a:rPr lang="da-DK" dirty="0">
                <a:latin typeface="Calibri" pitchFamily="34" charset="0"/>
              </a:rPr>
              <a:t>GRUNDLAG for ÆNDRINGEN</a:t>
            </a:r>
          </a:p>
          <a:p>
            <a:r>
              <a:rPr lang="da-DK" dirty="0">
                <a:latin typeface="Calibri" pitchFamily="34" charset="0"/>
              </a:rPr>
              <a:t>(Identificér sikkerhedskrav)</a:t>
            </a:r>
          </a:p>
        </p:txBody>
      </p:sp>
      <p:cxnSp>
        <p:nvCxnSpPr>
          <p:cNvPr id="17" name="Lige pilforbindelse 16"/>
          <p:cNvCxnSpPr/>
          <p:nvPr/>
        </p:nvCxnSpPr>
        <p:spPr>
          <a:xfrm flipV="1">
            <a:off x="2843808" y="4077072"/>
            <a:ext cx="0" cy="504056"/>
          </a:xfrm>
          <a:prstGeom prst="straightConnector1">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kstboks 17"/>
          <p:cNvSpPr txBox="1"/>
          <p:nvPr/>
        </p:nvSpPr>
        <p:spPr>
          <a:xfrm>
            <a:off x="2843808" y="2132856"/>
            <a:ext cx="3168352" cy="646331"/>
          </a:xfrm>
          <a:prstGeom prst="rect">
            <a:avLst/>
          </a:prstGeom>
          <a:noFill/>
        </p:spPr>
        <p:txBody>
          <a:bodyPr wrap="square" rtlCol="0">
            <a:spAutoFit/>
          </a:bodyPr>
          <a:lstStyle/>
          <a:p>
            <a:r>
              <a:rPr lang="da-DK" dirty="0">
                <a:latin typeface="Calibri" pitchFamily="34" charset="0"/>
              </a:rPr>
              <a:t>DESIGN passer til GRUNDLAG</a:t>
            </a:r>
          </a:p>
          <a:p>
            <a:r>
              <a:rPr lang="da-DK" dirty="0">
                <a:latin typeface="Calibri" pitchFamily="34" charset="0"/>
              </a:rPr>
              <a:t>(Indarbejd sikkerhedskrav)</a:t>
            </a:r>
          </a:p>
        </p:txBody>
      </p:sp>
      <p:cxnSp>
        <p:nvCxnSpPr>
          <p:cNvPr id="19" name="Lige pilforbindelse 18"/>
          <p:cNvCxnSpPr/>
          <p:nvPr/>
        </p:nvCxnSpPr>
        <p:spPr>
          <a:xfrm>
            <a:off x="4283968" y="2708920"/>
            <a:ext cx="0" cy="504056"/>
          </a:xfrm>
          <a:prstGeom prst="straightConnector1">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kstboks 19"/>
          <p:cNvSpPr txBox="1"/>
          <p:nvPr/>
        </p:nvSpPr>
        <p:spPr>
          <a:xfrm>
            <a:off x="5831632" y="4653136"/>
            <a:ext cx="3312368" cy="923330"/>
          </a:xfrm>
          <a:prstGeom prst="rect">
            <a:avLst/>
          </a:prstGeom>
          <a:noFill/>
        </p:spPr>
        <p:txBody>
          <a:bodyPr wrap="square" rtlCol="0">
            <a:spAutoFit/>
          </a:bodyPr>
          <a:lstStyle/>
          <a:p>
            <a:r>
              <a:rPr lang="da-DK" dirty="0">
                <a:latin typeface="Calibri" pitchFamily="34" charset="0"/>
              </a:rPr>
              <a:t>RESULTATET opfylder GRUNDLAG &amp; DESIGN</a:t>
            </a:r>
          </a:p>
          <a:p>
            <a:r>
              <a:rPr lang="da-DK" dirty="0">
                <a:latin typeface="Calibri" pitchFamily="34" charset="0"/>
              </a:rPr>
              <a:t>(Dokumentér sikkerhedskrav)</a:t>
            </a:r>
          </a:p>
        </p:txBody>
      </p:sp>
      <p:cxnSp>
        <p:nvCxnSpPr>
          <p:cNvPr id="21" name="Lige pilforbindelse 20"/>
          <p:cNvCxnSpPr/>
          <p:nvPr/>
        </p:nvCxnSpPr>
        <p:spPr>
          <a:xfrm flipV="1">
            <a:off x="7236296" y="4077072"/>
            <a:ext cx="0" cy="504056"/>
          </a:xfrm>
          <a:prstGeom prst="straightConnector1">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Pil: højre 2">
            <a:extLst>
              <a:ext uri="{FF2B5EF4-FFF2-40B4-BE49-F238E27FC236}">
                <a16:creationId xmlns:a16="http://schemas.microsoft.com/office/drawing/2014/main" id="{BB81440A-AE8A-40BC-B976-0ED79D377907}"/>
              </a:ext>
            </a:extLst>
          </p:cNvPr>
          <p:cNvSpPr/>
          <p:nvPr/>
        </p:nvSpPr>
        <p:spPr>
          <a:xfrm>
            <a:off x="720000" y="1484784"/>
            <a:ext cx="68364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a:extLst>
              <a:ext uri="{FF2B5EF4-FFF2-40B4-BE49-F238E27FC236}">
                <a16:creationId xmlns:a16="http://schemas.microsoft.com/office/drawing/2014/main" id="{89BBB03D-DCC4-4468-9562-36E811F1FE88}"/>
              </a:ext>
            </a:extLst>
          </p:cNvPr>
          <p:cNvSpPr/>
          <p:nvPr/>
        </p:nvSpPr>
        <p:spPr>
          <a:xfrm>
            <a:off x="5824653" y="5157192"/>
            <a:ext cx="3234608" cy="563290"/>
          </a:xfrm>
          <a:prstGeom prst="ellipse">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da-DK"/>
          </a:p>
        </p:txBody>
      </p:sp>
    </p:spTree>
    <p:extLst>
      <p:ext uri="{BB962C8B-B14F-4D97-AF65-F5344CB8AC3E}">
        <p14:creationId xmlns:p14="http://schemas.microsoft.com/office/powerpoint/2010/main" val="33469698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Sikkerhedsbærende dokumentation</a:t>
            </a:r>
          </a:p>
        </p:txBody>
      </p:sp>
      <p:sp>
        <p:nvSpPr>
          <p:cNvPr id="4" name="Undertitel 3"/>
          <p:cNvSpPr>
            <a:spLocks noGrp="1"/>
          </p:cNvSpPr>
          <p:nvPr>
            <p:ph type="subTitle" idx="10"/>
          </p:nvPr>
        </p:nvSpPr>
        <p:spPr>
          <a:xfrm>
            <a:off x="720000" y="1340768"/>
            <a:ext cx="7704000" cy="360000"/>
          </a:xfrm>
        </p:spPr>
        <p:txBody>
          <a:bodyPr/>
          <a:lstStyle/>
          <a:p>
            <a:pPr marL="285750" indent="-285750">
              <a:buFont typeface="Arial" panose="020B0604020202020204" pitchFamily="34" charset="0"/>
              <a:buChar char="•"/>
            </a:pPr>
            <a:r>
              <a:rPr lang="da-DK" sz="1400" dirty="0"/>
              <a:t>Projektets farelog er en liste af sikkerhedskrav der samtidig angiver hvilken dokumentation der skal fremlægges for opfyldelse af hvert enkelt krav</a:t>
            </a:r>
          </a:p>
          <a:p>
            <a:pPr marL="285750" indent="-285750">
              <a:buFont typeface="Arial" panose="020B0604020202020204" pitchFamily="34" charset="0"/>
              <a:buChar char="•"/>
            </a:pPr>
            <a:r>
              <a:rPr lang="da-DK" sz="1400" dirty="0"/>
              <a:t>Sikkerhedskrav i forbindelse med udførelse af ændringen vil typisk være i form af krav til entreprenøren om dokumentation for korrekt udførelse af arbejdet</a:t>
            </a:r>
          </a:p>
          <a:p>
            <a:pPr marL="285750" indent="-285750">
              <a:buFont typeface="Arial" panose="020B0604020202020204" pitchFamily="34" charset="0"/>
              <a:buChar char="•"/>
            </a:pPr>
            <a:endParaRPr lang="da-DK" sz="1400" dirty="0"/>
          </a:p>
        </p:txBody>
      </p:sp>
      <p:pic>
        <p:nvPicPr>
          <p:cNvPr id="9" name="Billede 8" descr="Farelog_dokumentation 01.PNG"/>
          <p:cNvPicPr>
            <a:picLocks noChangeAspect="1"/>
          </p:cNvPicPr>
          <p:nvPr/>
        </p:nvPicPr>
        <p:blipFill>
          <a:blip r:embed="rId3" cstate="print"/>
          <a:stretch>
            <a:fillRect/>
          </a:stretch>
        </p:blipFill>
        <p:spPr>
          <a:xfrm>
            <a:off x="720000" y="2564904"/>
            <a:ext cx="8100392" cy="3213172"/>
          </a:xfrm>
          <a:prstGeom prst="rect">
            <a:avLst/>
          </a:prstGeom>
        </p:spPr>
      </p:pic>
    </p:spTree>
    <p:extLst>
      <p:ext uri="{BB962C8B-B14F-4D97-AF65-F5344CB8AC3E}">
        <p14:creationId xmlns:p14="http://schemas.microsoft.com/office/powerpoint/2010/main" val="16350179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Entreprenørens rolle i risikostyringsprocessen</a:t>
            </a:r>
          </a:p>
        </p:txBody>
      </p:sp>
      <p:sp>
        <p:nvSpPr>
          <p:cNvPr id="11" name="Stregbilledforklaring 1 (fremhævningsstreg) 10"/>
          <p:cNvSpPr/>
          <p:nvPr/>
        </p:nvSpPr>
        <p:spPr>
          <a:xfrm>
            <a:off x="8172400" y="2188589"/>
            <a:ext cx="756084" cy="576064"/>
          </a:xfrm>
          <a:prstGeom prst="accentCallout1">
            <a:avLst>
              <a:gd name="adj1" fmla="val 18750"/>
              <a:gd name="adj2" fmla="val -8333"/>
              <a:gd name="adj3" fmla="val 119156"/>
              <a:gd name="adj4" fmla="val -3201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dirty="0"/>
              <a:t>Tillæg 2</a:t>
            </a:r>
          </a:p>
          <a:p>
            <a:pPr algn="ctr"/>
            <a:endParaRPr lang="da-DK" sz="900" dirty="0"/>
          </a:p>
        </p:txBody>
      </p:sp>
      <p:sp>
        <p:nvSpPr>
          <p:cNvPr id="15" name="Stregbilledforklaring 1 (fremhævningsstreg) 14"/>
          <p:cNvSpPr/>
          <p:nvPr/>
        </p:nvSpPr>
        <p:spPr>
          <a:xfrm>
            <a:off x="4247964" y="2188589"/>
            <a:ext cx="936104" cy="576064"/>
          </a:xfrm>
          <a:prstGeom prst="accentCallout1">
            <a:avLst>
              <a:gd name="adj1" fmla="val 18750"/>
              <a:gd name="adj2" fmla="val -8333"/>
              <a:gd name="adj3" fmla="val 119156"/>
              <a:gd name="adj4" fmla="val -3201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dirty="0"/>
              <a:t>Ibrugtagning til drift</a:t>
            </a:r>
          </a:p>
        </p:txBody>
      </p:sp>
      <p:sp>
        <p:nvSpPr>
          <p:cNvPr id="20" name="Rektangel 19"/>
          <p:cNvSpPr/>
          <p:nvPr/>
        </p:nvSpPr>
        <p:spPr>
          <a:xfrm>
            <a:off x="467544" y="2937138"/>
            <a:ext cx="1944216" cy="432048"/>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t> Projektering</a:t>
            </a:r>
          </a:p>
        </p:txBody>
      </p:sp>
      <p:sp>
        <p:nvSpPr>
          <p:cNvPr id="22" name="Rektangel 21"/>
          <p:cNvSpPr/>
          <p:nvPr/>
        </p:nvSpPr>
        <p:spPr>
          <a:xfrm>
            <a:off x="2555776" y="2937138"/>
            <a:ext cx="1368152" cy="432048"/>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t> Udførelse</a:t>
            </a:r>
          </a:p>
        </p:txBody>
      </p:sp>
      <p:sp>
        <p:nvSpPr>
          <p:cNvPr id="24" name="Rektangel 23"/>
          <p:cNvSpPr/>
          <p:nvPr/>
        </p:nvSpPr>
        <p:spPr>
          <a:xfrm>
            <a:off x="4139952" y="2937138"/>
            <a:ext cx="1440160" cy="432048"/>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4-6 uger</a:t>
            </a:r>
          </a:p>
        </p:txBody>
      </p:sp>
      <p:sp>
        <p:nvSpPr>
          <p:cNvPr id="32" name="Tekstboks 31"/>
          <p:cNvSpPr txBox="1"/>
          <p:nvPr/>
        </p:nvSpPr>
        <p:spPr>
          <a:xfrm>
            <a:off x="2555776" y="3541671"/>
            <a:ext cx="1872208" cy="1015663"/>
          </a:xfrm>
          <a:prstGeom prst="rect">
            <a:avLst/>
          </a:prstGeom>
          <a:noFill/>
        </p:spPr>
        <p:txBody>
          <a:bodyPr wrap="square" rtlCol="0">
            <a:spAutoFit/>
          </a:bodyPr>
          <a:lstStyle/>
          <a:p>
            <a:pPr marL="171450" indent="-171450">
              <a:buFont typeface="Arial" panose="020B0604020202020204" pitchFamily="34" charset="0"/>
              <a:buChar char="•"/>
            </a:pPr>
            <a:r>
              <a:rPr lang="da-DK" sz="1000" b="1" dirty="0"/>
              <a:t>Indsamling af sikkerhedsbærende  dokumentation</a:t>
            </a:r>
          </a:p>
          <a:p>
            <a:pPr marL="171450" indent="-171450">
              <a:buFont typeface="Arial" panose="020B0604020202020204" pitchFamily="34" charset="0"/>
              <a:buChar char="•"/>
            </a:pPr>
            <a:r>
              <a:rPr lang="da-DK" sz="1000" b="1" dirty="0"/>
              <a:t>Ændringer under udførelse</a:t>
            </a:r>
          </a:p>
          <a:p>
            <a:pPr marL="171450" indent="-171450">
              <a:buFont typeface="Arial" panose="020B0604020202020204" pitchFamily="34" charset="0"/>
              <a:buChar char="•"/>
            </a:pPr>
            <a:r>
              <a:rPr lang="da-DK" sz="1000" b="1" dirty="0"/>
              <a:t>Fejl og mangler</a:t>
            </a:r>
          </a:p>
        </p:txBody>
      </p:sp>
      <p:sp>
        <p:nvSpPr>
          <p:cNvPr id="14" name="Tekstboks 13"/>
          <p:cNvSpPr txBox="1"/>
          <p:nvPr/>
        </p:nvSpPr>
        <p:spPr>
          <a:xfrm>
            <a:off x="8244408" y="6237312"/>
            <a:ext cx="899592" cy="200055"/>
          </a:xfrm>
          <a:prstGeom prst="rect">
            <a:avLst/>
          </a:prstGeom>
          <a:noFill/>
        </p:spPr>
        <p:txBody>
          <a:bodyPr wrap="square" rtlCol="0">
            <a:spAutoFit/>
          </a:bodyPr>
          <a:lstStyle/>
          <a:p>
            <a:r>
              <a:rPr lang="da-DK" sz="700">
                <a:solidFill>
                  <a:schemeClr val="bg1"/>
                </a:solidFill>
              </a:rPr>
              <a:t>ASTM 2016</a:t>
            </a:r>
          </a:p>
        </p:txBody>
      </p:sp>
      <p:sp>
        <p:nvSpPr>
          <p:cNvPr id="13" name="Rektangel 12">
            <a:extLst>
              <a:ext uri="{FF2B5EF4-FFF2-40B4-BE49-F238E27FC236}">
                <a16:creationId xmlns:a16="http://schemas.microsoft.com/office/drawing/2014/main" id="{1BB18D22-E2CA-47FC-B79C-8C12C06DC89B}"/>
              </a:ext>
            </a:extLst>
          </p:cNvPr>
          <p:cNvSpPr/>
          <p:nvPr/>
        </p:nvSpPr>
        <p:spPr>
          <a:xfrm>
            <a:off x="6335299" y="2935073"/>
            <a:ext cx="1621077" cy="432048"/>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6 måneder</a:t>
            </a:r>
          </a:p>
        </p:txBody>
      </p:sp>
      <p:sp>
        <p:nvSpPr>
          <p:cNvPr id="17" name="Stregbilledforklaring 1 (fremhævningsstreg) 10">
            <a:extLst>
              <a:ext uri="{FF2B5EF4-FFF2-40B4-BE49-F238E27FC236}">
                <a16:creationId xmlns:a16="http://schemas.microsoft.com/office/drawing/2014/main" id="{181486D0-359B-41BB-AB64-FBA9C093D724}"/>
              </a:ext>
            </a:extLst>
          </p:cNvPr>
          <p:cNvSpPr/>
          <p:nvPr/>
        </p:nvSpPr>
        <p:spPr>
          <a:xfrm>
            <a:off x="5820042" y="2188589"/>
            <a:ext cx="756084" cy="576064"/>
          </a:xfrm>
          <a:prstGeom prst="accentCallout1">
            <a:avLst>
              <a:gd name="adj1" fmla="val 18750"/>
              <a:gd name="adj2" fmla="val -8333"/>
              <a:gd name="adj3" fmla="val 119156"/>
              <a:gd name="adj4" fmla="val -3201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dirty="0"/>
              <a:t>Tillæg 1</a:t>
            </a:r>
          </a:p>
          <a:p>
            <a:pPr algn="ctr"/>
            <a:endParaRPr lang="da-DK" sz="900" dirty="0"/>
          </a:p>
        </p:txBody>
      </p:sp>
      <p:sp>
        <p:nvSpPr>
          <p:cNvPr id="34" name="Rektangel 33">
            <a:extLst>
              <a:ext uri="{FF2B5EF4-FFF2-40B4-BE49-F238E27FC236}">
                <a16:creationId xmlns:a16="http://schemas.microsoft.com/office/drawing/2014/main" id="{F61C9F2E-571F-4883-84B8-D6D9892AE807}"/>
              </a:ext>
            </a:extLst>
          </p:cNvPr>
          <p:cNvSpPr/>
          <p:nvPr/>
        </p:nvSpPr>
        <p:spPr>
          <a:xfrm>
            <a:off x="5642590" y="2934664"/>
            <a:ext cx="144016" cy="432048"/>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 </a:t>
            </a:r>
          </a:p>
        </p:txBody>
      </p:sp>
      <p:sp>
        <p:nvSpPr>
          <p:cNvPr id="35" name="Rektangel 34">
            <a:extLst>
              <a:ext uri="{FF2B5EF4-FFF2-40B4-BE49-F238E27FC236}">
                <a16:creationId xmlns:a16="http://schemas.microsoft.com/office/drawing/2014/main" id="{162DBFB2-EAC7-47F5-B0EB-851726F0CEC6}"/>
              </a:ext>
            </a:extLst>
          </p:cNvPr>
          <p:cNvSpPr/>
          <p:nvPr/>
        </p:nvSpPr>
        <p:spPr>
          <a:xfrm>
            <a:off x="5884333" y="2934664"/>
            <a:ext cx="144016" cy="432048"/>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 </a:t>
            </a:r>
          </a:p>
        </p:txBody>
      </p:sp>
      <p:sp>
        <p:nvSpPr>
          <p:cNvPr id="36" name="Rektangel 35">
            <a:extLst>
              <a:ext uri="{FF2B5EF4-FFF2-40B4-BE49-F238E27FC236}">
                <a16:creationId xmlns:a16="http://schemas.microsoft.com/office/drawing/2014/main" id="{5AD92F4C-8682-4DCB-AEB8-7A57119D62C3}"/>
              </a:ext>
            </a:extLst>
          </p:cNvPr>
          <p:cNvSpPr/>
          <p:nvPr/>
        </p:nvSpPr>
        <p:spPr>
          <a:xfrm>
            <a:off x="6126076" y="2934664"/>
            <a:ext cx="144016" cy="432048"/>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 </a:t>
            </a:r>
          </a:p>
        </p:txBody>
      </p:sp>
      <p:sp>
        <p:nvSpPr>
          <p:cNvPr id="37" name="Tekstboks 31">
            <a:extLst>
              <a:ext uri="{FF2B5EF4-FFF2-40B4-BE49-F238E27FC236}">
                <a16:creationId xmlns:a16="http://schemas.microsoft.com/office/drawing/2014/main" id="{B7DEEC4B-5BD5-4555-8DCD-1B414F4160F2}"/>
              </a:ext>
            </a:extLst>
          </p:cNvPr>
          <p:cNvSpPr txBox="1"/>
          <p:nvPr/>
        </p:nvSpPr>
        <p:spPr>
          <a:xfrm>
            <a:off x="6800876" y="3524420"/>
            <a:ext cx="1803571" cy="1015663"/>
          </a:xfrm>
          <a:prstGeom prst="rect">
            <a:avLst/>
          </a:prstGeom>
          <a:noFill/>
        </p:spPr>
        <p:txBody>
          <a:bodyPr wrap="square" rtlCol="0">
            <a:spAutoFit/>
          </a:bodyPr>
          <a:lstStyle/>
          <a:p>
            <a:pPr marL="171450" indent="-171450">
              <a:buFont typeface="Arial" panose="020B0604020202020204" pitchFamily="34" charset="0"/>
              <a:buChar char="•"/>
            </a:pPr>
            <a:r>
              <a:rPr lang="da-DK" sz="1000" b="1" dirty="0"/>
              <a:t>Indsamling af resterende sikkerhedsbærende  dokumentation</a:t>
            </a:r>
          </a:p>
          <a:p>
            <a:pPr marL="171450" indent="-171450">
              <a:buFont typeface="Arial" panose="020B0604020202020204" pitchFamily="34" charset="0"/>
              <a:buChar char="•"/>
            </a:pPr>
            <a:r>
              <a:rPr lang="da-DK" sz="1000" dirty="0"/>
              <a:t>As </a:t>
            </a:r>
            <a:r>
              <a:rPr lang="da-DK" sz="1000" dirty="0" err="1"/>
              <a:t>built</a:t>
            </a:r>
            <a:endParaRPr lang="da-DK" sz="1000" dirty="0"/>
          </a:p>
          <a:p>
            <a:pPr marL="171450" indent="-171450">
              <a:buFont typeface="Arial" panose="020B0604020202020204" pitchFamily="34" charset="0"/>
              <a:buChar char="•"/>
            </a:pPr>
            <a:r>
              <a:rPr lang="da-DK" sz="1000" dirty="0"/>
              <a:t>Fejl og mangler</a:t>
            </a:r>
          </a:p>
        </p:txBody>
      </p:sp>
      <p:sp>
        <p:nvSpPr>
          <p:cNvPr id="16" name="Stregbilledforklaring 1 (fremhævningsstreg) 14">
            <a:extLst>
              <a:ext uri="{FF2B5EF4-FFF2-40B4-BE49-F238E27FC236}">
                <a16:creationId xmlns:a16="http://schemas.microsoft.com/office/drawing/2014/main" id="{817D492F-7157-48C4-8BD4-9C9ABBC7BE75}"/>
              </a:ext>
            </a:extLst>
          </p:cNvPr>
          <p:cNvSpPr/>
          <p:nvPr/>
        </p:nvSpPr>
        <p:spPr>
          <a:xfrm>
            <a:off x="2771800" y="2188589"/>
            <a:ext cx="936104" cy="576064"/>
          </a:xfrm>
          <a:prstGeom prst="accentCallout1">
            <a:avLst>
              <a:gd name="adj1" fmla="val 18750"/>
              <a:gd name="adj2" fmla="val -8333"/>
              <a:gd name="adj3" fmla="val 119156"/>
              <a:gd name="adj4" fmla="val -3201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dirty="0"/>
              <a:t>IBT(K)</a:t>
            </a:r>
          </a:p>
        </p:txBody>
      </p:sp>
      <p:sp>
        <p:nvSpPr>
          <p:cNvPr id="19" name="Tekstboks 31">
            <a:extLst>
              <a:ext uri="{FF2B5EF4-FFF2-40B4-BE49-F238E27FC236}">
                <a16:creationId xmlns:a16="http://schemas.microsoft.com/office/drawing/2014/main" id="{B12184A5-698E-454A-AE60-31333A66B45C}"/>
              </a:ext>
            </a:extLst>
          </p:cNvPr>
          <p:cNvSpPr txBox="1"/>
          <p:nvPr/>
        </p:nvSpPr>
        <p:spPr>
          <a:xfrm>
            <a:off x="662277" y="3524419"/>
            <a:ext cx="1728192" cy="1785104"/>
          </a:xfrm>
          <a:prstGeom prst="rect">
            <a:avLst/>
          </a:prstGeom>
          <a:noFill/>
        </p:spPr>
        <p:txBody>
          <a:bodyPr wrap="square" rtlCol="0">
            <a:spAutoFit/>
          </a:bodyPr>
          <a:lstStyle/>
          <a:p>
            <a:pPr marL="171450" indent="-171450">
              <a:buFont typeface="Arial" panose="020B0604020202020204" pitchFamily="34" charset="0"/>
              <a:buChar char="•"/>
            </a:pPr>
            <a:r>
              <a:rPr lang="da-DK" sz="1000" dirty="0"/>
              <a:t>Opstilling af sikkerhedskrav</a:t>
            </a:r>
          </a:p>
          <a:p>
            <a:pPr marL="171450" indent="-171450">
              <a:buFont typeface="Arial" panose="020B0604020202020204" pitchFamily="34" charset="0"/>
              <a:buChar char="•"/>
            </a:pPr>
            <a:r>
              <a:rPr lang="da-DK" sz="1000" dirty="0"/>
              <a:t> Identifikation af sikkerhedsbærende  dokumentation</a:t>
            </a:r>
          </a:p>
          <a:p>
            <a:pPr marL="171450" indent="-171450">
              <a:buFont typeface="Arial" panose="020B0604020202020204" pitchFamily="34" charset="0"/>
              <a:buChar char="•"/>
            </a:pPr>
            <a:r>
              <a:rPr lang="da-DK" sz="1000" dirty="0"/>
              <a:t>Projektspecifik farelog </a:t>
            </a:r>
          </a:p>
          <a:p>
            <a:pPr marL="171450" indent="-171450">
              <a:buFont typeface="Arial" panose="020B0604020202020204" pitchFamily="34" charset="0"/>
              <a:buChar char="•"/>
            </a:pPr>
            <a:r>
              <a:rPr lang="da-DK" sz="1000" b="1" dirty="0"/>
              <a:t>Udbudsmateriale til entreprenør </a:t>
            </a:r>
            <a:r>
              <a:rPr lang="da-DK" sz="1000" dirty="0"/>
              <a:t>(</a:t>
            </a:r>
            <a:r>
              <a:rPr lang="da-DK" sz="1000" b="1" dirty="0"/>
              <a:t>KB Bilag 15</a:t>
            </a:r>
            <a:r>
              <a:rPr lang="da-DK" sz="1000" dirty="0"/>
              <a:t>, CSM Risikoledelse, </a:t>
            </a:r>
            <a:r>
              <a:rPr lang="da-DK" sz="1000" b="1" dirty="0"/>
              <a:t>UKP</a:t>
            </a:r>
            <a:r>
              <a:rPr lang="da-DK" sz="1000" dirty="0"/>
              <a:t>)</a:t>
            </a:r>
          </a:p>
        </p:txBody>
      </p:sp>
    </p:spTree>
    <p:extLst>
      <p:ext uri="{BB962C8B-B14F-4D97-AF65-F5344CB8AC3E}">
        <p14:creationId xmlns:p14="http://schemas.microsoft.com/office/powerpoint/2010/main" val="15334941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4B79C4-01DA-490B-AA45-6C86600C12A5}"/>
              </a:ext>
            </a:extLst>
          </p:cNvPr>
          <p:cNvSpPr>
            <a:spLocks noGrp="1"/>
          </p:cNvSpPr>
          <p:nvPr>
            <p:ph type="title"/>
          </p:nvPr>
        </p:nvSpPr>
        <p:spPr/>
        <p:txBody>
          <a:bodyPr/>
          <a:lstStyle/>
          <a:p>
            <a:r>
              <a:rPr lang="da-DK" dirty="0"/>
              <a:t>Dokumentation for ibrugtagning</a:t>
            </a:r>
          </a:p>
        </p:txBody>
      </p:sp>
      <p:pic>
        <p:nvPicPr>
          <p:cNvPr id="5" name="Pladsholder til indhold 4">
            <a:extLst>
              <a:ext uri="{FF2B5EF4-FFF2-40B4-BE49-F238E27FC236}">
                <a16:creationId xmlns:a16="http://schemas.microsoft.com/office/drawing/2014/main" id="{D45E9ADE-E8D8-4EC0-8035-E2E80E2B248C}"/>
              </a:ext>
            </a:extLst>
          </p:cNvPr>
          <p:cNvPicPr>
            <a:picLocks noGrp="1" noChangeAspect="1"/>
          </p:cNvPicPr>
          <p:nvPr>
            <p:ph idx="1"/>
          </p:nvPr>
        </p:nvPicPr>
        <p:blipFill>
          <a:blip r:embed="rId2"/>
          <a:stretch>
            <a:fillRect/>
          </a:stretch>
        </p:blipFill>
        <p:spPr>
          <a:xfrm>
            <a:off x="1347227" y="1340768"/>
            <a:ext cx="6609149" cy="4483209"/>
          </a:xfrm>
          <a:prstGeom prst="rect">
            <a:avLst/>
          </a:prstGeom>
        </p:spPr>
      </p:pic>
    </p:spTree>
    <p:extLst>
      <p:ext uri="{BB962C8B-B14F-4D97-AF65-F5344CB8AC3E}">
        <p14:creationId xmlns:p14="http://schemas.microsoft.com/office/powerpoint/2010/main" val="10590415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36BAEE-E2BB-4DE0-AAAE-22D4523BE3E1}"/>
              </a:ext>
            </a:extLst>
          </p:cNvPr>
          <p:cNvSpPr>
            <a:spLocks noGrp="1"/>
          </p:cNvSpPr>
          <p:nvPr>
            <p:ph type="title"/>
          </p:nvPr>
        </p:nvSpPr>
        <p:spPr/>
        <p:txBody>
          <a:bodyPr/>
          <a:lstStyle/>
          <a:p>
            <a:r>
              <a:rPr lang="da-DK" dirty="0"/>
              <a:t>Entreprenørkrav i forbindelse med ibrugtagning</a:t>
            </a:r>
          </a:p>
        </p:txBody>
      </p:sp>
      <p:sp>
        <p:nvSpPr>
          <p:cNvPr id="3" name="Pladsholder til indhold 2">
            <a:extLst>
              <a:ext uri="{FF2B5EF4-FFF2-40B4-BE49-F238E27FC236}">
                <a16:creationId xmlns:a16="http://schemas.microsoft.com/office/drawing/2014/main" id="{EDB97C53-CE92-47F6-A1BB-8E6C1AA0DAC4}"/>
              </a:ext>
            </a:extLst>
          </p:cNvPr>
          <p:cNvSpPr>
            <a:spLocks noGrp="1"/>
          </p:cNvSpPr>
          <p:nvPr>
            <p:ph idx="1"/>
          </p:nvPr>
        </p:nvSpPr>
        <p:spPr/>
        <p:txBody>
          <a:bodyPr>
            <a:normAutofit/>
          </a:bodyPr>
          <a:lstStyle/>
          <a:p>
            <a:pPr marL="0" indent="0">
              <a:buNone/>
            </a:pPr>
            <a:r>
              <a:rPr lang="da-DK" sz="1600" dirty="0"/>
              <a:t>Entreprenøren har ansvaret for at aflevere aftalt sikkerhedsbærende dokumentation til den aftalte tid</a:t>
            </a:r>
          </a:p>
          <a:p>
            <a:pPr marL="0" indent="0">
              <a:buNone/>
            </a:pPr>
            <a:endParaRPr lang="da-DK" sz="1600" dirty="0"/>
          </a:p>
          <a:p>
            <a:pPr marL="0" indent="0">
              <a:buNone/>
            </a:pPr>
            <a:r>
              <a:rPr lang="da-DK" sz="1600" dirty="0"/>
              <a:t>Sker dette ikke kan konsekvensen for Banedanmark, jf. Jernbaneloven, blandt andet være:</a:t>
            </a:r>
          </a:p>
          <a:p>
            <a:pPr marL="800100" lvl="2" indent="0">
              <a:buNone/>
            </a:pPr>
            <a:r>
              <a:rPr lang="da-DK" sz="1600" dirty="0"/>
              <a:t>- Partshøringer og påbud</a:t>
            </a:r>
          </a:p>
          <a:p>
            <a:pPr marL="800100" lvl="2" indent="0">
              <a:buNone/>
            </a:pPr>
            <a:r>
              <a:rPr lang="da-DK" sz="1600" dirty="0"/>
              <a:t>- Bøde og politianmeldelse</a:t>
            </a:r>
          </a:p>
          <a:p>
            <a:pPr marL="800100" lvl="2" indent="0">
              <a:buNone/>
            </a:pPr>
            <a:r>
              <a:rPr lang="da-DK" sz="1600" dirty="0"/>
              <a:t>- Arbejdsforbud</a:t>
            </a:r>
          </a:p>
        </p:txBody>
      </p:sp>
      <p:sp>
        <p:nvSpPr>
          <p:cNvPr id="4" name="Undertitel 3">
            <a:extLst>
              <a:ext uri="{FF2B5EF4-FFF2-40B4-BE49-F238E27FC236}">
                <a16:creationId xmlns:a16="http://schemas.microsoft.com/office/drawing/2014/main" id="{7B55F3AD-D852-49C4-8A75-A1226B51E2E0}"/>
              </a:ext>
            </a:extLst>
          </p:cNvPr>
          <p:cNvSpPr>
            <a:spLocks noGrp="1"/>
          </p:cNvSpPr>
          <p:nvPr>
            <p:ph type="subTitle" idx="10"/>
          </p:nvPr>
        </p:nvSpPr>
        <p:spPr/>
        <p:txBody>
          <a:bodyPr/>
          <a:lstStyle/>
          <a:p>
            <a:r>
              <a:rPr lang="da-DK" dirty="0"/>
              <a:t>- Konsekvens af manglende dokumentation</a:t>
            </a:r>
          </a:p>
        </p:txBody>
      </p:sp>
    </p:spTree>
    <p:extLst>
      <p:ext uri="{BB962C8B-B14F-4D97-AF65-F5344CB8AC3E}">
        <p14:creationId xmlns:p14="http://schemas.microsoft.com/office/powerpoint/2010/main" val="2133979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B5ED341-F55B-48AA-AD90-E897D4C782C9}"/>
              </a:ext>
            </a:extLst>
          </p:cNvPr>
          <p:cNvSpPr>
            <a:spLocks noGrp="1"/>
          </p:cNvSpPr>
          <p:nvPr>
            <p:ph type="ctrTitle"/>
          </p:nvPr>
        </p:nvSpPr>
        <p:spPr>
          <a:xfrm>
            <a:off x="330200" y="1805215"/>
            <a:ext cx="4870450" cy="1027793"/>
          </a:xfrm>
        </p:spPr>
        <p:txBody>
          <a:bodyPr/>
          <a:lstStyle/>
          <a:p>
            <a:r>
              <a:rPr lang="da-DK" sz="2400" dirty="0"/>
              <a:t>Projekterendes pligter og arbejdsmiljøkoordinering</a:t>
            </a:r>
            <a:br>
              <a:rPr lang="da-DK" sz="2400" dirty="0"/>
            </a:br>
            <a:r>
              <a:rPr lang="da-DK" sz="2400" dirty="0"/>
              <a:t>- entreprenørens rolle</a:t>
            </a:r>
          </a:p>
        </p:txBody>
      </p:sp>
      <p:sp>
        <p:nvSpPr>
          <p:cNvPr id="9" name="Subtitle 8">
            <a:extLst>
              <a:ext uri="{FF2B5EF4-FFF2-40B4-BE49-F238E27FC236}">
                <a16:creationId xmlns:a16="http://schemas.microsoft.com/office/drawing/2014/main" id="{3822E907-E6EF-4F60-863C-AD4ED1D4C7C7}"/>
              </a:ext>
            </a:extLst>
          </p:cNvPr>
          <p:cNvSpPr>
            <a:spLocks noGrp="1"/>
          </p:cNvSpPr>
          <p:nvPr>
            <p:ph type="subTitle" idx="1"/>
          </p:nvPr>
        </p:nvSpPr>
        <p:spPr>
          <a:xfrm>
            <a:off x="298450" y="3657601"/>
            <a:ext cx="8534399" cy="1962150"/>
          </a:xfrm>
        </p:spPr>
        <p:txBody>
          <a:bodyPr/>
          <a:lstStyle/>
          <a:p>
            <a:pPr>
              <a:buNone/>
            </a:pPr>
            <a:r>
              <a:rPr lang="da-DK" b="1" dirty="0"/>
              <a:t>Problemstillinger </a:t>
            </a:r>
          </a:p>
          <a:p>
            <a:pPr>
              <a:buNone/>
            </a:pPr>
            <a:endParaRPr lang="da-DK" sz="300" dirty="0"/>
          </a:p>
          <a:p>
            <a:pPr marL="257175" indent="-257175">
              <a:buFont typeface="Arial" panose="020B0604020202020204" pitchFamily="34" charset="0"/>
              <a:buChar char="•"/>
            </a:pPr>
            <a:r>
              <a:rPr lang="da-DK" dirty="0"/>
              <a:t>Hvad er bygge- og anlægsarbejde</a:t>
            </a:r>
          </a:p>
          <a:p>
            <a:pPr>
              <a:buNone/>
            </a:pPr>
            <a:endParaRPr lang="da-DK" sz="600" dirty="0"/>
          </a:p>
          <a:p>
            <a:pPr marL="257175" indent="-257175">
              <a:buFont typeface="Arial" panose="020B0604020202020204" pitchFamily="34" charset="0"/>
              <a:buChar char="•"/>
            </a:pPr>
            <a:r>
              <a:rPr lang="da-DK" dirty="0"/>
              <a:t>Hvad er projektering og hvornår starter den</a:t>
            </a:r>
            <a:endParaRPr lang="da-DK" sz="600" dirty="0"/>
          </a:p>
          <a:p>
            <a:pPr>
              <a:buNone/>
            </a:pPr>
            <a:endParaRPr lang="da-DK" sz="600" dirty="0"/>
          </a:p>
          <a:p>
            <a:pPr marL="257175" indent="-257175">
              <a:buFont typeface="Arial" panose="020B0604020202020204" pitchFamily="34" charset="0"/>
              <a:buChar char="•"/>
            </a:pPr>
            <a:r>
              <a:rPr lang="da-DK" dirty="0"/>
              <a:t>Ansvar for projektering</a:t>
            </a:r>
          </a:p>
          <a:p>
            <a:pPr>
              <a:buNone/>
            </a:pPr>
            <a:endParaRPr lang="da-DK" sz="600" dirty="0"/>
          </a:p>
          <a:p>
            <a:pPr marL="257175" indent="-257175">
              <a:buFont typeface="Arial" panose="020B0604020202020204" pitchFamily="34" charset="0"/>
              <a:buChar char="•"/>
            </a:pPr>
            <a:r>
              <a:rPr lang="da-DK" dirty="0"/>
              <a:t>Projektering før og efter udbud</a:t>
            </a:r>
          </a:p>
          <a:p>
            <a:pPr>
              <a:buNone/>
            </a:pPr>
            <a:endParaRPr lang="da-DK" sz="600" dirty="0"/>
          </a:p>
          <a:p>
            <a:pPr>
              <a:buNone/>
            </a:pPr>
            <a:endParaRPr lang="da-DK" sz="600" dirty="0"/>
          </a:p>
          <a:p>
            <a:endParaRPr lang="da-DK" dirty="0"/>
          </a:p>
        </p:txBody>
      </p:sp>
      <p:sp>
        <p:nvSpPr>
          <p:cNvPr id="4" name="Date Placeholder 3">
            <a:extLst>
              <a:ext uri="{FF2B5EF4-FFF2-40B4-BE49-F238E27FC236}">
                <a16:creationId xmlns:a16="http://schemas.microsoft.com/office/drawing/2014/main" id="{37B82EFF-0536-4C8F-90CA-279253DC6E9B}"/>
              </a:ext>
            </a:extLst>
          </p:cNvPr>
          <p:cNvSpPr>
            <a:spLocks noGrp="1"/>
          </p:cNvSpPr>
          <p:nvPr>
            <p:ph type="dt" sz="half" idx="10"/>
          </p:nvPr>
        </p:nvSpPr>
        <p:spPr>
          <a:xfrm>
            <a:off x="6858000" y="1125670"/>
            <a:ext cx="1974849" cy="150680"/>
          </a:xfrm>
        </p:spPr>
        <p:txBody>
          <a:bodyPr/>
          <a:lstStyle/>
          <a:p>
            <a:pPr defTabSz="685800">
              <a:lnSpc>
                <a:spcPct val="104000"/>
              </a:lnSpc>
              <a:spcAft>
                <a:spcPts val="225"/>
              </a:spcAft>
              <a:buClr>
                <a:srgbClr val="C8102E"/>
              </a:buClr>
            </a:pPr>
            <a:r>
              <a:rPr lang="da-DK" dirty="0">
                <a:solidFill>
                  <a:srgbClr val="003087"/>
                </a:solidFill>
                <a:latin typeface="Verdana" panose="020B0604030504040204" pitchFamily="34" charset="0"/>
                <a:ea typeface="Verdana" panose="020B0604030504040204" pitchFamily="34" charset="0"/>
                <a:cs typeface="Verdana" panose="020B0604030504040204" pitchFamily="34" charset="0"/>
              </a:rPr>
              <a:t>20. november 2018</a:t>
            </a:r>
          </a:p>
        </p:txBody>
      </p:sp>
      <p:sp>
        <p:nvSpPr>
          <p:cNvPr id="5" name="Footer Placeholder 4">
            <a:extLst>
              <a:ext uri="{FF2B5EF4-FFF2-40B4-BE49-F238E27FC236}">
                <a16:creationId xmlns:a16="http://schemas.microsoft.com/office/drawing/2014/main" id="{FB9D22E2-5784-4E40-9CF3-EDC040EA07D3}"/>
              </a:ext>
            </a:extLst>
          </p:cNvPr>
          <p:cNvSpPr>
            <a:spLocks noGrp="1"/>
          </p:cNvSpPr>
          <p:nvPr>
            <p:ph type="ftr" sz="quarter" idx="11"/>
          </p:nvPr>
        </p:nvSpPr>
        <p:spPr/>
        <p:txBody>
          <a:bodyPr/>
          <a:lstStyle/>
          <a:p>
            <a:pPr defTabSz="685800">
              <a:lnSpc>
                <a:spcPct val="104000"/>
              </a:lnSpc>
              <a:spcAft>
                <a:spcPts val="225"/>
              </a:spcAft>
              <a:buClr>
                <a:srgbClr val="C8102E"/>
              </a:buClr>
            </a:pPr>
            <a:r>
              <a:rPr lang="da-DK">
                <a:solidFill>
                  <a:prstClr val="white"/>
                </a:solidFill>
              </a:rPr>
              <a:t>Præsentationstitel</a:t>
            </a:r>
            <a:endParaRPr lang="da-DK" dirty="0">
              <a:solidFill>
                <a:prstClr val="white"/>
              </a:solidFill>
            </a:endParaRPr>
          </a:p>
        </p:txBody>
      </p:sp>
      <p:sp>
        <p:nvSpPr>
          <p:cNvPr id="6" name="Slide Number Placeholder 5">
            <a:extLst>
              <a:ext uri="{FF2B5EF4-FFF2-40B4-BE49-F238E27FC236}">
                <a16:creationId xmlns:a16="http://schemas.microsoft.com/office/drawing/2014/main" id="{0A20E568-C9A9-4786-9B97-E6155E6DA9EC}"/>
              </a:ext>
            </a:extLst>
          </p:cNvPr>
          <p:cNvSpPr>
            <a:spLocks noGrp="1"/>
          </p:cNvSpPr>
          <p:nvPr>
            <p:ph type="sldNum" sz="quarter" idx="12"/>
          </p:nvPr>
        </p:nvSpPr>
        <p:spPr/>
        <p:txBody>
          <a:bodyPr/>
          <a:lstStyle/>
          <a:p>
            <a:pPr defTabSz="685800">
              <a:lnSpc>
                <a:spcPct val="104000"/>
              </a:lnSpc>
              <a:spcAft>
                <a:spcPts val="225"/>
              </a:spcAft>
              <a:buClr>
                <a:srgbClr val="C8102E"/>
              </a:buClr>
            </a:pPr>
            <a:fld id="{24C8C45C-947F-4981-8B3F-4F32E973C901}" type="slidenum">
              <a:rPr lang="da-DK">
                <a:solidFill>
                  <a:prstClr val="white"/>
                </a:solidFill>
              </a:rPr>
              <a:pPr defTabSz="685800">
                <a:lnSpc>
                  <a:spcPct val="104000"/>
                </a:lnSpc>
                <a:spcAft>
                  <a:spcPts val="225"/>
                </a:spcAft>
                <a:buClr>
                  <a:srgbClr val="C8102E"/>
                </a:buClr>
              </a:pPr>
              <a:t>6</a:t>
            </a:fld>
            <a:endParaRPr lang="da-DK" dirty="0">
              <a:solidFill>
                <a:prstClr val="white"/>
              </a:solidFill>
            </a:endParaRPr>
          </a:p>
        </p:txBody>
      </p:sp>
      <p:pic>
        <p:nvPicPr>
          <p:cNvPr id="1026" name="Picture 2" descr="Arbejdstilsynets tema om ulykker og nedslidning i byggebranchen"/>
          <p:cNvPicPr>
            <a:picLocks noChangeAspect="1" noChangeArrowheads="1"/>
          </p:cNvPicPr>
          <p:nvPr/>
        </p:nvPicPr>
        <p:blipFill rotWithShape="1">
          <a:blip r:embed="rId3">
            <a:extLst>
              <a:ext uri="{28A0092B-C50C-407E-A947-70E740481C1C}">
                <a14:useLocalDpi xmlns:a14="http://schemas.microsoft.com/office/drawing/2010/main" val="0"/>
              </a:ext>
            </a:extLst>
          </a:blip>
          <a:srcRect l="16255" t="16435" r="5281" b="18258"/>
          <a:stretch/>
        </p:blipFill>
        <p:spPr bwMode="auto">
          <a:xfrm>
            <a:off x="5200650" y="1349047"/>
            <a:ext cx="3632200" cy="1567544"/>
          </a:xfrm>
          <a:prstGeom prst="rect">
            <a:avLst/>
          </a:prstGeom>
          <a:noFill/>
          <a:extLst>
            <a:ext uri="{909E8E84-426E-40DD-AFC4-6F175D3DCCD1}">
              <a14:hiddenFill xmlns:a14="http://schemas.microsoft.com/office/drawing/2010/main">
                <a:solidFill>
                  <a:srgbClr val="FFFFFF"/>
                </a:solidFill>
              </a14:hiddenFill>
            </a:ext>
          </a:extLst>
        </p:spPr>
      </p:pic>
      <p:sp>
        <p:nvSpPr>
          <p:cNvPr id="2" name="Tekstboks 1"/>
          <p:cNvSpPr txBox="1"/>
          <p:nvPr/>
        </p:nvSpPr>
        <p:spPr>
          <a:xfrm>
            <a:off x="5200649" y="3152775"/>
            <a:ext cx="3632200" cy="480131"/>
          </a:xfrm>
          <a:prstGeom prst="rect">
            <a:avLst/>
          </a:prstGeom>
          <a:noFill/>
        </p:spPr>
        <p:txBody>
          <a:bodyPr wrap="square" lIns="0" tIns="0" rIns="0" bIns="0" rtlCol="0">
            <a:spAutoFit/>
          </a:bodyPr>
          <a:lstStyle/>
          <a:p>
            <a:pPr defTabSz="685800">
              <a:lnSpc>
                <a:spcPct val="104000"/>
              </a:lnSpc>
              <a:spcAft>
                <a:spcPts val="225"/>
              </a:spcAft>
              <a:buClr>
                <a:srgbClr val="C8102E"/>
              </a:buClr>
            </a:pPr>
            <a:r>
              <a:rPr lang="da-DK" sz="1500" b="1" dirty="0">
                <a:solidFill>
                  <a:srgbClr val="003087"/>
                </a:solidFill>
                <a:latin typeface="Verdana" panose="020B0604030504040204" pitchFamily="34" charset="0"/>
                <a:ea typeface="Verdana" panose="020B0604030504040204" pitchFamily="34" charset="0"/>
                <a:cs typeface="Verdana" panose="020B0604030504040204" pitchFamily="34" charset="0"/>
              </a:rPr>
              <a:t>Lynoplæg + spørgsmål i alt 40 min.</a:t>
            </a:r>
          </a:p>
        </p:txBody>
      </p:sp>
    </p:spTree>
    <p:extLst>
      <p:ext uri="{BB962C8B-B14F-4D97-AF65-F5344CB8AC3E}">
        <p14:creationId xmlns:p14="http://schemas.microsoft.com/office/powerpoint/2010/main" val="29108359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4F6807-D8CB-43F4-BD09-F2E22637E2B6}"/>
              </a:ext>
            </a:extLst>
          </p:cNvPr>
          <p:cNvSpPr>
            <a:spLocks noGrp="1"/>
          </p:cNvSpPr>
          <p:nvPr>
            <p:ph type="title"/>
          </p:nvPr>
        </p:nvSpPr>
        <p:spPr/>
        <p:txBody>
          <a:bodyPr/>
          <a:lstStyle/>
          <a:p>
            <a:r>
              <a:rPr lang="da-DK" dirty="0"/>
              <a:t>Aftal klare kommunikationsveje</a:t>
            </a:r>
          </a:p>
        </p:txBody>
      </p:sp>
      <p:sp>
        <p:nvSpPr>
          <p:cNvPr id="4" name="Undertitel 3">
            <a:extLst>
              <a:ext uri="{FF2B5EF4-FFF2-40B4-BE49-F238E27FC236}">
                <a16:creationId xmlns:a16="http://schemas.microsoft.com/office/drawing/2014/main" id="{6C514AE6-5009-46A1-AB27-C2EF20634D0A}"/>
              </a:ext>
            </a:extLst>
          </p:cNvPr>
          <p:cNvSpPr>
            <a:spLocks noGrp="1"/>
          </p:cNvSpPr>
          <p:nvPr>
            <p:ph type="subTitle" idx="10"/>
          </p:nvPr>
        </p:nvSpPr>
        <p:spPr/>
        <p:txBody>
          <a:bodyPr/>
          <a:lstStyle/>
          <a:p>
            <a:r>
              <a:rPr lang="da-DK" dirty="0"/>
              <a:t>- Indhentning af sikkerhedsbærende dokumentation</a:t>
            </a:r>
          </a:p>
        </p:txBody>
      </p:sp>
      <p:pic>
        <p:nvPicPr>
          <p:cNvPr id="10" name="Pladsholder til indhold 9">
            <a:extLst>
              <a:ext uri="{FF2B5EF4-FFF2-40B4-BE49-F238E27FC236}">
                <a16:creationId xmlns:a16="http://schemas.microsoft.com/office/drawing/2014/main" id="{8D9BADBF-9E43-488F-BCBC-A07904F895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3615" y="1800225"/>
            <a:ext cx="7476769" cy="3600450"/>
          </a:xfrm>
        </p:spPr>
      </p:pic>
    </p:spTree>
    <p:extLst>
      <p:ext uri="{BB962C8B-B14F-4D97-AF65-F5344CB8AC3E}">
        <p14:creationId xmlns:p14="http://schemas.microsoft.com/office/powerpoint/2010/main" val="25789451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Værd at huske </a:t>
            </a:r>
          </a:p>
        </p:txBody>
      </p:sp>
      <p:sp>
        <p:nvSpPr>
          <p:cNvPr id="3" name="Pladsholder til indhold 2"/>
          <p:cNvSpPr>
            <a:spLocks noGrp="1"/>
          </p:cNvSpPr>
          <p:nvPr>
            <p:ph idx="1"/>
          </p:nvPr>
        </p:nvSpPr>
        <p:spPr/>
        <p:txBody>
          <a:bodyPr>
            <a:normAutofit fontScale="92500" lnSpcReduction="20000"/>
          </a:bodyPr>
          <a:lstStyle/>
          <a:p>
            <a:r>
              <a:rPr lang="da-DK" dirty="0"/>
              <a:t>Er en fejl eller mangel jernbanesikkerhedskritisk?  </a:t>
            </a:r>
          </a:p>
          <a:p>
            <a:r>
              <a:rPr lang="da-DK" dirty="0"/>
              <a:t>Ændringer i faktisk udført arbejde i forhold til det planlagte skal dokumenteres og risikovurderes</a:t>
            </a:r>
          </a:p>
          <a:p>
            <a:r>
              <a:rPr lang="da-DK" dirty="0"/>
              <a:t>Er der udskudte arbejder vurderes det om dette har betydning for jernbanesikkerheden</a:t>
            </a:r>
          </a:p>
          <a:p>
            <a:r>
              <a:rPr lang="da-DK" dirty="0"/>
              <a:t>For afvigelser der </a:t>
            </a:r>
            <a:r>
              <a:rPr lang="da-DK" i="1" dirty="0"/>
              <a:t>ikke</a:t>
            </a:r>
            <a:r>
              <a:rPr lang="da-DK" dirty="0"/>
              <a:t> har betydning for jernbanesikkerheden skal denne vurdering dokumenteres</a:t>
            </a:r>
          </a:p>
          <a:p>
            <a:pPr marL="0" indent="0">
              <a:buNone/>
            </a:pPr>
            <a:endParaRPr lang="da-DK" dirty="0"/>
          </a:p>
          <a:p>
            <a:pPr marL="0" indent="0" algn="ctr">
              <a:buNone/>
            </a:pPr>
            <a:r>
              <a:rPr lang="da-DK" b="1" dirty="0"/>
              <a:t>Afvigelser med betydning for jernbanesikkerheden skal altid risikovurderes som del af projektets risikostyring!</a:t>
            </a:r>
          </a:p>
        </p:txBody>
      </p:sp>
      <p:sp>
        <p:nvSpPr>
          <p:cNvPr id="4" name="Undertitel 3"/>
          <p:cNvSpPr>
            <a:spLocks noGrp="1"/>
          </p:cNvSpPr>
          <p:nvPr>
            <p:ph type="subTitle" idx="10"/>
          </p:nvPr>
        </p:nvSpPr>
        <p:spPr/>
        <p:txBody>
          <a:bodyPr/>
          <a:lstStyle/>
          <a:p>
            <a:r>
              <a:rPr lang="da-DK" dirty="0"/>
              <a:t>- Afvigelser fra planlagt under udførelse</a:t>
            </a:r>
          </a:p>
        </p:txBody>
      </p:sp>
    </p:spTree>
    <p:extLst>
      <p:ext uri="{BB962C8B-B14F-4D97-AF65-F5344CB8AC3E}">
        <p14:creationId xmlns:p14="http://schemas.microsoft.com/office/powerpoint/2010/main" val="21712523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Projektspecifik farelog</a:t>
            </a:r>
          </a:p>
        </p:txBody>
      </p:sp>
      <p:sp>
        <p:nvSpPr>
          <p:cNvPr id="4" name="Undertitel 3"/>
          <p:cNvSpPr>
            <a:spLocks noGrp="1"/>
          </p:cNvSpPr>
          <p:nvPr>
            <p:ph type="subTitle" idx="10"/>
          </p:nvPr>
        </p:nvSpPr>
        <p:spPr/>
        <p:txBody>
          <a:bodyPr/>
          <a:lstStyle/>
          <a:p>
            <a:r>
              <a:rPr lang="da-DK" dirty="0"/>
              <a:t>- hvad indeholder en farelog</a:t>
            </a:r>
          </a:p>
        </p:txBody>
      </p:sp>
      <p:pic>
        <p:nvPicPr>
          <p:cNvPr id="5" name="Picture 2"/>
          <p:cNvPicPr>
            <a:picLocks noChangeAspect="1" noChangeArrowheads="1"/>
          </p:cNvPicPr>
          <p:nvPr/>
        </p:nvPicPr>
        <p:blipFill>
          <a:blip r:embed="rId3" cstate="print"/>
          <a:srcRect l="13581" t="15134" r="16726" b="16967"/>
          <a:stretch>
            <a:fillRect/>
          </a:stretch>
        </p:blipFill>
        <p:spPr bwMode="auto">
          <a:xfrm>
            <a:off x="683568" y="2276872"/>
            <a:ext cx="5256583" cy="2718922"/>
          </a:xfrm>
          <a:prstGeom prst="rect">
            <a:avLst/>
          </a:prstGeom>
          <a:noFill/>
          <a:ln w="9525">
            <a:noFill/>
            <a:miter lim="800000"/>
            <a:headEnd/>
            <a:tailEnd/>
          </a:ln>
        </p:spPr>
      </p:pic>
      <p:sp>
        <p:nvSpPr>
          <p:cNvPr id="6" name="Tekstboks 5"/>
          <p:cNvSpPr txBox="1"/>
          <p:nvPr/>
        </p:nvSpPr>
        <p:spPr>
          <a:xfrm>
            <a:off x="6444208" y="2492896"/>
            <a:ext cx="2592288" cy="2806922"/>
          </a:xfrm>
          <a:prstGeom prst="rect">
            <a:avLst/>
          </a:prstGeom>
          <a:noFill/>
        </p:spPr>
        <p:txBody>
          <a:bodyPr wrap="square" rtlCol="0">
            <a:spAutoFit/>
          </a:bodyPr>
          <a:lstStyle/>
          <a:p>
            <a:pPr lvl="0">
              <a:spcBef>
                <a:spcPct val="20000"/>
              </a:spcBef>
              <a:buFont typeface="Wingdings" pitchFamily="2" charset="2"/>
              <a:buChar char="§"/>
              <a:defRPr/>
            </a:pPr>
            <a:r>
              <a:rPr lang="da-DK" sz="1200" dirty="0">
                <a:latin typeface="Calibri" pitchFamily="34" charset="0"/>
              </a:rPr>
              <a:t> </a:t>
            </a:r>
            <a:r>
              <a:rPr lang="da-DK" sz="1200" b="1" dirty="0">
                <a:latin typeface="Verdana" pitchFamily="34" charset="0"/>
                <a:ea typeface="Verdana" pitchFamily="34" charset="0"/>
                <a:cs typeface="Verdana" pitchFamily="34" charset="0"/>
              </a:rPr>
              <a:t>Alle relevante farer i forbindelse med gennemførelse af projektet</a:t>
            </a:r>
          </a:p>
          <a:p>
            <a:pPr lvl="0">
              <a:spcBef>
                <a:spcPct val="20000"/>
              </a:spcBef>
              <a:defRPr/>
            </a:pPr>
            <a:endParaRPr lang="da-DK" sz="1200" dirty="0">
              <a:latin typeface="Verdana" pitchFamily="34" charset="0"/>
              <a:ea typeface="Verdana" pitchFamily="34" charset="0"/>
              <a:cs typeface="Verdana" pitchFamily="34" charset="0"/>
            </a:endParaRPr>
          </a:p>
          <a:p>
            <a:pPr lvl="0">
              <a:spcBef>
                <a:spcPct val="20000"/>
              </a:spcBef>
              <a:buFont typeface="Wingdings" pitchFamily="2" charset="2"/>
              <a:buChar char="§"/>
              <a:defRPr/>
            </a:pPr>
            <a:r>
              <a:rPr lang="da-DK" sz="1200" dirty="0">
                <a:latin typeface="Verdana" pitchFamily="34" charset="0"/>
                <a:ea typeface="Verdana" pitchFamily="34" charset="0"/>
                <a:cs typeface="Verdana" pitchFamily="34" charset="0"/>
              </a:rPr>
              <a:t> </a:t>
            </a:r>
            <a:r>
              <a:rPr lang="da-DK" sz="1200" b="1" dirty="0">
                <a:latin typeface="Verdana" pitchFamily="34" charset="0"/>
                <a:ea typeface="Verdana" pitchFamily="34" charset="0"/>
                <a:cs typeface="Verdana" pitchFamily="34" charset="0"/>
              </a:rPr>
              <a:t>Konkret metode til imødegåelse af faren</a:t>
            </a:r>
          </a:p>
          <a:p>
            <a:pPr lvl="0">
              <a:spcBef>
                <a:spcPct val="20000"/>
              </a:spcBef>
              <a:buFont typeface="Wingdings" pitchFamily="2" charset="2"/>
              <a:buChar char="§"/>
              <a:defRPr/>
            </a:pPr>
            <a:endParaRPr lang="da-DK" sz="1200" dirty="0">
              <a:latin typeface="Verdana" pitchFamily="34" charset="0"/>
              <a:ea typeface="Verdana" pitchFamily="34" charset="0"/>
              <a:cs typeface="Verdana" pitchFamily="34" charset="0"/>
            </a:endParaRPr>
          </a:p>
          <a:p>
            <a:pPr>
              <a:spcBef>
                <a:spcPct val="20000"/>
              </a:spcBef>
              <a:buFont typeface="Wingdings" pitchFamily="2" charset="2"/>
              <a:buChar char="§"/>
              <a:defRPr/>
            </a:pPr>
            <a:r>
              <a:rPr lang="da-DK" sz="1200" dirty="0">
                <a:latin typeface="Verdana" pitchFamily="34" charset="0"/>
                <a:ea typeface="Verdana" pitchFamily="34" charset="0"/>
                <a:cs typeface="Verdana" pitchFamily="34" charset="0"/>
              </a:rPr>
              <a:t> </a:t>
            </a:r>
            <a:r>
              <a:rPr lang="da-DK" sz="1200" b="1" dirty="0">
                <a:latin typeface="Verdana" pitchFamily="34" charset="0"/>
                <a:ea typeface="Verdana" pitchFamily="34" charset="0"/>
                <a:cs typeface="Verdana" pitchFamily="34" charset="0"/>
              </a:rPr>
              <a:t>Krævet dokumentation for imødegåelse af faren</a:t>
            </a:r>
          </a:p>
          <a:p>
            <a:pPr>
              <a:spcBef>
                <a:spcPct val="20000"/>
              </a:spcBef>
              <a:defRPr/>
            </a:pPr>
            <a:endParaRPr lang="da-DK" sz="1200" dirty="0">
              <a:latin typeface="Verdana" pitchFamily="34" charset="0"/>
              <a:ea typeface="Verdana" pitchFamily="34" charset="0"/>
              <a:cs typeface="Verdana" pitchFamily="34" charset="0"/>
            </a:endParaRPr>
          </a:p>
          <a:p>
            <a:pPr>
              <a:spcBef>
                <a:spcPct val="20000"/>
              </a:spcBef>
              <a:buFont typeface="Wingdings" pitchFamily="2" charset="2"/>
              <a:buChar char="§"/>
              <a:defRPr/>
            </a:pPr>
            <a:r>
              <a:rPr lang="da-DK" sz="1200" dirty="0">
                <a:latin typeface="Verdana" pitchFamily="34" charset="0"/>
                <a:ea typeface="Verdana" pitchFamily="34" charset="0"/>
                <a:cs typeface="Verdana" pitchFamily="34" charset="0"/>
              </a:rPr>
              <a:t> </a:t>
            </a:r>
            <a:r>
              <a:rPr lang="da-DK" sz="1200" b="1" dirty="0">
                <a:latin typeface="Verdana" pitchFamily="34" charset="0"/>
                <a:ea typeface="Verdana" pitchFamily="34" charset="0"/>
                <a:cs typeface="Verdana" pitchFamily="34" charset="0"/>
              </a:rPr>
              <a:t>Status/ansvarlig for alle farer</a:t>
            </a:r>
          </a:p>
          <a:p>
            <a:endParaRPr lang="da-DK" dirty="0"/>
          </a:p>
        </p:txBody>
      </p:sp>
      <p:sp>
        <p:nvSpPr>
          <p:cNvPr id="7" name="Venstre klammeparentes 6"/>
          <p:cNvSpPr/>
          <p:nvPr/>
        </p:nvSpPr>
        <p:spPr>
          <a:xfrm>
            <a:off x="6084168" y="1988840"/>
            <a:ext cx="432048" cy="331236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3" name="Ellipse 2">
            <a:extLst>
              <a:ext uri="{FF2B5EF4-FFF2-40B4-BE49-F238E27FC236}">
                <a16:creationId xmlns:a16="http://schemas.microsoft.com/office/drawing/2014/main" id="{545AF889-6498-4E1F-9FB7-8D4545C58090}"/>
              </a:ext>
            </a:extLst>
          </p:cNvPr>
          <p:cNvSpPr/>
          <p:nvPr/>
        </p:nvSpPr>
        <p:spPr>
          <a:xfrm>
            <a:off x="4788024" y="3501008"/>
            <a:ext cx="1152128" cy="1152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806178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17172-B5FB-4D73-9B50-9891E0DF1FB1}"/>
              </a:ext>
            </a:extLst>
          </p:cNvPr>
          <p:cNvSpPr>
            <a:spLocks noGrp="1"/>
          </p:cNvSpPr>
          <p:nvPr>
            <p:ph type="title"/>
          </p:nvPr>
        </p:nvSpPr>
        <p:spPr/>
        <p:txBody>
          <a:bodyPr/>
          <a:lstStyle/>
          <a:p>
            <a:br>
              <a:rPr lang="da-DK" dirty="0"/>
            </a:br>
            <a:endParaRPr lang="da-DK" dirty="0"/>
          </a:p>
        </p:txBody>
      </p:sp>
      <p:sp>
        <p:nvSpPr>
          <p:cNvPr id="3" name="Pladsholder til indhold 2">
            <a:extLst>
              <a:ext uri="{FF2B5EF4-FFF2-40B4-BE49-F238E27FC236}">
                <a16:creationId xmlns:a16="http://schemas.microsoft.com/office/drawing/2014/main" id="{5473B47C-700E-4B68-AA00-AC9365FB56E5}"/>
              </a:ext>
            </a:extLst>
          </p:cNvPr>
          <p:cNvSpPr>
            <a:spLocks noGrp="1"/>
          </p:cNvSpPr>
          <p:nvPr>
            <p:ph idx="1"/>
          </p:nvPr>
        </p:nvSpPr>
        <p:spPr>
          <a:xfrm>
            <a:off x="720000" y="1080000"/>
            <a:ext cx="7704000" cy="4320000"/>
          </a:xfrm>
        </p:spPr>
        <p:txBody>
          <a:bodyPr/>
          <a:lstStyle/>
          <a:p>
            <a:pPr marL="0" indent="0">
              <a:buNone/>
            </a:pPr>
            <a:endParaRPr lang="da-DK" b="1" dirty="0"/>
          </a:p>
          <a:p>
            <a:pPr marL="0" indent="0">
              <a:buNone/>
            </a:pPr>
            <a:endParaRPr lang="da-DK" b="1" dirty="0"/>
          </a:p>
          <a:p>
            <a:pPr marL="0" indent="0">
              <a:buNone/>
            </a:pPr>
            <a:endParaRPr lang="da-DK" b="1" dirty="0"/>
          </a:p>
          <a:p>
            <a:pPr marL="0" indent="0">
              <a:buNone/>
            </a:pPr>
            <a:r>
              <a:rPr lang="da-DK" b="1" dirty="0"/>
              <a:t>Hændelser</a:t>
            </a:r>
          </a:p>
          <a:p>
            <a:pPr marL="0" indent="0">
              <a:buNone/>
            </a:pPr>
            <a:endParaRPr lang="da-DK" b="1" dirty="0"/>
          </a:p>
          <a:p>
            <a:pPr marL="0" indent="0">
              <a:buNone/>
            </a:pPr>
            <a:r>
              <a:rPr lang="da-DK" i="1" dirty="0"/>
              <a:t>Ved: Niels Hansen, Sektionschef Hændelser &amp; Analyser, Kvalitet &amp; Sikkerhed, Banedanmark</a:t>
            </a:r>
          </a:p>
          <a:p>
            <a:endParaRPr lang="da-DK" dirty="0"/>
          </a:p>
        </p:txBody>
      </p:sp>
      <p:pic>
        <p:nvPicPr>
          <p:cNvPr id="4" name="Billede 3">
            <a:extLst>
              <a:ext uri="{FF2B5EF4-FFF2-40B4-BE49-F238E27FC236}">
                <a16:creationId xmlns:a16="http://schemas.microsoft.com/office/drawing/2014/main" id="{B1ABAF66-9816-454A-B5D3-7D7ACC4ABA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116632"/>
            <a:ext cx="2891122" cy="1296144"/>
          </a:xfrm>
          <a:prstGeom prst="rect">
            <a:avLst/>
          </a:prstGeom>
        </p:spPr>
      </p:pic>
    </p:spTree>
    <p:extLst>
      <p:ext uri="{BB962C8B-B14F-4D97-AF65-F5344CB8AC3E}">
        <p14:creationId xmlns:p14="http://schemas.microsoft.com/office/powerpoint/2010/main" val="187328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63265ED3-E5FF-44E2-AEA8-C42039DB7B09}"/>
              </a:ext>
            </a:extLst>
          </p:cNvPr>
          <p:cNvSpPr txBox="1"/>
          <p:nvPr/>
        </p:nvSpPr>
        <p:spPr>
          <a:xfrm>
            <a:off x="468072" y="706301"/>
            <a:ext cx="4011930" cy="154657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da-DK" sz="1050" b="1" dirty="0"/>
              <a:t>5.5 Registrering og håndtering af ulykker og forløbere til ulykker</a:t>
            </a:r>
          </a:p>
          <a:p>
            <a:endParaRPr lang="da-DK" sz="1050" dirty="0"/>
          </a:p>
          <a:p>
            <a:r>
              <a:rPr lang="da-DK" sz="1050" dirty="0"/>
              <a:t>Sikkerhedsledelsessystemet skal sikre, at ulykker og forløbere til ulykker bliver afhjulpet og registreret</a:t>
            </a:r>
          </a:p>
          <a:p>
            <a:endParaRPr lang="da-DK" sz="1050" dirty="0"/>
          </a:p>
          <a:p>
            <a:r>
              <a:rPr lang="da-DK" sz="1050" dirty="0"/>
              <a:t>Sikkerhedsledelsessystemet skal sikre, at undersøgelse, analyse og korrigerende handlinger herefter gennemføres</a:t>
            </a:r>
          </a:p>
        </p:txBody>
      </p:sp>
      <p:sp>
        <p:nvSpPr>
          <p:cNvPr id="3" name="Tekstfelt 2">
            <a:extLst>
              <a:ext uri="{FF2B5EF4-FFF2-40B4-BE49-F238E27FC236}">
                <a16:creationId xmlns:a16="http://schemas.microsoft.com/office/drawing/2014/main" id="{73F88A0E-BF1B-40F7-9735-F1A90E6D8685}"/>
              </a:ext>
            </a:extLst>
          </p:cNvPr>
          <p:cNvSpPr txBox="1"/>
          <p:nvPr/>
        </p:nvSpPr>
        <p:spPr>
          <a:xfrm>
            <a:off x="468072" y="2368198"/>
            <a:ext cx="4011930" cy="170816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da-DK" sz="1050" b="1" dirty="0"/>
              <a:t>5.6 Opsamling af data om fejl og mangler opstået under driften</a:t>
            </a:r>
          </a:p>
          <a:p>
            <a:endParaRPr lang="da-DK" sz="1050" dirty="0"/>
          </a:p>
          <a:p>
            <a:r>
              <a:rPr lang="da-DK" sz="1050" dirty="0"/>
              <a:t>Sikkerhedsledelsessystemet skal sikre, af fejl og mangler, der opstår på køretøjer eller infrastruktur under den daglige drift, bliver afhjulpet og registreret</a:t>
            </a:r>
          </a:p>
          <a:p>
            <a:endParaRPr lang="da-DK" sz="1050" dirty="0"/>
          </a:p>
          <a:p>
            <a:r>
              <a:rPr lang="da-DK" sz="1050" dirty="0"/>
              <a:t>Sikkerhedsledelsessystem skal sikre, at undersøgelse, analyse og korrigerende handlinger herefter gennemføres</a:t>
            </a:r>
            <a:endParaRPr lang="da-DK" sz="900" dirty="0"/>
          </a:p>
        </p:txBody>
      </p:sp>
      <p:sp>
        <p:nvSpPr>
          <p:cNvPr id="4" name="Tekstfelt 3">
            <a:extLst>
              <a:ext uri="{FF2B5EF4-FFF2-40B4-BE49-F238E27FC236}">
                <a16:creationId xmlns:a16="http://schemas.microsoft.com/office/drawing/2014/main" id="{6EF31C1A-40FE-4EBA-BE6E-19BEDF8CDB35}"/>
              </a:ext>
            </a:extLst>
          </p:cNvPr>
          <p:cNvSpPr txBox="1"/>
          <p:nvPr/>
        </p:nvSpPr>
        <p:spPr>
          <a:xfrm>
            <a:off x="459486" y="4178808"/>
            <a:ext cx="4011930" cy="170816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da-DK" sz="1050" b="1" dirty="0"/>
              <a:t>5.7 Afvigelser fra sikkerhedsledelsessystemet, som identificeres løbende</a:t>
            </a:r>
          </a:p>
          <a:p>
            <a:endParaRPr lang="da-DK" sz="1050" dirty="0"/>
          </a:p>
          <a:p>
            <a:r>
              <a:rPr lang="da-DK" sz="1050" dirty="0"/>
              <a:t>Sikkerhedsledelsessystemet skal sikre, at afvigelser fra sikkerhedsledelsessystemet, som identificeres løbende, bliver afhjulpet og registreret</a:t>
            </a:r>
          </a:p>
          <a:p>
            <a:endParaRPr lang="da-DK" sz="1050" dirty="0"/>
          </a:p>
          <a:p>
            <a:r>
              <a:rPr lang="da-DK" sz="1050" dirty="0"/>
              <a:t>Sikkerhedsledelsessystem skal sikre, at undersøgelse, analyse og korrigerende handlinger herefter gennemføres</a:t>
            </a:r>
            <a:endParaRPr lang="da-DK" sz="900" dirty="0"/>
          </a:p>
        </p:txBody>
      </p:sp>
      <p:sp>
        <p:nvSpPr>
          <p:cNvPr id="5" name="Tekstfelt 4">
            <a:extLst>
              <a:ext uri="{FF2B5EF4-FFF2-40B4-BE49-F238E27FC236}">
                <a16:creationId xmlns:a16="http://schemas.microsoft.com/office/drawing/2014/main" id="{41FD9392-927E-401A-8494-AB722C7F4497}"/>
              </a:ext>
            </a:extLst>
          </p:cNvPr>
          <p:cNvSpPr txBox="1"/>
          <p:nvPr/>
        </p:nvSpPr>
        <p:spPr>
          <a:xfrm>
            <a:off x="4817508" y="706301"/>
            <a:ext cx="4011930" cy="3647152"/>
          </a:xfrm>
          <a:prstGeom prst="rect">
            <a:avLst/>
          </a:prstGeom>
          <a:solidFill>
            <a:schemeClr val="accent1">
              <a:lumMod val="40000"/>
              <a:lumOff val="60000"/>
            </a:schemeClr>
          </a:solidFill>
        </p:spPr>
        <p:txBody>
          <a:bodyPr wrap="square" rtlCol="0">
            <a:spAutoFit/>
          </a:bodyPr>
          <a:lstStyle/>
          <a:p>
            <a:r>
              <a:rPr lang="da-DK" sz="1050" b="1" dirty="0"/>
              <a:t>7.3 Afvigelser og korrigerende handlinger</a:t>
            </a:r>
          </a:p>
          <a:p>
            <a:endParaRPr lang="da-DK" sz="1050" dirty="0"/>
          </a:p>
          <a:p>
            <a:r>
              <a:rPr lang="da-DK" sz="1050" dirty="0"/>
              <a:t>Sikkerhedsledelsessystemet skal sikre, at fejl og uoverensstemmelser identificeret af virksomheden selv, såvel som uoverensstemmelser identificeret af myndigheder og andre relevante eksterne parter analyseres med henblik på at finde årsagen til forholdet.</a:t>
            </a:r>
          </a:p>
          <a:p>
            <a:endParaRPr lang="da-DK" sz="1050" dirty="0"/>
          </a:p>
          <a:p>
            <a:r>
              <a:rPr lang="da-DK" sz="1050" dirty="0"/>
              <a:t>Herunder skal det fastlægges, om der er lignende forhold, eller om sådanne vil kunne opstå andre steder i systemet eller organisationen.</a:t>
            </a:r>
          </a:p>
          <a:p>
            <a:endParaRPr lang="da-DK" sz="1050" dirty="0"/>
          </a:p>
          <a:p>
            <a:r>
              <a:rPr lang="da-DK" sz="1050" dirty="0"/>
              <a:t>Sikkerhedsledelsessystemet skal sikre, at korrigerende handlinger planlægges og gennemføres for at eliminere årsagen og undgå gentagelse.</a:t>
            </a:r>
          </a:p>
          <a:p>
            <a:endParaRPr lang="da-DK" sz="1050" dirty="0"/>
          </a:p>
          <a:p>
            <a:r>
              <a:rPr lang="da-DK" sz="1050" dirty="0"/>
              <a:t>Sikkerhedsledelsessystem skal sikre, at effektiviteten af de korrigerende handlinger evalueres</a:t>
            </a:r>
          </a:p>
          <a:p>
            <a:endParaRPr lang="da-DK" sz="1050" dirty="0"/>
          </a:p>
          <a:p>
            <a:r>
              <a:rPr lang="da-DK" sz="1050" dirty="0"/>
              <a:t>Sikkerhedsledelsessystemet skal sikre, at årsagsanalyser, handlingsplaner, korrigerende handlinger og opfølgning på disse er dokumenteret.</a:t>
            </a:r>
            <a:endParaRPr lang="da-DK" sz="900" dirty="0"/>
          </a:p>
        </p:txBody>
      </p:sp>
      <p:sp>
        <p:nvSpPr>
          <p:cNvPr id="6" name="Tekstfelt 5">
            <a:extLst>
              <a:ext uri="{FF2B5EF4-FFF2-40B4-BE49-F238E27FC236}">
                <a16:creationId xmlns:a16="http://schemas.microsoft.com/office/drawing/2014/main" id="{31F994BE-9968-4E39-B161-70E7A9530F18}"/>
              </a:ext>
            </a:extLst>
          </p:cNvPr>
          <p:cNvSpPr txBox="1"/>
          <p:nvPr/>
        </p:nvSpPr>
        <p:spPr>
          <a:xfrm>
            <a:off x="459486" y="236659"/>
            <a:ext cx="8360986" cy="369332"/>
          </a:xfrm>
          <a:prstGeom prst="rect">
            <a:avLst/>
          </a:prstGeom>
          <a:noFill/>
        </p:spPr>
        <p:txBody>
          <a:bodyPr wrap="square" rtlCol="0">
            <a:spAutoFit/>
          </a:bodyPr>
          <a:lstStyle/>
          <a:p>
            <a:r>
              <a:rPr lang="da-DK" dirty="0"/>
              <a:t>Bekendtgørelse 147</a:t>
            </a:r>
          </a:p>
        </p:txBody>
      </p:sp>
    </p:spTree>
    <p:extLst>
      <p:ext uri="{BB962C8B-B14F-4D97-AF65-F5344CB8AC3E}">
        <p14:creationId xmlns:p14="http://schemas.microsoft.com/office/powerpoint/2010/main" val="1283132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007BA7E6-7EBE-42FC-8CA6-A7E00D196B9C}"/>
              </a:ext>
            </a:extLst>
          </p:cNvPr>
          <p:cNvSpPr txBox="1"/>
          <p:nvPr/>
        </p:nvSpPr>
        <p:spPr>
          <a:xfrm>
            <a:off x="539552" y="476672"/>
            <a:ext cx="8136904"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da-DK" dirty="0"/>
              <a:t>Banedanmarks forventninger til sagsbehandling af hændelser. </a:t>
            </a:r>
          </a:p>
        </p:txBody>
      </p:sp>
      <p:sp>
        <p:nvSpPr>
          <p:cNvPr id="3" name="Tekstfelt 2">
            <a:extLst>
              <a:ext uri="{FF2B5EF4-FFF2-40B4-BE49-F238E27FC236}">
                <a16:creationId xmlns:a16="http://schemas.microsoft.com/office/drawing/2014/main" id="{E571A974-0637-4E4A-A64B-5712E27EB028}"/>
              </a:ext>
            </a:extLst>
          </p:cNvPr>
          <p:cNvSpPr txBox="1"/>
          <p:nvPr/>
        </p:nvSpPr>
        <p:spPr>
          <a:xfrm>
            <a:off x="611560" y="2852936"/>
            <a:ext cx="8064896"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da-DK" dirty="0"/>
              <a:t>Kommunikationen med de sikkerhedsansvarlige hos entreprenørerne </a:t>
            </a:r>
          </a:p>
        </p:txBody>
      </p:sp>
      <p:sp>
        <p:nvSpPr>
          <p:cNvPr id="4" name="Tekstfelt 3">
            <a:extLst>
              <a:ext uri="{FF2B5EF4-FFF2-40B4-BE49-F238E27FC236}">
                <a16:creationId xmlns:a16="http://schemas.microsoft.com/office/drawing/2014/main" id="{BA019129-0227-4882-A4E6-76DE66F6B9E9}"/>
              </a:ext>
            </a:extLst>
          </p:cNvPr>
          <p:cNvSpPr txBox="1"/>
          <p:nvPr/>
        </p:nvSpPr>
        <p:spPr>
          <a:xfrm>
            <a:off x="611560" y="980728"/>
            <a:ext cx="7200800" cy="1477328"/>
          </a:xfrm>
          <a:prstGeom prst="rect">
            <a:avLst/>
          </a:prstGeom>
          <a:noFill/>
        </p:spPr>
        <p:txBody>
          <a:bodyPr wrap="square" rtlCol="0">
            <a:spAutoFit/>
          </a:bodyPr>
          <a:lstStyle/>
          <a:p>
            <a:pPr marL="285750" indent="-285750">
              <a:buFont typeface="Wingdings" panose="05000000000000000000" pitchFamily="2" charset="2"/>
              <a:buChar char="Ø"/>
            </a:pPr>
            <a:r>
              <a:rPr lang="da-DK" dirty="0"/>
              <a:t>At Banedanmarks henvendelser besvares</a:t>
            </a:r>
          </a:p>
          <a:p>
            <a:pPr marL="285750" indent="-285750">
              <a:buFont typeface="Wingdings" panose="05000000000000000000" pitchFamily="2" charset="2"/>
              <a:buChar char="Ø"/>
            </a:pPr>
            <a:endParaRPr lang="da-DK" dirty="0"/>
          </a:p>
          <a:p>
            <a:pPr marL="285750" indent="-285750">
              <a:buFont typeface="Wingdings" panose="05000000000000000000" pitchFamily="2" charset="2"/>
              <a:buChar char="Ø"/>
            </a:pPr>
            <a:r>
              <a:rPr lang="da-DK" dirty="0"/>
              <a:t>At der samarbejdes omkring årsagsanalyse</a:t>
            </a:r>
          </a:p>
          <a:p>
            <a:pPr marL="285750" indent="-285750">
              <a:buFont typeface="Wingdings" panose="05000000000000000000" pitchFamily="2" charset="2"/>
              <a:buChar char="Ø"/>
            </a:pPr>
            <a:endParaRPr lang="da-DK" dirty="0"/>
          </a:p>
          <a:p>
            <a:pPr marL="285750" indent="-285750">
              <a:buFont typeface="Wingdings" panose="05000000000000000000" pitchFamily="2" charset="2"/>
              <a:buChar char="Ø"/>
            </a:pPr>
            <a:r>
              <a:rPr lang="da-DK" dirty="0"/>
              <a:t>At der er en dialog</a:t>
            </a:r>
          </a:p>
        </p:txBody>
      </p:sp>
      <p:sp>
        <p:nvSpPr>
          <p:cNvPr id="6" name="Tekstfelt 5">
            <a:extLst>
              <a:ext uri="{FF2B5EF4-FFF2-40B4-BE49-F238E27FC236}">
                <a16:creationId xmlns:a16="http://schemas.microsoft.com/office/drawing/2014/main" id="{317F4D27-1E2E-440C-9411-47F6228E7942}"/>
              </a:ext>
            </a:extLst>
          </p:cNvPr>
          <p:cNvSpPr txBox="1"/>
          <p:nvPr/>
        </p:nvSpPr>
        <p:spPr>
          <a:xfrm>
            <a:off x="683568" y="3861048"/>
            <a:ext cx="7992888" cy="1754326"/>
          </a:xfrm>
          <a:prstGeom prst="rect">
            <a:avLst/>
          </a:prstGeom>
          <a:noFill/>
        </p:spPr>
        <p:txBody>
          <a:bodyPr wrap="square" rtlCol="0">
            <a:spAutoFit/>
          </a:bodyPr>
          <a:lstStyle/>
          <a:p>
            <a:pPr marL="285750" indent="-285750">
              <a:buFont typeface="Wingdings" panose="05000000000000000000" pitchFamily="2" charset="2"/>
              <a:buChar char="Ø"/>
            </a:pPr>
            <a:r>
              <a:rPr lang="da-DK" dirty="0"/>
              <a:t>Afspejler en vilje til at finde årsagerne</a:t>
            </a:r>
          </a:p>
          <a:p>
            <a:pPr marL="285750" indent="-285750">
              <a:buFont typeface="Wingdings" panose="05000000000000000000" pitchFamily="2" charset="2"/>
              <a:buChar char="Ø"/>
            </a:pPr>
            <a:endParaRPr lang="da-DK" dirty="0"/>
          </a:p>
          <a:p>
            <a:pPr marL="285750" indent="-285750">
              <a:buFont typeface="Wingdings" panose="05000000000000000000" pitchFamily="2" charset="2"/>
              <a:buChar char="Ø"/>
            </a:pPr>
            <a:r>
              <a:rPr lang="da-DK" dirty="0"/>
              <a:t>Oplyser om iværksatte korrigerende handlinger</a:t>
            </a:r>
          </a:p>
          <a:p>
            <a:pPr marL="285750" indent="-285750">
              <a:buFont typeface="Wingdings" panose="05000000000000000000" pitchFamily="2" charset="2"/>
              <a:buChar char="Ø"/>
            </a:pPr>
            <a:endParaRPr lang="da-DK" dirty="0"/>
          </a:p>
          <a:p>
            <a:pPr marL="285750" indent="-285750">
              <a:buFont typeface="Wingdings" panose="05000000000000000000" pitchFamily="2" charset="2"/>
              <a:buChar char="Ø"/>
            </a:pPr>
            <a:r>
              <a:rPr lang="da-DK" dirty="0"/>
              <a:t>At dokumentation fremsendes i relevant omfang</a:t>
            </a:r>
          </a:p>
          <a:p>
            <a:endParaRPr lang="da-DK" dirty="0"/>
          </a:p>
        </p:txBody>
      </p:sp>
    </p:spTree>
    <p:extLst>
      <p:ext uri="{BB962C8B-B14F-4D97-AF65-F5344CB8AC3E}">
        <p14:creationId xmlns:p14="http://schemas.microsoft.com/office/powerpoint/2010/main" val="34563919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862275CC-8352-411A-86B9-213C7106DFFB}"/>
              </a:ext>
            </a:extLst>
          </p:cNvPr>
          <p:cNvSpPr txBox="1"/>
          <p:nvPr/>
        </p:nvSpPr>
        <p:spPr>
          <a:xfrm>
            <a:off x="539552" y="548680"/>
            <a:ext cx="8208912"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da-DK" dirty="0"/>
              <a:t>Banedanmarks sanktioner.</a:t>
            </a:r>
          </a:p>
        </p:txBody>
      </p:sp>
      <p:sp>
        <p:nvSpPr>
          <p:cNvPr id="3" name="Tekstfelt 2">
            <a:extLst>
              <a:ext uri="{FF2B5EF4-FFF2-40B4-BE49-F238E27FC236}">
                <a16:creationId xmlns:a16="http://schemas.microsoft.com/office/drawing/2014/main" id="{E02C2BDC-131D-429C-8ACD-3968B2AAFC1D}"/>
              </a:ext>
            </a:extLst>
          </p:cNvPr>
          <p:cNvSpPr txBox="1"/>
          <p:nvPr/>
        </p:nvSpPr>
        <p:spPr>
          <a:xfrm>
            <a:off x="537090" y="1700808"/>
            <a:ext cx="8208912" cy="1754326"/>
          </a:xfrm>
          <a:prstGeom prst="rect">
            <a:avLst/>
          </a:prstGeom>
          <a:noFill/>
        </p:spPr>
        <p:txBody>
          <a:bodyPr wrap="square" rtlCol="0">
            <a:spAutoFit/>
          </a:bodyPr>
          <a:lstStyle/>
          <a:p>
            <a:pPr marL="285750" indent="-285750">
              <a:buFont typeface="Wingdings" panose="05000000000000000000" pitchFamily="2" charset="2"/>
              <a:buChar char="Ø"/>
            </a:pPr>
            <a:r>
              <a:rPr lang="da-DK" dirty="0"/>
              <a:t>Udelukkelse fra sikkerhedsarbejde</a:t>
            </a:r>
          </a:p>
          <a:p>
            <a:endParaRPr lang="da-DK" dirty="0"/>
          </a:p>
          <a:p>
            <a:pPr marL="285750" indent="-285750">
              <a:buFont typeface="Wingdings" panose="05000000000000000000" pitchFamily="2" charset="2"/>
              <a:buChar char="Ø"/>
            </a:pPr>
            <a:r>
              <a:rPr lang="da-DK" dirty="0"/>
              <a:t>Jernbanesikkerhedsmæssig advarsel</a:t>
            </a:r>
          </a:p>
          <a:p>
            <a:endParaRPr lang="da-DK" dirty="0"/>
          </a:p>
          <a:p>
            <a:pPr marL="285750" indent="-285750">
              <a:buFont typeface="Wingdings" panose="05000000000000000000" pitchFamily="2" charset="2"/>
              <a:buChar char="Ø"/>
            </a:pPr>
            <a:r>
              <a:rPr lang="da-DK" dirty="0"/>
              <a:t>Fratagelse af kompetencer</a:t>
            </a:r>
          </a:p>
          <a:p>
            <a:endParaRPr lang="da-DK" dirty="0"/>
          </a:p>
        </p:txBody>
      </p:sp>
      <p:sp>
        <p:nvSpPr>
          <p:cNvPr id="4" name="Tekstfelt 3">
            <a:extLst>
              <a:ext uri="{FF2B5EF4-FFF2-40B4-BE49-F238E27FC236}">
                <a16:creationId xmlns:a16="http://schemas.microsoft.com/office/drawing/2014/main" id="{42C15A0D-4640-49E8-A710-CBE980574E00}"/>
              </a:ext>
            </a:extLst>
          </p:cNvPr>
          <p:cNvSpPr txBox="1"/>
          <p:nvPr/>
        </p:nvSpPr>
        <p:spPr>
          <a:xfrm>
            <a:off x="539552" y="1124744"/>
            <a:ext cx="4248472"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da-DK" dirty="0"/>
              <a:t>Medarbejder</a:t>
            </a:r>
          </a:p>
        </p:txBody>
      </p:sp>
      <p:sp>
        <p:nvSpPr>
          <p:cNvPr id="6" name="Tekstfelt 5">
            <a:extLst>
              <a:ext uri="{FF2B5EF4-FFF2-40B4-BE49-F238E27FC236}">
                <a16:creationId xmlns:a16="http://schemas.microsoft.com/office/drawing/2014/main" id="{E27A81E8-AA0C-4EA6-B7DE-792585B4CD78}"/>
              </a:ext>
            </a:extLst>
          </p:cNvPr>
          <p:cNvSpPr txBox="1"/>
          <p:nvPr/>
        </p:nvSpPr>
        <p:spPr>
          <a:xfrm>
            <a:off x="539552" y="4005064"/>
            <a:ext cx="8208912" cy="1512168"/>
          </a:xfrm>
          <a:prstGeom prst="rect">
            <a:avLst/>
          </a:prstGeom>
          <a:noFill/>
        </p:spPr>
        <p:txBody>
          <a:bodyPr wrap="square" rtlCol="0">
            <a:spAutoFit/>
          </a:bodyPr>
          <a:lstStyle/>
          <a:p>
            <a:pPr marL="285750" indent="-285750">
              <a:buFont typeface="Wingdings" panose="05000000000000000000" pitchFamily="2" charset="2"/>
              <a:buChar char="Ø"/>
            </a:pPr>
            <a:r>
              <a:rPr lang="da-DK" dirty="0"/>
              <a:t>Skærpet tilsyn</a:t>
            </a:r>
          </a:p>
          <a:p>
            <a:endParaRPr lang="da-DK" dirty="0"/>
          </a:p>
          <a:p>
            <a:pPr marL="285750" indent="-285750">
              <a:buFont typeface="Wingdings" panose="05000000000000000000" pitchFamily="2" charset="2"/>
              <a:buChar char="Ø"/>
            </a:pPr>
            <a:r>
              <a:rPr lang="da-DK" dirty="0"/>
              <a:t>Fratagelse af godkendelse til at føre sikkerhedsmæssigt arbejde i en nærmere fastsat periode</a:t>
            </a:r>
          </a:p>
          <a:p>
            <a:endParaRPr lang="da-DK" dirty="0"/>
          </a:p>
        </p:txBody>
      </p:sp>
      <p:sp>
        <p:nvSpPr>
          <p:cNvPr id="7" name="Tekstfelt 6">
            <a:extLst>
              <a:ext uri="{FF2B5EF4-FFF2-40B4-BE49-F238E27FC236}">
                <a16:creationId xmlns:a16="http://schemas.microsoft.com/office/drawing/2014/main" id="{4C52F47C-BFDF-4703-A021-6975EDAC0C04}"/>
              </a:ext>
            </a:extLst>
          </p:cNvPr>
          <p:cNvSpPr txBox="1"/>
          <p:nvPr/>
        </p:nvSpPr>
        <p:spPr>
          <a:xfrm>
            <a:off x="537090" y="3477200"/>
            <a:ext cx="4248472"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da-DK" dirty="0"/>
              <a:t>Virksomheder</a:t>
            </a:r>
          </a:p>
        </p:txBody>
      </p:sp>
    </p:spTree>
    <p:extLst>
      <p:ext uri="{BB962C8B-B14F-4D97-AF65-F5344CB8AC3E}">
        <p14:creationId xmlns:p14="http://schemas.microsoft.com/office/powerpoint/2010/main" val="25222057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17172-B5FB-4D73-9B50-9891E0DF1FB1}"/>
              </a:ext>
            </a:extLst>
          </p:cNvPr>
          <p:cNvSpPr>
            <a:spLocks noGrp="1"/>
          </p:cNvSpPr>
          <p:nvPr>
            <p:ph type="title"/>
          </p:nvPr>
        </p:nvSpPr>
        <p:spPr/>
        <p:txBody>
          <a:bodyPr/>
          <a:lstStyle/>
          <a:p>
            <a:br>
              <a:rPr lang="da-DK" dirty="0"/>
            </a:br>
            <a:endParaRPr lang="da-DK" dirty="0"/>
          </a:p>
        </p:txBody>
      </p:sp>
      <p:sp>
        <p:nvSpPr>
          <p:cNvPr id="3" name="Pladsholder til indhold 2">
            <a:extLst>
              <a:ext uri="{FF2B5EF4-FFF2-40B4-BE49-F238E27FC236}">
                <a16:creationId xmlns:a16="http://schemas.microsoft.com/office/drawing/2014/main" id="{5473B47C-700E-4B68-AA00-AC9365FB56E5}"/>
              </a:ext>
            </a:extLst>
          </p:cNvPr>
          <p:cNvSpPr>
            <a:spLocks noGrp="1"/>
          </p:cNvSpPr>
          <p:nvPr>
            <p:ph idx="1"/>
          </p:nvPr>
        </p:nvSpPr>
        <p:spPr>
          <a:xfrm>
            <a:off x="720000" y="1080000"/>
            <a:ext cx="7704000" cy="4320000"/>
          </a:xfrm>
        </p:spPr>
        <p:txBody>
          <a:bodyPr/>
          <a:lstStyle/>
          <a:p>
            <a:pPr marL="0" indent="0">
              <a:buNone/>
            </a:pPr>
            <a:endParaRPr lang="da-DK" b="1" dirty="0"/>
          </a:p>
          <a:p>
            <a:pPr marL="0" indent="0">
              <a:buNone/>
            </a:pPr>
            <a:endParaRPr lang="da-DK" b="1" dirty="0"/>
          </a:p>
          <a:p>
            <a:pPr marL="0" indent="0">
              <a:buNone/>
            </a:pPr>
            <a:endParaRPr lang="da-DK" b="1" dirty="0"/>
          </a:p>
          <a:p>
            <a:pPr marL="0" indent="0" algn="ctr">
              <a:buNone/>
            </a:pPr>
            <a:r>
              <a:rPr lang="da-DK" sz="2400" b="1" dirty="0"/>
              <a:t>Mulighed for netværk til kl. 18.30</a:t>
            </a:r>
            <a:endParaRPr lang="da-DK" sz="2400" dirty="0"/>
          </a:p>
          <a:p>
            <a:endParaRPr lang="da-DK" dirty="0"/>
          </a:p>
        </p:txBody>
      </p:sp>
    </p:spTree>
    <p:extLst>
      <p:ext uri="{BB962C8B-B14F-4D97-AF65-F5344CB8AC3E}">
        <p14:creationId xmlns:p14="http://schemas.microsoft.com/office/powerpoint/2010/main" val="1807828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339391" y="2124075"/>
            <a:ext cx="8423609" cy="2924176"/>
          </a:xfrm>
        </p:spPr>
        <p:txBody>
          <a:bodyPr/>
          <a:lstStyle/>
          <a:p>
            <a:r>
              <a:rPr lang="da-DK" sz="1650" dirty="0"/>
              <a:t>De beskæftigede  i bygge- og anlægsbranchen kommer til skade og slides ned - især dem med manuelt arbejde.</a:t>
            </a:r>
          </a:p>
          <a:p>
            <a:pPr marL="0" indent="0">
              <a:buNone/>
            </a:pPr>
            <a:endParaRPr lang="da-DK" sz="150" dirty="0"/>
          </a:p>
          <a:p>
            <a:r>
              <a:rPr lang="da-DK" sz="1650" dirty="0"/>
              <a:t>Reglerne omkring projekterendes og bygherrers ansvar gælder, fordi fastlagte rammer og betingelser ved byggeprojekter har stor indflydelse på entreprenørernes muligheder for forebyggelse.</a:t>
            </a:r>
          </a:p>
          <a:p>
            <a:pPr marL="0" indent="0">
              <a:buNone/>
            </a:pPr>
            <a:endParaRPr lang="da-DK" sz="150" dirty="0"/>
          </a:p>
          <a:p>
            <a:r>
              <a:rPr lang="da-DK" sz="1650" dirty="0"/>
              <a:t>Forskningen peger bl.a. på, at omkring en 1/3 af årsagssammenhængen ved alvorlige arbejdsulykker stammer fra fejl og mangler i projektering og planlægning  hos bygherren og rådgiveren.  </a:t>
            </a:r>
          </a:p>
        </p:txBody>
      </p:sp>
      <p:sp>
        <p:nvSpPr>
          <p:cNvPr id="3" name="Pladsholder til dato 2"/>
          <p:cNvSpPr>
            <a:spLocks noGrp="1"/>
          </p:cNvSpPr>
          <p:nvPr>
            <p:ph type="dt" sz="half" idx="10"/>
          </p:nvPr>
        </p:nvSpPr>
        <p:spPr/>
        <p:txBody>
          <a:bodyPr/>
          <a:lstStyle/>
          <a:p>
            <a:pPr marL="162000" indent="-162000" defTabSz="685800">
              <a:lnSpc>
                <a:spcPct val="104000"/>
              </a:lnSpc>
              <a:spcAft>
                <a:spcPts val="225"/>
              </a:spcAft>
              <a:buClr>
                <a:srgbClr val="C8102E"/>
              </a:buClr>
              <a:buFont typeface="Verdana" panose="020B0604030504040204" pitchFamily="34" charset="0"/>
              <a:buChar char="•"/>
            </a:pPr>
            <a:endParaRPr lang="da-DK"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4" name="Pladsholder til sidefod 3"/>
          <p:cNvSpPr>
            <a:spLocks noGrp="1"/>
          </p:cNvSpPr>
          <p:nvPr>
            <p:ph type="ftr" sz="quarter" idx="11"/>
          </p:nvPr>
        </p:nvSpPr>
        <p:spPr>
          <a:xfrm>
            <a:off x="6903959" y="5633835"/>
            <a:ext cx="1919700" cy="135000"/>
          </a:xfrm>
        </p:spPr>
        <p:txBody>
          <a:bodyPr/>
          <a:lstStyle/>
          <a:p>
            <a:pPr defTabSz="685800">
              <a:lnSpc>
                <a:spcPct val="104000"/>
              </a:lnSpc>
              <a:spcAft>
                <a:spcPts val="225"/>
              </a:spcAft>
              <a:buClr>
                <a:srgbClr val="C8102E"/>
              </a:buClr>
            </a:pPr>
            <a:r>
              <a:rPr lang="da-DK">
                <a:solidFill>
                  <a:srgbClr val="003087"/>
                </a:solidFill>
              </a:rPr>
              <a:t>Præsentationstitel</a:t>
            </a:r>
            <a:endParaRPr lang="da-DK" dirty="0">
              <a:solidFill>
                <a:srgbClr val="003087"/>
              </a:solidFill>
            </a:endParaRPr>
          </a:p>
        </p:txBody>
      </p:sp>
      <p:sp>
        <p:nvSpPr>
          <p:cNvPr id="5" name="Pladsholder til diasnummer 4"/>
          <p:cNvSpPr>
            <a:spLocks noGrp="1"/>
          </p:cNvSpPr>
          <p:nvPr>
            <p:ph type="sldNum" sz="quarter" idx="12"/>
          </p:nvPr>
        </p:nvSpPr>
        <p:spPr/>
        <p:txBody>
          <a:bodyPr/>
          <a:lstStyle/>
          <a:p>
            <a:pPr defTabSz="685800">
              <a:lnSpc>
                <a:spcPct val="104000"/>
              </a:lnSpc>
              <a:spcAft>
                <a:spcPts val="225"/>
              </a:spcAft>
              <a:buClr>
                <a:srgbClr val="C8102E"/>
              </a:buClr>
            </a:pPr>
            <a:fld id="{859873C9-BF5D-4A9A-BB31-45BBB7BABAF7}" type="slidenum">
              <a:rPr lang="da-DK">
                <a:solidFill>
                  <a:srgbClr val="003087"/>
                </a:solidFill>
              </a:rPr>
              <a:pPr defTabSz="685800">
                <a:lnSpc>
                  <a:spcPct val="104000"/>
                </a:lnSpc>
                <a:spcAft>
                  <a:spcPts val="225"/>
                </a:spcAft>
                <a:buClr>
                  <a:srgbClr val="C8102E"/>
                </a:buClr>
              </a:pPr>
              <a:t>7</a:t>
            </a:fld>
            <a:endParaRPr lang="da-DK" dirty="0">
              <a:solidFill>
                <a:srgbClr val="003087"/>
              </a:solidFill>
            </a:endParaRPr>
          </a:p>
        </p:txBody>
      </p:sp>
      <p:sp>
        <p:nvSpPr>
          <p:cNvPr id="6" name="Titel 5"/>
          <p:cNvSpPr>
            <a:spLocks noGrp="1"/>
          </p:cNvSpPr>
          <p:nvPr>
            <p:ph type="title"/>
          </p:nvPr>
        </p:nvSpPr>
        <p:spPr>
          <a:xfrm>
            <a:off x="329866" y="1320322"/>
            <a:ext cx="8499659" cy="264342"/>
          </a:xfrm>
        </p:spPr>
        <p:txBody>
          <a:bodyPr/>
          <a:lstStyle/>
          <a:p>
            <a:r>
              <a:rPr lang="da-DK" dirty="0"/>
              <a:t>Hvorfor er der regler i forhold til sikkerhed og sundhed</a:t>
            </a:r>
          </a:p>
        </p:txBody>
      </p:sp>
      <p:sp>
        <p:nvSpPr>
          <p:cNvPr id="12" name="Rektangel 11"/>
          <p:cNvSpPr/>
          <p:nvPr/>
        </p:nvSpPr>
        <p:spPr>
          <a:xfrm>
            <a:off x="523875" y="4990454"/>
            <a:ext cx="4572000" cy="461665"/>
          </a:xfrm>
          <a:prstGeom prst="rect">
            <a:avLst/>
          </a:prstGeom>
        </p:spPr>
        <p:txBody>
          <a:bodyPr>
            <a:spAutoFit/>
          </a:bodyPr>
          <a:lstStyle/>
          <a:p>
            <a:pPr marL="257175" indent="-257175" defTabSz="685800" fontAlgn="base">
              <a:spcBef>
                <a:spcPct val="20000"/>
              </a:spcBef>
              <a:spcAft>
                <a:spcPct val="0"/>
              </a:spcAft>
              <a:defRPr/>
            </a:pPr>
            <a:r>
              <a:rPr lang="da-DK" altLang="da-DK" sz="1050" kern="0" dirty="0">
                <a:solidFill>
                  <a:srgbClr val="000000"/>
                </a:solidFill>
                <a:latin typeface="Arial"/>
                <a:ea typeface="Verdana" panose="020B0604030504040204" pitchFamily="34" charset="0"/>
                <a:cs typeface="Verdana" panose="020B0604030504040204" pitchFamily="34" charset="0"/>
              </a:rPr>
              <a:t>Kilde: </a:t>
            </a:r>
            <a:r>
              <a:rPr lang="da-DK" altLang="da-DK" sz="1050" i="1" kern="0" dirty="0">
                <a:solidFill>
                  <a:srgbClr val="000000"/>
                </a:solidFill>
                <a:latin typeface="Arial"/>
                <a:ea typeface="Verdana" panose="020B0604030504040204" pitchFamily="34" charset="0"/>
                <a:cs typeface="Verdana" panose="020B0604030504040204" pitchFamily="34" charset="0"/>
              </a:rPr>
              <a:t>Arbejdsmiljø i byggeprocessens designfase – 2009 DTU</a:t>
            </a:r>
            <a:r>
              <a:rPr lang="da-DK" altLang="da-DK" sz="1500" kern="0" dirty="0">
                <a:solidFill>
                  <a:srgbClr val="000000"/>
                </a:solidFill>
                <a:latin typeface="Arial"/>
                <a:ea typeface="Verdana" panose="020B0604030504040204" pitchFamily="34" charset="0"/>
                <a:cs typeface="Verdana" panose="020B0604030504040204" pitchFamily="34" charset="0"/>
              </a:rPr>
              <a:t> </a:t>
            </a:r>
            <a:endParaRPr lang="en-GB" altLang="da-DK" sz="1500" b="1" kern="0" dirty="0">
              <a:solidFill>
                <a:srgbClr val="000000"/>
              </a:solidFill>
              <a:latin typeface="Arial"/>
              <a:ea typeface="Verdana" panose="020B0604030504040204" pitchFamily="34" charset="0"/>
              <a:cs typeface="Verdana" panose="020B0604030504040204" pitchFamily="34" charset="0"/>
            </a:endParaRPr>
          </a:p>
          <a:p>
            <a:pPr marL="128588" indent="-128588" defTabSz="685800">
              <a:buFont typeface="Arial" panose="020B0604020202020204" pitchFamily="34" charset="0"/>
              <a:buChar char="•"/>
            </a:pPr>
            <a:endParaRPr lang="da-DK" sz="900" dirty="0">
              <a:solidFill>
                <a:prstClr val="black"/>
              </a:solidFill>
              <a:latin typeface="Aria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3382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pPr marL="162000" indent="-162000" defTabSz="685800">
              <a:lnSpc>
                <a:spcPct val="104000"/>
              </a:lnSpc>
              <a:spcAft>
                <a:spcPts val="225"/>
              </a:spcAft>
              <a:buClr>
                <a:srgbClr val="9BBB59"/>
              </a:buClr>
              <a:buFont typeface="Verdana" panose="020B0604030504040204" pitchFamily="34" charset="0"/>
              <a:buChar char="•"/>
            </a:pPr>
            <a:endParaRPr lang="da-DK"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4" name="Pladsholder til sidefod 3"/>
          <p:cNvSpPr>
            <a:spLocks noGrp="1"/>
          </p:cNvSpPr>
          <p:nvPr>
            <p:ph type="ftr" sz="quarter" idx="11"/>
          </p:nvPr>
        </p:nvSpPr>
        <p:spPr/>
        <p:txBody>
          <a:bodyPr/>
          <a:lstStyle/>
          <a:p>
            <a:pPr defTabSz="685800">
              <a:lnSpc>
                <a:spcPct val="104000"/>
              </a:lnSpc>
              <a:spcAft>
                <a:spcPts val="225"/>
              </a:spcAft>
              <a:buClr>
                <a:srgbClr val="9BBB59"/>
              </a:buClr>
            </a:pPr>
            <a:r>
              <a:rPr lang="da-DK">
                <a:solidFill>
                  <a:srgbClr val="1F497D"/>
                </a:solidFill>
              </a:rPr>
              <a:t>Præsentationstitel</a:t>
            </a:r>
            <a:endParaRPr lang="da-DK" dirty="0">
              <a:solidFill>
                <a:srgbClr val="1F497D"/>
              </a:solidFill>
            </a:endParaRPr>
          </a:p>
        </p:txBody>
      </p:sp>
      <p:sp>
        <p:nvSpPr>
          <p:cNvPr id="5" name="Pladsholder til diasnummer 4"/>
          <p:cNvSpPr>
            <a:spLocks noGrp="1"/>
          </p:cNvSpPr>
          <p:nvPr>
            <p:ph type="sldNum" sz="quarter" idx="12"/>
          </p:nvPr>
        </p:nvSpPr>
        <p:spPr/>
        <p:txBody>
          <a:bodyPr/>
          <a:lstStyle/>
          <a:p>
            <a:pPr defTabSz="685800">
              <a:lnSpc>
                <a:spcPct val="104000"/>
              </a:lnSpc>
              <a:spcAft>
                <a:spcPts val="225"/>
              </a:spcAft>
              <a:buClr>
                <a:srgbClr val="9BBB59"/>
              </a:buClr>
            </a:pPr>
            <a:fld id="{859873C9-BF5D-4A9A-BB31-45BBB7BABAF7}" type="slidenum">
              <a:rPr lang="da-DK">
                <a:solidFill>
                  <a:srgbClr val="1F497D"/>
                </a:solidFill>
              </a:rPr>
              <a:pPr defTabSz="685800">
                <a:lnSpc>
                  <a:spcPct val="104000"/>
                </a:lnSpc>
                <a:spcAft>
                  <a:spcPts val="225"/>
                </a:spcAft>
                <a:buClr>
                  <a:srgbClr val="9BBB59"/>
                </a:buClr>
              </a:pPr>
              <a:t>8</a:t>
            </a:fld>
            <a:endParaRPr lang="da-DK" dirty="0">
              <a:solidFill>
                <a:srgbClr val="1F497D"/>
              </a:solidFill>
            </a:endParaRPr>
          </a:p>
        </p:txBody>
      </p:sp>
      <p:sp>
        <p:nvSpPr>
          <p:cNvPr id="6" name="Titel 5"/>
          <p:cNvSpPr>
            <a:spLocks noGrp="1"/>
          </p:cNvSpPr>
          <p:nvPr>
            <p:ph type="title"/>
          </p:nvPr>
        </p:nvSpPr>
        <p:spPr>
          <a:xfrm>
            <a:off x="228601" y="983772"/>
            <a:ext cx="4838700" cy="743429"/>
          </a:xfrm>
        </p:spPr>
        <p:txBody>
          <a:bodyPr/>
          <a:lstStyle/>
          <a:p>
            <a:r>
              <a:rPr lang="da-DK" sz="2700" kern="0" dirty="0">
                <a:solidFill>
                  <a:srgbClr val="AC0C45"/>
                </a:solidFill>
                <a:latin typeface="Garamond"/>
                <a:ea typeface="+mj-ea"/>
                <a:cs typeface="+mj-cs"/>
              </a:rPr>
              <a:t>Byggebranchen set fra AT</a:t>
            </a:r>
            <a:br>
              <a:rPr lang="da-DK" sz="2700" kern="0" dirty="0">
                <a:solidFill>
                  <a:srgbClr val="AC0C45"/>
                </a:solidFill>
                <a:latin typeface="Garamond"/>
                <a:ea typeface="+mj-ea"/>
                <a:cs typeface="+mj-cs"/>
              </a:rPr>
            </a:br>
            <a:r>
              <a:rPr lang="da-DK" kern="0" dirty="0">
                <a:solidFill>
                  <a:srgbClr val="AC0C45"/>
                </a:solidFill>
                <a:latin typeface="Garamond"/>
                <a:ea typeface="+mj-ea"/>
                <a:cs typeface="+mj-cs"/>
              </a:rPr>
              <a:t>- </a:t>
            </a:r>
            <a:r>
              <a:rPr lang="da-DK" kern="0" dirty="0" err="1">
                <a:solidFill>
                  <a:srgbClr val="AC0C45"/>
                </a:solidFill>
                <a:latin typeface="Garamond"/>
                <a:ea typeface="+mj-ea"/>
                <a:cs typeface="+mj-cs"/>
              </a:rPr>
              <a:t>incidens</a:t>
            </a:r>
            <a:r>
              <a:rPr lang="da-DK" kern="0" dirty="0">
                <a:solidFill>
                  <a:srgbClr val="AC0C45"/>
                </a:solidFill>
                <a:latin typeface="Garamond"/>
                <a:ea typeface="+mj-ea"/>
                <a:cs typeface="+mj-cs"/>
              </a:rPr>
              <a:t> alle anmeldte arbejdsulykker</a:t>
            </a:r>
            <a:endParaRPr lang="da-DK" dirty="0"/>
          </a:p>
        </p:txBody>
      </p:sp>
      <p:graphicFrame>
        <p:nvGraphicFramePr>
          <p:cNvPr id="9" name="Diagram 8"/>
          <p:cNvGraphicFramePr/>
          <p:nvPr>
            <p:extLst/>
          </p:nvPr>
        </p:nvGraphicFramePr>
        <p:xfrm>
          <a:off x="236662" y="1917700"/>
          <a:ext cx="8640638" cy="36384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2455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pPr marL="162000" indent="-162000" defTabSz="685800">
              <a:lnSpc>
                <a:spcPct val="104000"/>
              </a:lnSpc>
              <a:spcAft>
                <a:spcPts val="225"/>
              </a:spcAft>
              <a:buClr>
                <a:srgbClr val="9BBB59"/>
              </a:buClr>
              <a:buFont typeface="Verdana" panose="020B0604030504040204" pitchFamily="34" charset="0"/>
              <a:buChar char="•"/>
            </a:pPr>
            <a:endParaRPr lang="da-DK"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4" name="Pladsholder til sidefod 3"/>
          <p:cNvSpPr>
            <a:spLocks noGrp="1"/>
          </p:cNvSpPr>
          <p:nvPr>
            <p:ph type="ftr" sz="quarter" idx="11"/>
          </p:nvPr>
        </p:nvSpPr>
        <p:spPr/>
        <p:txBody>
          <a:bodyPr/>
          <a:lstStyle/>
          <a:p>
            <a:pPr defTabSz="685800">
              <a:lnSpc>
                <a:spcPct val="104000"/>
              </a:lnSpc>
              <a:spcAft>
                <a:spcPts val="225"/>
              </a:spcAft>
              <a:buClr>
                <a:srgbClr val="9BBB59"/>
              </a:buClr>
            </a:pPr>
            <a:r>
              <a:rPr lang="da-DK">
                <a:solidFill>
                  <a:srgbClr val="1F497D"/>
                </a:solidFill>
              </a:rPr>
              <a:t>Præsentationstitel</a:t>
            </a:r>
            <a:endParaRPr lang="da-DK" dirty="0">
              <a:solidFill>
                <a:srgbClr val="1F497D"/>
              </a:solidFill>
            </a:endParaRPr>
          </a:p>
        </p:txBody>
      </p:sp>
      <p:sp>
        <p:nvSpPr>
          <p:cNvPr id="5" name="Pladsholder til diasnummer 4"/>
          <p:cNvSpPr>
            <a:spLocks noGrp="1"/>
          </p:cNvSpPr>
          <p:nvPr>
            <p:ph type="sldNum" sz="quarter" idx="12"/>
          </p:nvPr>
        </p:nvSpPr>
        <p:spPr/>
        <p:txBody>
          <a:bodyPr/>
          <a:lstStyle/>
          <a:p>
            <a:pPr defTabSz="685800">
              <a:lnSpc>
                <a:spcPct val="104000"/>
              </a:lnSpc>
              <a:spcAft>
                <a:spcPts val="225"/>
              </a:spcAft>
              <a:buClr>
                <a:srgbClr val="9BBB59"/>
              </a:buClr>
            </a:pPr>
            <a:fld id="{859873C9-BF5D-4A9A-BB31-45BBB7BABAF7}" type="slidenum">
              <a:rPr lang="da-DK">
                <a:solidFill>
                  <a:srgbClr val="1F497D"/>
                </a:solidFill>
              </a:rPr>
              <a:pPr defTabSz="685800">
                <a:lnSpc>
                  <a:spcPct val="104000"/>
                </a:lnSpc>
                <a:spcAft>
                  <a:spcPts val="225"/>
                </a:spcAft>
                <a:buClr>
                  <a:srgbClr val="9BBB59"/>
                </a:buClr>
              </a:pPr>
              <a:t>9</a:t>
            </a:fld>
            <a:endParaRPr lang="da-DK" dirty="0">
              <a:solidFill>
                <a:srgbClr val="1F497D"/>
              </a:solidFill>
            </a:endParaRPr>
          </a:p>
        </p:txBody>
      </p:sp>
      <p:sp>
        <p:nvSpPr>
          <p:cNvPr id="6" name="Titel 5"/>
          <p:cNvSpPr>
            <a:spLocks noGrp="1"/>
          </p:cNvSpPr>
          <p:nvPr>
            <p:ph type="title"/>
          </p:nvPr>
        </p:nvSpPr>
        <p:spPr>
          <a:xfrm>
            <a:off x="288591" y="1009171"/>
            <a:ext cx="4143710" cy="800579"/>
          </a:xfrm>
        </p:spPr>
        <p:txBody>
          <a:bodyPr/>
          <a:lstStyle/>
          <a:p>
            <a:r>
              <a:rPr lang="da-DK" sz="2700" kern="0" dirty="0">
                <a:solidFill>
                  <a:srgbClr val="AC0C45"/>
                </a:solidFill>
                <a:latin typeface="Garamond"/>
                <a:ea typeface="+mj-ea"/>
                <a:cs typeface="+mj-cs"/>
              </a:rPr>
              <a:t>Byggebranchen set fra AT</a:t>
            </a:r>
            <a:br>
              <a:rPr lang="da-DK" sz="2700" kern="0" dirty="0">
                <a:solidFill>
                  <a:srgbClr val="AC0C45"/>
                </a:solidFill>
                <a:latin typeface="Garamond"/>
                <a:ea typeface="+mj-ea"/>
                <a:cs typeface="+mj-cs"/>
              </a:rPr>
            </a:br>
            <a:r>
              <a:rPr lang="da-DK" kern="0" dirty="0">
                <a:solidFill>
                  <a:srgbClr val="AC0C45"/>
                </a:solidFill>
                <a:latin typeface="Garamond"/>
                <a:ea typeface="+mj-ea"/>
                <a:cs typeface="+mj-cs"/>
              </a:rPr>
              <a:t>- </a:t>
            </a:r>
            <a:r>
              <a:rPr lang="da-DK" kern="0" dirty="0" err="1">
                <a:solidFill>
                  <a:srgbClr val="AC0C45"/>
                </a:solidFill>
                <a:latin typeface="Garamond"/>
                <a:ea typeface="+mj-ea"/>
                <a:cs typeface="+mj-cs"/>
              </a:rPr>
              <a:t>incidens</a:t>
            </a:r>
            <a:r>
              <a:rPr lang="da-DK" kern="0" dirty="0">
                <a:solidFill>
                  <a:srgbClr val="AC0C45"/>
                </a:solidFill>
                <a:latin typeface="Garamond"/>
                <a:ea typeface="+mj-ea"/>
                <a:cs typeface="+mj-cs"/>
              </a:rPr>
              <a:t> for anmeldte alvorlige ulykker</a:t>
            </a:r>
            <a:endParaRPr lang="da-DK" dirty="0"/>
          </a:p>
        </p:txBody>
      </p:sp>
      <p:graphicFrame>
        <p:nvGraphicFramePr>
          <p:cNvPr id="8" name="Diagram 7"/>
          <p:cNvGraphicFramePr/>
          <p:nvPr>
            <p:extLst/>
          </p:nvPr>
        </p:nvGraphicFramePr>
        <p:xfrm>
          <a:off x="166813" y="1904194"/>
          <a:ext cx="8712968" cy="3759882"/>
        </p:xfrm>
        <a:graphic>
          <a:graphicData uri="http://schemas.openxmlformats.org/drawingml/2006/chart">
            <c:chart xmlns:c="http://schemas.openxmlformats.org/drawingml/2006/chart" xmlns:r="http://schemas.openxmlformats.org/officeDocument/2006/relationships" r:id="rId3"/>
          </a:graphicData>
        </a:graphic>
      </p:graphicFrame>
      <p:sp>
        <p:nvSpPr>
          <p:cNvPr id="9" name="Tekstboks 8"/>
          <p:cNvSpPr txBox="1"/>
          <p:nvPr/>
        </p:nvSpPr>
        <p:spPr>
          <a:xfrm>
            <a:off x="825500" y="2089150"/>
            <a:ext cx="6669314" cy="216085"/>
          </a:xfrm>
          <a:prstGeom prst="rect">
            <a:avLst/>
          </a:prstGeom>
          <a:noFill/>
        </p:spPr>
        <p:txBody>
          <a:bodyPr wrap="square" lIns="0" tIns="0" rIns="0" bIns="0" rtlCol="0">
            <a:spAutoFit/>
          </a:bodyPr>
          <a:lstStyle/>
          <a:p>
            <a:pPr defTabSz="685800">
              <a:lnSpc>
                <a:spcPct val="104000"/>
              </a:lnSpc>
              <a:spcAft>
                <a:spcPts val="225"/>
              </a:spcAft>
              <a:buClr>
                <a:srgbClr val="9BBB59"/>
              </a:buClr>
            </a:pPr>
            <a:r>
              <a:rPr lang="da-DK" sz="1350" b="1" dirty="0">
                <a:solidFill>
                  <a:prstClr val="black"/>
                </a:solidFill>
                <a:latin typeface="Garamond" panose="02020404030301010803" pitchFamily="18" charset="0"/>
                <a:ea typeface="Verdana" panose="020B0604030504040204" pitchFamily="34" charset="0"/>
                <a:cs typeface="Verdana" panose="020B0604030504040204" pitchFamily="34" charset="0"/>
              </a:rPr>
              <a:t>Antal anmeldte ulykker - forventet arbejdsudygtighed over 3 uger pr. 10.000 beskæftigede</a:t>
            </a:r>
          </a:p>
        </p:txBody>
      </p:sp>
    </p:spTree>
    <p:extLst>
      <p:ext uri="{BB962C8B-B14F-4D97-AF65-F5344CB8AC3E}">
        <p14:creationId xmlns:p14="http://schemas.microsoft.com/office/powerpoint/2010/main" val="2690415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APE_LOCKS" val="4"/>
</p:tagLst>
</file>

<file path=ppt/tags/tag10.xml><?xml version="1.0" encoding="utf-8"?>
<p:tagLst xmlns:a="http://schemas.openxmlformats.org/drawingml/2006/main" xmlns:r="http://schemas.openxmlformats.org/officeDocument/2006/relationships" xmlns:p="http://schemas.openxmlformats.org/presentationml/2006/main">
  <p:tag name="SHAPE_LOCKS" val="4"/>
</p:tagLst>
</file>

<file path=ppt/tags/tag11.xml><?xml version="1.0" encoding="utf-8"?>
<p:tagLst xmlns:a="http://schemas.openxmlformats.org/drawingml/2006/main" xmlns:r="http://schemas.openxmlformats.org/officeDocument/2006/relationships" xmlns:p="http://schemas.openxmlformats.org/presentationml/2006/main">
  <p:tag name="SHAPE_LOCKS" val="4"/>
</p:tagLst>
</file>

<file path=ppt/tags/tag12.xml><?xml version="1.0" encoding="utf-8"?>
<p:tagLst xmlns:a="http://schemas.openxmlformats.org/drawingml/2006/main" xmlns:r="http://schemas.openxmlformats.org/officeDocument/2006/relationships" xmlns:p="http://schemas.openxmlformats.org/presentationml/2006/main">
  <p:tag name="SHAPE_LOCKS" val="4"/>
</p:tagLst>
</file>

<file path=ppt/tags/tag13.xml><?xml version="1.0" encoding="utf-8"?>
<p:tagLst xmlns:a="http://schemas.openxmlformats.org/drawingml/2006/main" xmlns:r="http://schemas.openxmlformats.org/officeDocument/2006/relationships" xmlns:p="http://schemas.openxmlformats.org/presentationml/2006/main">
  <p:tag name="SHAPE_LOCKS" val="4"/>
</p:tagLst>
</file>

<file path=ppt/tags/tag14.xml><?xml version="1.0" encoding="utf-8"?>
<p:tagLst xmlns:a="http://schemas.openxmlformats.org/drawingml/2006/main" xmlns:r="http://schemas.openxmlformats.org/officeDocument/2006/relationships" xmlns:p="http://schemas.openxmlformats.org/presentationml/2006/main">
  <p:tag name="SHAPE_LOCKS" val="4"/>
</p:tagLst>
</file>

<file path=ppt/tags/tag15.xml><?xml version="1.0" encoding="utf-8"?>
<p:tagLst xmlns:a="http://schemas.openxmlformats.org/drawingml/2006/main" xmlns:r="http://schemas.openxmlformats.org/officeDocument/2006/relationships" xmlns:p="http://schemas.openxmlformats.org/presentationml/2006/main">
  <p:tag name="SHAPE_LOCKS" val="4"/>
</p:tagLst>
</file>

<file path=ppt/tags/tag16.xml><?xml version="1.0" encoding="utf-8"?>
<p:tagLst xmlns:a="http://schemas.openxmlformats.org/drawingml/2006/main" xmlns:r="http://schemas.openxmlformats.org/officeDocument/2006/relationships" xmlns:p="http://schemas.openxmlformats.org/presentationml/2006/main">
  <p:tag name="SHAPE_LOCKS" val="4"/>
</p:tagLst>
</file>

<file path=ppt/tags/tag17.xml><?xml version="1.0" encoding="utf-8"?>
<p:tagLst xmlns:a="http://schemas.openxmlformats.org/drawingml/2006/main" xmlns:r="http://schemas.openxmlformats.org/officeDocument/2006/relationships" xmlns:p="http://schemas.openxmlformats.org/presentationml/2006/main">
  <p:tag name="SHAPE_LOCKS" val="4"/>
</p:tagLst>
</file>

<file path=ppt/tags/tag18.xml><?xml version="1.0" encoding="utf-8"?>
<p:tagLst xmlns:a="http://schemas.openxmlformats.org/drawingml/2006/main" xmlns:r="http://schemas.openxmlformats.org/officeDocument/2006/relationships" xmlns:p="http://schemas.openxmlformats.org/presentationml/2006/main">
  <p:tag name="SHAPE_LOCKS" val="4"/>
</p:tagLst>
</file>

<file path=ppt/tags/tag2.xml><?xml version="1.0" encoding="utf-8"?>
<p:tagLst xmlns:a="http://schemas.openxmlformats.org/drawingml/2006/main" xmlns:r="http://schemas.openxmlformats.org/officeDocument/2006/relationships" xmlns:p="http://schemas.openxmlformats.org/presentationml/2006/main">
  <p:tag name="SHAPE_LOCKS" val="4"/>
</p:tagLst>
</file>

<file path=ppt/tags/tag3.xml><?xml version="1.0" encoding="utf-8"?>
<p:tagLst xmlns:a="http://schemas.openxmlformats.org/drawingml/2006/main" xmlns:r="http://schemas.openxmlformats.org/officeDocument/2006/relationships" xmlns:p="http://schemas.openxmlformats.org/presentationml/2006/main">
  <p:tag name="SHAPE_LOCKS" val="4"/>
</p:tagLst>
</file>

<file path=ppt/tags/tag4.xml><?xml version="1.0" encoding="utf-8"?>
<p:tagLst xmlns:a="http://schemas.openxmlformats.org/drawingml/2006/main" xmlns:r="http://schemas.openxmlformats.org/officeDocument/2006/relationships" xmlns:p="http://schemas.openxmlformats.org/presentationml/2006/main">
  <p:tag name="SHAPE_LOCKS" val="4"/>
</p:tagLst>
</file>

<file path=ppt/tags/tag5.xml><?xml version="1.0" encoding="utf-8"?>
<p:tagLst xmlns:a="http://schemas.openxmlformats.org/drawingml/2006/main" xmlns:r="http://schemas.openxmlformats.org/officeDocument/2006/relationships" xmlns:p="http://schemas.openxmlformats.org/presentationml/2006/main">
  <p:tag name="SHAPE_LOCKS" val="4"/>
</p:tagLst>
</file>

<file path=ppt/tags/tag6.xml><?xml version="1.0" encoding="utf-8"?>
<p:tagLst xmlns:a="http://schemas.openxmlformats.org/drawingml/2006/main" xmlns:r="http://schemas.openxmlformats.org/officeDocument/2006/relationships" xmlns:p="http://schemas.openxmlformats.org/presentationml/2006/main">
  <p:tag name="SHAPE_LOCKS" val="4"/>
</p:tagLst>
</file>

<file path=ppt/tags/tag7.xml><?xml version="1.0" encoding="utf-8"?>
<p:tagLst xmlns:a="http://schemas.openxmlformats.org/drawingml/2006/main" xmlns:r="http://schemas.openxmlformats.org/officeDocument/2006/relationships" xmlns:p="http://schemas.openxmlformats.org/presentationml/2006/main">
  <p:tag name="SHAPE_LOCKS" val="4"/>
</p:tagLst>
</file>

<file path=ppt/tags/tag8.xml><?xml version="1.0" encoding="utf-8"?>
<p:tagLst xmlns:a="http://schemas.openxmlformats.org/drawingml/2006/main" xmlns:r="http://schemas.openxmlformats.org/officeDocument/2006/relationships" xmlns:p="http://schemas.openxmlformats.org/presentationml/2006/main">
  <p:tag name="SHAPE_LOCKS" val="4"/>
</p:tagLst>
</file>

<file path=ppt/tags/tag9.xml><?xml version="1.0" encoding="utf-8"?>
<p:tagLst xmlns:a="http://schemas.openxmlformats.org/drawingml/2006/main" xmlns:r="http://schemas.openxmlformats.org/officeDocument/2006/relationships" xmlns:p="http://schemas.openxmlformats.org/presentationml/2006/main">
  <p:tag name="SHAPE_LOCKS" val="4"/>
</p:tagLst>
</file>

<file path=ppt/theme/theme1.xml><?xml version="1.0" encoding="utf-8"?>
<a:theme xmlns:a="http://schemas.openxmlformats.org/drawingml/2006/main" name="Designskabelon">
  <a:themeElements>
    <a:clrScheme name="Banedanmark">
      <a:dk1>
        <a:sysClr val="windowText" lastClr="000000"/>
      </a:dk1>
      <a:lt1>
        <a:sysClr val="window" lastClr="FFFFFF"/>
      </a:lt1>
      <a:dk2>
        <a:srgbClr val="646464"/>
      </a:dk2>
      <a:lt2>
        <a:srgbClr val="AFAFAF"/>
      </a:lt2>
      <a:accent1>
        <a:srgbClr val="2C4267"/>
      </a:accent1>
      <a:accent2>
        <a:srgbClr val="00ABB8"/>
      </a:accent2>
      <a:accent3>
        <a:srgbClr val="EB8520"/>
      </a:accent3>
      <a:accent4>
        <a:srgbClr val="FFCB05"/>
      </a:accent4>
      <a:accent5>
        <a:srgbClr val="B8292F"/>
      </a:accent5>
      <a:accent6>
        <a:srgbClr val="92278F"/>
      </a:accent6>
      <a:hlink>
        <a:srgbClr val="F57E20"/>
      </a:hlink>
      <a:folHlink>
        <a:srgbClr val="AEBBBC"/>
      </a:folHlink>
    </a:clrScheme>
    <a:fontScheme name="Banedanmark">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plæg (1)">
  <a:themeElements>
    <a:clrScheme name="Beskæftigelsesministeriet 2018">
      <a:dk1>
        <a:sysClr val="windowText" lastClr="000000"/>
      </a:dk1>
      <a:lt1>
        <a:sysClr val="window" lastClr="FFFFFF"/>
      </a:lt1>
      <a:dk2>
        <a:srgbClr val="003087"/>
      </a:dk2>
      <a:lt2>
        <a:srgbClr val="E7E6E6"/>
      </a:lt2>
      <a:accent1>
        <a:srgbClr val="003087"/>
      </a:accent1>
      <a:accent2>
        <a:srgbClr val="8098C3"/>
      </a:accent2>
      <a:accent3>
        <a:srgbClr val="C8102E"/>
      </a:accent3>
      <a:accent4>
        <a:srgbClr val="E48897"/>
      </a:accent4>
      <a:accent5>
        <a:srgbClr val="BBB7B2"/>
      </a:accent5>
      <a:accent6>
        <a:srgbClr val="80E3D8"/>
      </a:accent6>
      <a:hlink>
        <a:srgbClr val="003087"/>
      </a:hlink>
      <a:folHlink>
        <a:srgbClr val="8098C3"/>
      </a:folHlink>
    </a:clrScheme>
    <a:fontScheme name="Brugerdefineret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a:defPPr>
      </a:lstStyle>
    </a:txDef>
  </a:objectDefaults>
  <a:extraClrSchemeLst/>
  <a:extLst>
    <a:ext uri="{05A4C25C-085E-4340-85A3-A5531E510DB2}">
      <thm15:themeFamily xmlns:thm15="http://schemas.microsoft.com/office/thememl/2012/main" name="Beskæftigelsesministeriet.potx" id="{77F50CD3-33BE-4A82-8ED4-D97448D3D035}" vid="{6356E5B6-054C-4E95-AE10-DB56FD0F1CB7}"/>
    </a:ext>
  </a:extLst>
</a:theme>
</file>

<file path=ppt/theme/theme3.xml><?xml version="1.0" encoding="utf-8"?>
<a:theme xmlns:a="http://schemas.openxmlformats.org/drawingml/2006/main" name="2_Oplæg (1)">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rugerdefineret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a:defPPr>
      </a:lstStyle>
    </a:txDef>
  </a:objectDefaults>
  <a:extraClrSchemeLst/>
  <a:extLst>
    <a:ext uri="{05A4C25C-085E-4340-85A3-A5531E510DB2}">
      <thm15:themeFamily xmlns:thm15="http://schemas.microsoft.com/office/thememl/2012/main" name="Beskæftigelsesministeriet.potx" id="{77F50CD3-33BE-4A82-8ED4-D97448D3D035}" vid="{6356E5B6-054C-4E95-AE10-DB56FD0F1CB7}"/>
    </a:ext>
  </a:extLst>
</a:theme>
</file>

<file path=ppt/theme/theme4.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aster">
    <a:majorFont>
      <a:latin typeface="Garamond"/>
      <a:ea typeface=""/>
      <a:cs typeface=""/>
    </a:majorFont>
    <a:minorFont>
      <a:latin typeface="Garamond"/>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aster">
    <a:majorFont>
      <a:latin typeface="Garamond"/>
      <a:ea typeface=""/>
      <a:cs typeface=""/>
    </a:majorFont>
    <a:minorFont>
      <a:latin typeface="Garamond"/>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2145</TotalTime>
  <Words>4638</Words>
  <Application>Microsoft Office PowerPoint</Application>
  <PresentationFormat>Skærmshow (4:3)</PresentationFormat>
  <Paragraphs>735</Paragraphs>
  <Slides>67</Slides>
  <Notes>53</Notes>
  <HiddenSlides>0</HiddenSlides>
  <MMClips>0</MMClips>
  <ScaleCrop>false</ScaleCrop>
  <HeadingPairs>
    <vt:vector size="6" baseType="variant">
      <vt:variant>
        <vt:lpstr>Benyttede skrifttyper</vt:lpstr>
      </vt:variant>
      <vt:variant>
        <vt:i4>8</vt:i4>
      </vt:variant>
      <vt:variant>
        <vt:lpstr>Tema</vt:lpstr>
      </vt:variant>
      <vt:variant>
        <vt:i4>3</vt:i4>
      </vt:variant>
      <vt:variant>
        <vt:lpstr>Slidetitler</vt:lpstr>
      </vt:variant>
      <vt:variant>
        <vt:i4>67</vt:i4>
      </vt:variant>
    </vt:vector>
  </HeadingPairs>
  <TitlesOfParts>
    <vt:vector size="78" baseType="lpstr">
      <vt:lpstr>MS PGothic</vt:lpstr>
      <vt:lpstr>Agfa Rotis Sans Serif</vt:lpstr>
      <vt:lpstr>Arial</vt:lpstr>
      <vt:lpstr>Calibri</vt:lpstr>
      <vt:lpstr>Courier New</vt:lpstr>
      <vt:lpstr>Garamond</vt:lpstr>
      <vt:lpstr>Verdana</vt:lpstr>
      <vt:lpstr>Wingdings</vt:lpstr>
      <vt:lpstr>Designskabelon</vt:lpstr>
      <vt:lpstr>Oplæg (1)</vt:lpstr>
      <vt:lpstr>2_Oplæg (1)</vt:lpstr>
      <vt:lpstr>Entreprenørmøde i København</vt:lpstr>
      <vt:lpstr> </vt:lpstr>
      <vt:lpstr>Temaet for entreprenørmødet</vt:lpstr>
      <vt:lpstr>Dagsorden </vt:lpstr>
      <vt:lpstr> </vt:lpstr>
      <vt:lpstr>Projekterendes pligter og arbejdsmiljøkoordinering - entreprenørens rolle</vt:lpstr>
      <vt:lpstr>Hvorfor er der regler i forhold til sikkerhed og sundhed</vt:lpstr>
      <vt:lpstr>Byggebranchen set fra AT - incidens alle anmeldte arbejdsulykker</vt:lpstr>
      <vt:lpstr>Byggebranchen set fra AT - incidens for anmeldte alvorlige ulykker</vt:lpstr>
      <vt:lpstr>Byggebranchen set fra AT - incidens for anmeldte MSB-erhvervssygdomme</vt:lpstr>
      <vt:lpstr>Nedslidning </vt:lpstr>
      <vt:lpstr>Politisk fastlagte arbejdsmiljømål og tilsyn frem mod 2020</vt:lpstr>
      <vt:lpstr>Tilsynsmetoder</vt:lpstr>
      <vt:lpstr>Overordnet om regelgrundlag og samspil</vt:lpstr>
      <vt:lpstr>Hvad er bygge- og anlægsarbejde</vt:lpstr>
      <vt:lpstr>Hvad er projektering og hvornår starter den</vt:lpstr>
      <vt:lpstr>Hvad er projektering og hvornår starter den</vt:lpstr>
      <vt:lpstr>Ansvar for projektering</vt:lpstr>
      <vt:lpstr>Projektering før og efter udbud</vt:lpstr>
      <vt:lpstr>Manglende projektering i grænseflade</vt:lpstr>
      <vt:lpstr>PowerPoint-præsentation</vt:lpstr>
      <vt:lpstr>Projektering af adgangsveje</vt:lpstr>
      <vt:lpstr>Arbejdsmiljøkoordinatorens rolle og inddragelse ved projektering</vt:lpstr>
      <vt:lpstr> </vt:lpstr>
      <vt:lpstr> </vt:lpstr>
      <vt:lpstr>Ansøgningsprocessen</vt:lpstr>
      <vt:lpstr>PowerPoint-præsentation</vt:lpstr>
      <vt:lpstr>Ændret praksis  - Gyldighedsperiode for godkendelse</vt:lpstr>
      <vt:lpstr>Ændret praksis  - Gyldighedsperiode for godkendelse forlænget til 36 måneder</vt:lpstr>
      <vt:lpstr>Ændret praksis  - Gyldighedsperiode for godkendelse forlænget til 36 måneder</vt:lpstr>
      <vt:lpstr>Ændret praksis  - Administrative forlængelser</vt:lpstr>
      <vt:lpstr>Præcisering af praksis i øvrigt - Entreprenørens reaktion på Banedanmarks tilbagemeldinger</vt:lpstr>
      <vt:lpstr>Vigtig reminder i øvrigt - Pligt til at orientere Banedanmark om ændringer jf. 3.4 </vt:lpstr>
      <vt:lpstr>Opsamling og spørgsmål</vt:lpstr>
      <vt:lpstr> </vt:lpstr>
      <vt:lpstr>Påtænkte opdateringer  - Retningslinjerne version 2.3 </vt:lpstr>
      <vt:lpstr>Påtænkte opdateringer  - Retningslinjerne version 2.3</vt:lpstr>
      <vt:lpstr>Påtænkte opdateringer  - Retningslinjerne version 2.3</vt:lpstr>
      <vt:lpstr>Påtænkte opdateringer  - Læsevejledning version 2.1  </vt:lpstr>
      <vt:lpstr>Påtænkte opdateringer  - Andre centrale dokumenter </vt:lpstr>
      <vt:lpstr>Fremtidig opdatering  - Retningslinjerne version 2.4 </vt:lpstr>
      <vt:lpstr>Opsamling og spørgsmål</vt:lpstr>
      <vt:lpstr> </vt:lpstr>
      <vt:lpstr>PowerPoint-præsentation</vt:lpstr>
      <vt:lpstr>Banedanmark audit</vt:lpstr>
      <vt:lpstr>Udvælgelse</vt:lpstr>
      <vt:lpstr>Udførelse af audit</vt:lpstr>
      <vt:lpstr>Observationer</vt:lpstr>
      <vt:lpstr>Afhjælpende og korrigerende handlinger</vt:lpstr>
      <vt:lpstr>Hvorfor løse problemer systematisk?</vt:lpstr>
      <vt:lpstr>Hvis der ikke bliver svaret …..</vt:lpstr>
      <vt:lpstr>Spørgsmål</vt:lpstr>
      <vt:lpstr> </vt:lpstr>
      <vt:lpstr>Dagsorden</vt:lpstr>
      <vt:lpstr>Hvorfor CSM Risikoledelse?</vt:lpstr>
      <vt:lpstr>Sikkerhedsbærende dokumentation</vt:lpstr>
      <vt:lpstr>Entreprenørens rolle i risikostyringsprocessen</vt:lpstr>
      <vt:lpstr>Dokumentation for ibrugtagning</vt:lpstr>
      <vt:lpstr>Entreprenørkrav i forbindelse med ibrugtagning</vt:lpstr>
      <vt:lpstr>Aftal klare kommunikationsveje</vt:lpstr>
      <vt:lpstr>Værd at huske </vt:lpstr>
      <vt:lpstr>Projektspecifik farelog</vt:lpstr>
      <vt:lpstr> </vt:lpstr>
      <vt:lpstr>PowerPoint-præsentation</vt:lpstr>
      <vt:lpstr>PowerPoint-præsentation</vt:lpstr>
      <vt:lpstr>PowerPoint-præsentation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Entreprenører på eget sikkerhedscertifikat</dc:title>
  <dc:creator>Rikke Lund Pedersen (RLUP)</dc:creator>
  <cp:lastModifiedBy>Sofie Sangeeta Friis Barslund (SSFB)</cp:lastModifiedBy>
  <cp:revision>144</cp:revision>
  <cp:lastPrinted>2018-01-14T10:46:13Z</cp:lastPrinted>
  <dcterms:created xsi:type="dcterms:W3CDTF">2018-01-12T11:10:35Z</dcterms:created>
  <dcterms:modified xsi:type="dcterms:W3CDTF">2018-11-29T09:37:59Z</dcterms:modified>
</cp:coreProperties>
</file>