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37986F-DB35-4AE6-9447-0D223122C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669A4B2-AE7F-4AA2-A9A5-9AFD8584B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B97EA50-C4E2-4DDB-9FCC-F88478A52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77D95DA-78CA-4166-90C9-694BD4456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A541812-04C9-4DC9-B156-1DBA6EEC1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0514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3BA26C-9533-438C-9E9D-C39802D6B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1230955-6184-4B50-B7EF-D983F5DDE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E6144D3-EF55-45FE-8FFF-86FF41BA6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365389-1C7B-4ACB-A9FA-AF338D54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5845839-47BE-4E52-9F0F-4A88FC44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387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E311B47-6CD5-4662-A79B-48E3FC6FBA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707D65E-70B5-4D8F-988E-3A319C241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08EEC03-2B1B-499F-BF34-46B58B1B8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517E0B-085D-4496-A7F3-024980B5D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0215A25-0743-41CF-A698-0FE57042C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2861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49562-E382-4E8C-8BF6-ECD01FB6D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A1BFC69-2200-470E-AA76-1E0A14D19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C7167D-C462-4C83-88F5-9FC4F3BA2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332E73-4F9C-48E9-8D78-21A78372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22590B5-19E4-4831-90BA-D3E0522D4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4022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D8A713-5BFC-4A54-8707-8D830DB9A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181125F-9293-413B-9F84-1796C17F0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A80CA4E-EE26-409C-AD61-80CE8CF4B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4290DB1-D019-4EFA-AE85-37FC3CF1A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C2DF4CC-24D6-42DD-9445-05C0BDA08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356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68E6B7-D2D7-4A4C-9B96-5C18BB3CA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649C55-97F5-439D-BDE9-D46D65E7C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F9E2EE8-7822-45C3-B7D2-6740E3D2F7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CAF9716-5249-48CF-87CA-F6E7EC185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8C1F4FA-60D5-469F-B815-8D35622A9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2B1C1A3-715B-4A82-89C9-AC98DA600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0616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A5A738-1641-4159-A7DF-2C59772E0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98A9F9E-1D79-4C3B-AB1C-862E52C78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FFF2593-2EEC-4BF8-A031-FF1FDE222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3E05AE0-851E-4152-B04D-496391C128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43D02D6-FFEB-4DB9-8348-89323BE612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1D6D33D-1CB1-4C1B-921A-19C4B204F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7B02A0C-D153-4E76-A168-846809F6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EDB2EE9-39E3-4287-8B47-A0896EC70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624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76ED68-9489-4B51-A5BA-D22051F20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50879F6-89D0-48AE-B9FD-027548A02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846DA84-C8A9-4E7E-897F-92D8967A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3DCB197-EAF1-4C4D-B6FD-5F0CC0E15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6673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8349278-FC65-4B0B-A706-157A54128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8FD3118-5985-4AD3-A8A8-FFF010EAA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E09FB78-9FB5-40DD-AC40-483259E90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611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0610BF-EF52-4E74-9F76-D55EFBF5C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64E4FC-5EB7-48D8-93F5-2C32B6C43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135FDF9-81CE-429F-AE1C-3700278F6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4F02320-C12F-4E1A-9148-E7B7556C3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3733041-025B-4006-AADD-2187D2CDF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E8931D9-EDE6-43B9-8266-8E19729D0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7972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8CE68D-D3CE-478D-B7B2-192AC5629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6F9FA78-3601-4662-8F08-AD337536C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04237C3-8013-492A-B0B7-7520533CC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1EB81BC-C342-43A1-86B5-9CA5B524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A167308-6D07-4451-93B8-341B9F424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27D4559-8308-4DC1-A905-CEB4C9085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2848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6655D4F-408D-4943-B654-137344AE0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7D12557-79E3-4FF9-BF30-3AACF3816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24AFC4-F9BD-4229-B34F-3DA251DB05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9140C-670E-49F8-B716-25636DAD3B1B}" type="datetimeFigureOut">
              <a:rPr lang="da-DK" smtClean="0"/>
              <a:t>29-06-2018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50706AD-A8F9-4561-9ED1-914CE69FEE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112F5F-4DC1-4FB5-85B2-5EA78F7A9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3E6D-1BDB-40E8-BCC5-1DC237A4F0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910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lede 1" descr="cid:image001.png@01D3B466.BDE0B340">
            <a:extLst>
              <a:ext uri="{FF2B5EF4-FFF2-40B4-BE49-F238E27FC236}">
                <a16:creationId xmlns:a16="http://schemas.microsoft.com/office/drawing/2014/main" id="{93FFF7EE-B9AE-43F0-808B-BFD6111E6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494" y="0"/>
            <a:ext cx="12380798" cy="6180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5127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Cathrine Birgitte Carøe (CCRO)</dc:creator>
  <cp:lastModifiedBy>Cathrine Birgitte Carøe (CCRO)</cp:lastModifiedBy>
  <cp:revision>1</cp:revision>
  <dcterms:created xsi:type="dcterms:W3CDTF">2018-06-29T09:19:37Z</dcterms:created>
  <dcterms:modified xsi:type="dcterms:W3CDTF">2018-06-29T09:20:14Z</dcterms:modified>
</cp:coreProperties>
</file>