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r Vingum Lundø (RLND)" userId="c924cad8-fd9a-4569-805d-f426d0db17f0" providerId="ADAL" clId="{99335B26-377C-48B7-A4D3-EC7FB3F65336}"/>
    <pc:docChg chg="delSld delMainMaster">
      <pc:chgData name="Ragnar Vingum Lundø (RLND)" userId="c924cad8-fd9a-4569-805d-f426d0db17f0" providerId="ADAL" clId="{99335B26-377C-48B7-A4D3-EC7FB3F65336}" dt="2025-04-11T13:24:38.186" v="6" actId="47"/>
      <pc:docMkLst>
        <pc:docMk/>
      </pc:docMkLst>
      <pc:sldChg chg="del">
        <pc:chgData name="Ragnar Vingum Lundø (RLND)" userId="c924cad8-fd9a-4569-805d-f426d0db17f0" providerId="ADAL" clId="{99335B26-377C-48B7-A4D3-EC7FB3F65336}" dt="2025-04-11T13:24:27.257" v="2" actId="47"/>
        <pc:sldMkLst>
          <pc:docMk/>
          <pc:sldMk cId="201446752" sldId="263"/>
        </pc:sldMkLst>
      </pc:sldChg>
      <pc:sldChg chg="del">
        <pc:chgData name="Ragnar Vingum Lundø (RLND)" userId="c924cad8-fd9a-4569-805d-f426d0db17f0" providerId="ADAL" clId="{99335B26-377C-48B7-A4D3-EC7FB3F65336}" dt="2025-04-11T13:24:37.161" v="5" actId="47"/>
        <pc:sldMkLst>
          <pc:docMk/>
          <pc:sldMk cId="1458081852" sldId="274"/>
        </pc:sldMkLst>
      </pc:sldChg>
      <pc:sldChg chg="del">
        <pc:chgData name="Ragnar Vingum Lundø (RLND)" userId="c924cad8-fd9a-4569-805d-f426d0db17f0" providerId="ADAL" clId="{99335B26-377C-48B7-A4D3-EC7FB3F65336}" dt="2025-04-11T13:24:38.186" v="6" actId="47"/>
        <pc:sldMkLst>
          <pc:docMk/>
          <pc:sldMk cId="1917631809" sldId="277"/>
        </pc:sldMkLst>
      </pc:sldChg>
      <pc:sldChg chg="del">
        <pc:chgData name="Ragnar Vingum Lundø (RLND)" userId="c924cad8-fd9a-4569-805d-f426d0db17f0" providerId="ADAL" clId="{99335B26-377C-48B7-A4D3-EC7FB3F65336}" dt="2025-04-11T13:24:29.353" v="4" actId="47"/>
        <pc:sldMkLst>
          <pc:docMk/>
          <pc:sldMk cId="493471942" sldId="838841801"/>
        </pc:sldMkLst>
      </pc:sldChg>
      <pc:sldChg chg="del">
        <pc:chgData name="Ragnar Vingum Lundø (RLND)" userId="c924cad8-fd9a-4569-805d-f426d0db17f0" providerId="ADAL" clId="{99335B26-377C-48B7-A4D3-EC7FB3F65336}" dt="2025-04-11T13:24:26.799" v="1" actId="47"/>
        <pc:sldMkLst>
          <pc:docMk/>
          <pc:sldMk cId="1184554404" sldId="838841804"/>
        </pc:sldMkLst>
      </pc:sldChg>
      <pc:sldChg chg="del">
        <pc:chgData name="Ragnar Vingum Lundø (RLND)" userId="c924cad8-fd9a-4569-805d-f426d0db17f0" providerId="ADAL" clId="{99335B26-377C-48B7-A4D3-EC7FB3F65336}" dt="2025-04-11T13:24:28.596" v="3" actId="47"/>
        <pc:sldMkLst>
          <pc:docMk/>
          <pc:sldMk cId="1355226029" sldId="838841811"/>
        </pc:sldMkLst>
      </pc:sldChg>
      <pc:sldChg chg="del">
        <pc:chgData name="Ragnar Vingum Lundø (RLND)" userId="c924cad8-fd9a-4569-805d-f426d0db17f0" providerId="ADAL" clId="{99335B26-377C-48B7-A4D3-EC7FB3F65336}" dt="2025-04-11T13:23:58.110" v="0" actId="47"/>
        <pc:sldMkLst>
          <pc:docMk/>
          <pc:sldMk cId="368341737" sldId="838841817"/>
        </pc:sldMkLst>
      </pc:sldChg>
      <pc:sldMasterChg chg="del delSldLayout">
        <pc:chgData name="Ragnar Vingum Lundø (RLND)" userId="c924cad8-fd9a-4569-805d-f426d0db17f0" providerId="ADAL" clId="{99335B26-377C-48B7-A4D3-EC7FB3F65336}" dt="2025-04-11T13:23:58.110" v="0" actId="47"/>
        <pc:sldMasterMkLst>
          <pc:docMk/>
          <pc:sldMasterMk cId="1647298727" sldId="2147483698"/>
        </pc:sldMasterMkLst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4072780497" sldId="2147483699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1834112610" sldId="2147483700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3200318906" sldId="2147483701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4205816694" sldId="2147483702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1106608575" sldId="2147483703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3047514192" sldId="2147483704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3076666053" sldId="2147483705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2032225622" sldId="2147483706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1474258038" sldId="2147483707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1104549063" sldId="2147483708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1550501959" sldId="2147483709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3081288893" sldId="2147483710"/>
          </pc:sldLayoutMkLst>
        </pc:sldLayoutChg>
        <pc:sldLayoutChg chg="del">
          <pc:chgData name="Ragnar Vingum Lundø (RLND)" userId="c924cad8-fd9a-4569-805d-f426d0db17f0" providerId="ADAL" clId="{99335B26-377C-48B7-A4D3-EC7FB3F65336}" dt="2025-04-11T13:23:58.110" v="0" actId="47"/>
          <pc:sldLayoutMkLst>
            <pc:docMk/>
            <pc:sldMasterMk cId="1647298727" sldId="2147483698"/>
            <pc:sldLayoutMk cId="1086858411" sldId="214748371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9D7E6-F75B-4C41-9BC4-3F6D835A6A6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9A207E9-759E-4D7A-A0DB-B9EBB1448306}">
      <dgm:prSet phldrT="[Tekst]"/>
      <dgm:spPr/>
      <dgm:t>
        <a:bodyPr/>
        <a:lstStyle/>
        <a:p>
          <a:r>
            <a:rPr lang="da-DK" dirty="0"/>
            <a:t>Adm. </a:t>
          </a:r>
          <a:r>
            <a:rPr lang="da-DK"/>
            <a:t>Direktør</a:t>
          </a:r>
        </a:p>
        <a:p>
          <a:r>
            <a:rPr lang="da-DK"/>
            <a:t>Peter </a:t>
          </a:r>
          <a:r>
            <a:rPr lang="da-DK" dirty="0"/>
            <a:t>Jonasson</a:t>
          </a:r>
        </a:p>
      </dgm:t>
    </dgm:pt>
    <dgm:pt modelId="{8D843329-EC91-41DA-8F77-21F415AB1FD4}" type="parTrans" cxnId="{694453A1-3FAA-4408-8213-FB79B33537FA}">
      <dgm:prSet/>
      <dgm:spPr/>
      <dgm:t>
        <a:bodyPr/>
        <a:lstStyle/>
        <a:p>
          <a:endParaRPr lang="da-DK"/>
        </a:p>
      </dgm:t>
    </dgm:pt>
    <dgm:pt modelId="{47EAF13C-B4A6-4039-89B6-E887D8E012C4}" type="sibTrans" cxnId="{694453A1-3FAA-4408-8213-FB79B33537FA}">
      <dgm:prSet/>
      <dgm:spPr/>
      <dgm:t>
        <a:bodyPr/>
        <a:lstStyle/>
        <a:p>
          <a:endParaRPr lang="da-DK"/>
        </a:p>
      </dgm:t>
    </dgm:pt>
    <dgm:pt modelId="{AEF3B9A2-5D3F-4BFE-A21E-2D6A6F4E883D}" type="asst">
      <dgm:prSet phldrT="[Tekst]"/>
      <dgm:spPr/>
      <dgm:t>
        <a:bodyPr/>
        <a:lstStyle/>
        <a:p>
          <a:r>
            <a:rPr lang="da-DK" dirty="0">
              <a:latin typeface="Segoe UI"/>
            </a:rPr>
            <a:t>Stab</a:t>
          </a:r>
        </a:p>
        <a:p>
          <a:r>
            <a:rPr lang="da-DK" dirty="0"/>
            <a:t> Søren Stentoft Herping</a:t>
          </a:r>
        </a:p>
      </dgm:t>
    </dgm:pt>
    <dgm:pt modelId="{B4FFA342-24CD-4CB4-B07C-B39736717D87}" type="parTrans" cxnId="{CFDFB0BE-C852-438D-BF64-06336FAFD49B}">
      <dgm:prSet/>
      <dgm:spPr/>
      <dgm:t>
        <a:bodyPr/>
        <a:lstStyle/>
        <a:p>
          <a:endParaRPr lang="da-DK"/>
        </a:p>
      </dgm:t>
    </dgm:pt>
    <dgm:pt modelId="{2BB0E7A3-CB36-43B2-AE7D-7017C2C4A8D0}" type="sibTrans" cxnId="{CFDFB0BE-C852-438D-BF64-06336FAFD49B}">
      <dgm:prSet/>
      <dgm:spPr/>
      <dgm:t>
        <a:bodyPr/>
        <a:lstStyle/>
        <a:p>
          <a:endParaRPr lang="da-DK"/>
        </a:p>
      </dgm:t>
    </dgm:pt>
    <dgm:pt modelId="{6113D81B-FB09-4A37-BA8F-7A3E0408FBF1}">
      <dgm:prSet phldrT="[Tekst]"/>
      <dgm:spPr/>
      <dgm:t>
        <a:bodyPr/>
        <a:lstStyle/>
        <a:p>
          <a:pPr rtl="0"/>
          <a:r>
            <a:rPr lang="da-DK" dirty="0"/>
            <a:t>Strategisk P</a:t>
          </a:r>
          <a:r>
            <a:rPr lang="da-DK" dirty="0">
              <a:latin typeface="Segoe UI"/>
            </a:rPr>
            <a:t>rioritering, Planlægning &amp; Projekter</a:t>
          </a:r>
          <a:endParaRPr lang="da-DK" dirty="0"/>
        </a:p>
        <a:p>
          <a:pPr rtl="0"/>
          <a:r>
            <a:rPr lang="da-DK" dirty="0"/>
            <a:t>Anne Hougaard Olesen</a:t>
          </a:r>
        </a:p>
      </dgm:t>
    </dgm:pt>
    <dgm:pt modelId="{8309C651-91C7-4179-A240-D5E48DE9687B}" type="parTrans" cxnId="{F8DDC272-C2E3-41FA-8407-23214E2FD30E}">
      <dgm:prSet/>
      <dgm:spPr/>
      <dgm:t>
        <a:bodyPr/>
        <a:lstStyle/>
        <a:p>
          <a:endParaRPr lang="da-DK"/>
        </a:p>
      </dgm:t>
    </dgm:pt>
    <dgm:pt modelId="{82CEF699-1D90-4B47-9022-DD21E1F161DC}" type="sibTrans" cxnId="{F8DDC272-C2E3-41FA-8407-23214E2FD30E}">
      <dgm:prSet/>
      <dgm:spPr/>
      <dgm:t>
        <a:bodyPr/>
        <a:lstStyle/>
        <a:p>
          <a:endParaRPr lang="da-DK"/>
        </a:p>
      </dgm:t>
    </dgm:pt>
    <dgm:pt modelId="{07DF272B-F383-4BDB-92A9-EE0E6DF76157}">
      <dgm:prSet phldrT="[Tekst]"/>
      <dgm:spPr/>
      <dgm:t>
        <a:bodyPr/>
        <a:lstStyle/>
        <a:p>
          <a:pPr rtl="0"/>
          <a:r>
            <a:rPr lang="da-DK" dirty="0"/>
            <a:t>Sikkerhed, Jura</a:t>
          </a:r>
          <a:r>
            <a:rPr lang="da-DK" dirty="0">
              <a:latin typeface="Segoe UI"/>
            </a:rPr>
            <a:t> &amp;</a:t>
          </a:r>
          <a:r>
            <a:rPr lang="da-DK" dirty="0"/>
            <a:t> Indkøb</a:t>
          </a:r>
        </a:p>
        <a:p>
          <a:pPr rtl="0"/>
          <a:r>
            <a:rPr lang="da-DK" dirty="0"/>
            <a:t>Thomas Fog Christensen </a:t>
          </a:r>
        </a:p>
      </dgm:t>
    </dgm:pt>
    <dgm:pt modelId="{F1F56D5E-F548-4DA2-954A-882AEF157B31}" type="parTrans" cxnId="{036E2435-5281-47EB-BFD3-C8758D023005}">
      <dgm:prSet/>
      <dgm:spPr/>
      <dgm:t>
        <a:bodyPr/>
        <a:lstStyle/>
        <a:p>
          <a:endParaRPr lang="da-DK"/>
        </a:p>
      </dgm:t>
    </dgm:pt>
    <dgm:pt modelId="{64FEB412-0476-49D7-9409-1D52EE359F39}" type="sibTrans" cxnId="{036E2435-5281-47EB-BFD3-C8758D023005}">
      <dgm:prSet/>
      <dgm:spPr/>
      <dgm:t>
        <a:bodyPr/>
        <a:lstStyle/>
        <a:p>
          <a:endParaRPr lang="da-DK"/>
        </a:p>
      </dgm:t>
    </dgm:pt>
    <dgm:pt modelId="{A6E2735C-30B6-4B14-BD73-55BC0A136C8A}">
      <dgm:prSet phldrT="[Tekst]"/>
      <dgm:spPr/>
      <dgm:t>
        <a:bodyPr/>
        <a:lstStyle/>
        <a:p>
          <a:pPr rtl="0"/>
          <a:r>
            <a:rPr lang="da-DK" dirty="0">
              <a:latin typeface="Segoe UI"/>
            </a:rPr>
            <a:t>Teknik &amp; Udførelse</a:t>
          </a:r>
          <a:r>
            <a:rPr lang="da-DK" dirty="0"/>
            <a:t> Claus Scheel Hincke</a:t>
          </a:r>
        </a:p>
      </dgm:t>
    </dgm:pt>
    <dgm:pt modelId="{DD0550AC-2FCC-462A-89BC-55D1675C03D4}" type="parTrans" cxnId="{B211C40F-258B-4689-A4B0-9D2A63112CD2}">
      <dgm:prSet/>
      <dgm:spPr/>
      <dgm:t>
        <a:bodyPr/>
        <a:lstStyle/>
        <a:p>
          <a:endParaRPr lang="da-DK"/>
        </a:p>
      </dgm:t>
    </dgm:pt>
    <dgm:pt modelId="{FFBCAD4E-1D34-4FB3-9FA3-E2A751F4C3BE}" type="sibTrans" cxnId="{B211C40F-258B-4689-A4B0-9D2A63112CD2}">
      <dgm:prSet/>
      <dgm:spPr/>
      <dgm:t>
        <a:bodyPr/>
        <a:lstStyle/>
        <a:p>
          <a:endParaRPr lang="da-DK"/>
        </a:p>
      </dgm:t>
    </dgm:pt>
    <dgm:pt modelId="{E2974185-FA84-4237-AB2E-6EE5C5784A55}">
      <dgm:prSet/>
      <dgm:spPr/>
      <dgm:t>
        <a:bodyPr/>
        <a:lstStyle/>
        <a:p>
          <a:pPr rtl="0"/>
          <a:r>
            <a:rPr lang="da-DK" dirty="0">
              <a:latin typeface="Segoe UI"/>
            </a:rPr>
            <a:t>IT &amp; Digital Transformation</a:t>
          </a:r>
          <a:r>
            <a:rPr lang="da-DK" dirty="0"/>
            <a:t> </a:t>
          </a:r>
        </a:p>
        <a:p>
          <a:pPr rtl="0"/>
          <a:r>
            <a:rPr lang="da-DK" dirty="0"/>
            <a:t>Kirsten Winther Jørgensen</a:t>
          </a:r>
        </a:p>
      </dgm:t>
    </dgm:pt>
    <dgm:pt modelId="{2F4C69E1-1EF2-4CA3-91A6-863DA1E1355F}" type="parTrans" cxnId="{390083DF-C692-401E-AEF3-900E9129CF20}">
      <dgm:prSet/>
      <dgm:spPr/>
      <dgm:t>
        <a:bodyPr/>
        <a:lstStyle/>
        <a:p>
          <a:endParaRPr lang="da-DK"/>
        </a:p>
      </dgm:t>
    </dgm:pt>
    <dgm:pt modelId="{13B5EEA2-949C-4B1A-994B-EBA166313F24}" type="sibTrans" cxnId="{390083DF-C692-401E-AEF3-900E9129CF20}">
      <dgm:prSet/>
      <dgm:spPr/>
      <dgm:t>
        <a:bodyPr/>
        <a:lstStyle/>
        <a:p>
          <a:endParaRPr lang="da-DK"/>
        </a:p>
      </dgm:t>
    </dgm:pt>
    <dgm:pt modelId="{9F64ED15-E896-4CC4-98DA-6F1FF8F833B8}">
      <dgm:prSet/>
      <dgm:spPr/>
      <dgm:t>
        <a:bodyPr/>
        <a:lstStyle/>
        <a:p>
          <a:r>
            <a:rPr lang="da-DK"/>
            <a:t>Trafik</a:t>
          </a:r>
          <a:br>
            <a:rPr lang="da-DK"/>
          </a:br>
          <a:r>
            <a:rPr lang="da-DK"/>
            <a:t> Peter Svendsen</a:t>
          </a:r>
        </a:p>
      </dgm:t>
    </dgm:pt>
    <dgm:pt modelId="{C938E2AE-EFFF-4F9F-8FE3-AA5FCB24EAE7}" type="parTrans" cxnId="{65CEC152-56CD-4191-B1A7-A656CF3C4240}">
      <dgm:prSet/>
      <dgm:spPr/>
      <dgm:t>
        <a:bodyPr/>
        <a:lstStyle/>
        <a:p>
          <a:endParaRPr lang="da-DK"/>
        </a:p>
      </dgm:t>
    </dgm:pt>
    <dgm:pt modelId="{8DF282B6-B665-4DDB-AB9E-0B9E77C3D14A}" type="sibTrans" cxnId="{65CEC152-56CD-4191-B1A7-A656CF3C4240}">
      <dgm:prSet/>
      <dgm:spPr/>
      <dgm:t>
        <a:bodyPr/>
        <a:lstStyle/>
        <a:p>
          <a:endParaRPr lang="da-DK"/>
        </a:p>
      </dgm:t>
    </dgm:pt>
    <dgm:pt modelId="{71BBC2A0-F321-4847-B630-69B5BAF7B652}" type="pres">
      <dgm:prSet presAssocID="{15E9D7E6-F75B-4C41-9BC4-3F6D835A6A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91648A-9028-4F1B-BD0C-78626B90CA4A}" type="pres">
      <dgm:prSet presAssocID="{B9A207E9-759E-4D7A-A0DB-B9EBB1448306}" presName="hierRoot1" presStyleCnt="0">
        <dgm:presLayoutVars>
          <dgm:hierBranch val="init"/>
        </dgm:presLayoutVars>
      </dgm:prSet>
      <dgm:spPr/>
    </dgm:pt>
    <dgm:pt modelId="{548260E6-3E59-4A7C-9A6D-6254F05375AA}" type="pres">
      <dgm:prSet presAssocID="{B9A207E9-759E-4D7A-A0DB-B9EBB1448306}" presName="rootComposite1" presStyleCnt="0"/>
      <dgm:spPr/>
    </dgm:pt>
    <dgm:pt modelId="{1B8828AA-078B-46AB-8440-D443EB56E6FA}" type="pres">
      <dgm:prSet presAssocID="{B9A207E9-759E-4D7A-A0DB-B9EBB1448306}" presName="rootText1" presStyleLbl="node0" presStyleIdx="0" presStyleCnt="1">
        <dgm:presLayoutVars>
          <dgm:chPref val="3"/>
        </dgm:presLayoutVars>
      </dgm:prSet>
      <dgm:spPr/>
    </dgm:pt>
    <dgm:pt modelId="{2B9919D6-E88C-451A-98DF-0AE8B5EFC5C3}" type="pres">
      <dgm:prSet presAssocID="{B9A207E9-759E-4D7A-A0DB-B9EBB1448306}" presName="rootConnector1" presStyleLbl="node1" presStyleIdx="0" presStyleCnt="0"/>
      <dgm:spPr/>
    </dgm:pt>
    <dgm:pt modelId="{33DBDA04-2303-4E5D-8E79-B3969185FF34}" type="pres">
      <dgm:prSet presAssocID="{B9A207E9-759E-4D7A-A0DB-B9EBB1448306}" presName="hierChild2" presStyleCnt="0"/>
      <dgm:spPr/>
    </dgm:pt>
    <dgm:pt modelId="{99D906B4-EF14-40D6-893D-A3613B87A797}" type="pres">
      <dgm:prSet presAssocID="{8309C651-91C7-4179-A240-D5E48DE9687B}" presName="Name37" presStyleLbl="parChTrans1D2" presStyleIdx="0" presStyleCnt="6"/>
      <dgm:spPr/>
    </dgm:pt>
    <dgm:pt modelId="{CC327741-BA2F-46EF-88FE-E89ED997261D}" type="pres">
      <dgm:prSet presAssocID="{6113D81B-FB09-4A37-BA8F-7A3E0408FBF1}" presName="hierRoot2" presStyleCnt="0">
        <dgm:presLayoutVars>
          <dgm:hierBranch val="init"/>
        </dgm:presLayoutVars>
      </dgm:prSet>
      <dgm:spPr/>
    </dgm:pt>
    <dgm:pt modelId="{31FD8807-92B5-441E-AE9A-465AAEF8F354}" type="pres">
      <dgm:prSet presAssocID="{6113D81B-FB09-4A37-BA8F-7A3E0408FBF1}" presName="rootComposite" presStyleCnt="0"/>
      <dgm:spPr/>
    </dgm:pt>
    <dgm:pt modelId="{08AF77F3-C42D-41D4-8C7B-F8818A22387B}" type="pres">
      <dgm:prSet presAssocID="{6113D81B-FB09-4A37-BA8F-7A3E0408FBF1}" presName="rootText" presStyleLbl="node2" presStyleIdx="0" presStyleCnt="5">
        <dgm:presLayoutVars>
          <dgm:chPref val="3"/>
        </dgm:presLayoutVars>
      </dgm:prSet>
      <dgm:spPr/>
    </dgm:pt>
    <dgm:pt modelId="{3A909F43-DFE4-4EF9-A5FF-B8076DD2709C}" type="pres">
      <dgm:prSet presAssocID="{6113D81B-FB09-4A37-BA8F-7A3E0408FBF1}" presName="rootConnector" presStyleLbl="node2" presStyleIdx="0" presStyleCnt="5"/>
      <dgm:spPr/>
    </dgm:pt>
    <dgm:pt modelId="{8884034A-123B-4E2A-936A-7375D3E4BBD9}" type="pres">
      <dgm:prSet presAssocID="{6113D81B-FB09-4A37-BA8F-7A3E0408FBF1}" presName="hierChild4" presStyleCnt="0"/>
      <dgm:spPr/>
    </dgm:pt>
    <dgm:pt modelId="{B977636D-597A-4EE3-B14D-E27D82A5C743}" type="pres">
      <dgm:prSet presAssocID="{6113D81B-FB09-4A37-BA8F-7A3E0408FBF1}" presName="hierChild5" presStyleCnt="0"/>
      <dgm:spPr/>
    </dgm:pt>
    <dgm:pt modelId="{C09AA3EE-FBD4-4694-8D85-3DA9F47D8CBE}" type="pres">
      <dgm:prSet presAssocID="{F1F56D5E-F548-4DA2-954A-882AEF157B31}" presName="Name37" presStyleLbl="parChTrans1D2" presStyleIdx="1" presStyleCnt="6"/>
      <dgm:spPr/>
    </dgm:pt>
    <dgm:pt modelId="{6309F459-769D-4183-ABB6-5747A99F5C1C}" type="pres">
      <dgm:prSet presAssocID="{07DF272B-F383-4BDB-92A9-EE0E6DF76157}" presName="hierRoot2" presStyleCnt="0">
        <dgm:presLayoutVars>
          <dgm:hierBranch val="init"/>
        </dgm:presLayoutVars>
      </dgm:prSet>
      <dgm:spPr/>
    </dgm:pt>
    <dgm:pt modelId="{D47CADBA-97B5-4948-A91E-D45D87355A05}" type="pres">
      <dgm:prSet presAssocID="{07DF272B-F383-4BDB-92A9-EE0E6DF76157}" presName="rootComposite" presStyleCnt="0"/>
      <dgm:spPr/>
    </dgm:pt>
    <dgm:pt modelId="{7777DCE9-A92E-4502-8B16-C0A8121A439F}" type="pres">
      <dgm:prSet presAssocID="{07DF272B-F383-4BDB-92A9-EE0E6DF76157}" presName="rootText" presStyleLbl="node2" presStyleIdx="1" presStyleCnt="5">
        <dgm:presLayoutVars>
          <dgm:chPref val="3"/>
        </dgm:presLayoutVars>
      </dgm:prSet>
      <dgm:spPr/>
    </dgm:pt>
    <dgm:pt modelId="{4082D095-A5F4-4793-8696-160016D698F4}" type="pres">
      <dgm:prSet presAssocID="{07DF272B-F383-4BDB-92A9-EE0E6DF76157}" presName="rootConnector" presStyleLbl="node2" presStyleIdx="1" presStyleCnt="5"/>
      <dgm:spPr/>
    </dgm:pt>
    <dgm:pt modelId="{1C37D77B-E63B-4199-8646-CF73C43742EC}" type="pres">
      <dgm:prSet presAssocID="{07DF272B-F383-4BDB-92A9-EE0E6DF76157}" presName="hierChild4" presStyleCnt="0"/>
      <dgm:spPr/>
    </dgm:pt>
    <dgm:pt modelId="{7294BDB4-3C9E-4AD7-9726-CD5647DABC1A}" type="pres">
      <dgm:prSet presAssocID="{07DF272B-F383-4BDB-92A9-EE0E6DF76157}" presName="hierChild5" presStyleCnt="0"/>
      <dgm:spPr/>
    </dgm:pt>
    <dgm:pt modelId="{C33745E4-1E67-4D97-8BA2-CD37EDDB7560}" type="pres">
      <dgm:prSet presAssocID="{DD0550AC-2FCC-462A-89BC-55D1675C03D4}" presName="Name37" presStyleLbl="parChTrans1D2" presStyleIdx="2" presStyleCnt="6"/>
      <dgm:spPr/>
    </dgm:pt>
    <dgm:pt modelId="{11455F9F-3FEB-4ED7-A35C-420DA1BAE66D}" type="pres">
      <dgm:prSet presAssocID="{A6E2735C-30B6-4B14-BD73-55BC0A136C8A}" presName="hierRoot2" presStyleCnt="0">
        <dgm:presLayoutVars>
          <dgm:hierBranch val="init"/>
        </dgm:presLayoutVars>
      </dgm:prSet>
      <dgm:spPr/>
    </dgm:pt>
    <dgm:pt modelId="{2D8448B0-2B86-4212-A855-2537F618599D}" type="pres">
      <dgm:prSet presAssocID="{A6E2735C-30B6-4B14-BD73-55BC0A136C8A}" presName="rootComposite" presStyleCnt="0"/>
      <dgm:spPr/>
    </dgm:pt>
    <dgm:pt modelId="{21EDBFE0-BDA8-41CC-A6EC-39657405F49A}" type="pres">
      <dgm:prSet presAssocID="{A6E2735C-30B6-4B14-BD73-55BC0A136C8A}" presName="rootText" presStyleLbl="node2" presStyleIdx="2" presStyleCnt="5">
        <dgm:presLayoutVars>
          <dgm:chPref val="3"/>
        </dgm:presLayoutVars>
      </dgm:prSet>
      <dgm:spPr/>
    </dgm:pt>
    <dgm:pt modelId="{D9D7EBA4-D823-4CD5-AE95-0101F58472DB}" type="pres">
      <dgm:prSet presAssocID="{A6E2735C-30B6-4B14-BD73-55BC0A136C8A}" presName="rootConnector" presStyleLbl="node2" presStyleIdx="2" presStyleCnt="5"/>
      <dgm:spPr/>
    </dgm:pt>
    <dgm:pt modelId="{385FE30B-E6C5-448A-B3CA-75E1FE5BA92A}" type="pres">
      <dgm:prSet presAssocID="{A6E2735C-30B6-4B14-BD73-55BC0A136C8A}" presName="hierChild4" presStyleCnt="0"/>
      <dgm:spPr/>
    </dgm:pt>
    <dgm:pt modelId="{ADD1F6B3-CC8F-438F-B8BC-C24B58327AD7}" type="pres">
      <dgm:prSet presAssocID="{A6E2735C-30B6-4B14-BD73-55BC0A136C8A}" presName="hierChild5" presStyleCnt="0"/>
      <dgm:spPr/>
    </dgm:pt>
    <dgm:pt modelId="{6CE766CB-AECC-4FAF-B8DC-4DC6015675E6}" type="pres">
      <dgm:prSet presAssocID="{2F4C69E1-1EF2-4CA3-91A6-863DA1E1355F}" presName="Name37" presStyleLbl="parChTrans1D2" presStyleIdx="3" presStyleCnt="6"/>
      <dgm:spPr/>
    </dgm:pt>
    <dgm:pt modelId="{0D4DE91A-191D-475E-982B-B8E56429A0CD}" type="pres">
      <dgm:prSet presAssocID="{E2974185-FA84-4237-AB2E-6EE5C5784A55}" presName="hierRoot2" presStyleCnt="0">
        <dgm:presLayoutVars>
          <dgm:hierBranch val="init"/>
        </dgm:presLayoutVars>
      </dgm:prSet>
      <dgm:spPr/>
    </dgm:pt>
    <dgm:pt modelId="{CDE9FDAA-5F7E-454C-867E-1B8454858D00}" type="pres">
      <dgm:prSet presAssocID="{E2974185-FA84-4237-AB2E-6EE5C5784A55}" presName="rootComposite" presStyleCnt="0"/>
      <dgm:spPr/>
    </dgm:pt>
    <dgm:pt modelId="{64D5D814-6F00-4EE4-9601-3F732F3E9C04}" type="pres">
      <dgm:prSet presAssocID="{E2974185-FA84-4237-AB2E-6EE5C5784A55}" presName="rootText" presStyleLbl="node2" presStyleIdx="3" presStyleCnt="5">
        <dgm:presLayoutVars>
          <dgm:chPref val="3"/>
        </dgm:presLayoutVars>
      </dgm:prSet>
      <dgm:spPr/>
    </dgm:pt>
    <dgm:pt modelId="{63063D96-D732-438F-AAFB-C120CBA72A12}" type="pres">
      <dgm:prSet presAssocID="{E2974185-FA84-4237-AB2E-6EE5C5784A55}" presName="rootConnector" presStyleLbl="node2" presStyleIdx="3" presStyleCnt="5"/>
      <dgm:spPr/>
    </dgm:pt>
    <dgm:pt modelId="{15F2B271-4362-4B80-9081-919B40B4000F}" type="pres">
      <dgm:prSet presAssocID="{E2974185-FA84-4237-AB2E-6EE5C5784A55}" presName="hierChild4" presStyleCnt="0"/>
      <dgm:spPr/>
    </dgm:pt>
    <dgm:pt modelId="{DAAED0AB-6E69-4246-9530-7CB1020E3330}" type="pres">
      <dgm:prSet presAssocID="{E2974185-FA84-4237-AB2E-6EE5C5784A55}" presName="hierChild5" presStyleCnt="0"/>
      <dgm:spPr/>
    </dgm:pt>
    <dgm:pt modelId="{66502C12-E26F-4A18-897A-C4152EA85959}" type="pres">
      <dgm:prSet presAssocID="{C938E2AE-EFFF-4F9F-8FE3-AA5FCB24EAE7}" presName="Name37" presStyleLbl="parChTrans1D2" presStyleIdx="4" presStyleCnt="6"/>
      <dgm:spPr/>
    </dgm:pt>
    <dgm:pt modelId="{CCC60F66-83AC-40FE-9F8D-FB7B2BBF792E}" type="pres">
      <dgm:prSet presAssocID="{9F64ED15-E896-4CC4-98DA-6F1FF8F833B8}" presName="hierRoot2" presStyleCnt="0">
        <dgm:presLayoutVars>
          <dgm:hierBranch val="init"/>
        </dgm:presLayoutVars>
      </dgm:prSet>
      <dgm:spPr/>
    </dgm:pt>
    <dgm:pt modelId="{FECF468B-16DC-4FEF-90E7-D59FA14970EC}" type="pres">
      <dgm:prSet presAssocID="{9F64ED15-E896-4CC4-98DA-6F1FF8F833B8}" presName="rootComposite" presStyleCnt="0"/>
      <dgm:spPr/>
    </dgm:pt>
    <dgm:pt modelId="{7ED931DC-70B1-4BB6-BB5E-068A1C4084C3}" type="pres">
      <dgm:prSet presAssocID="{9F64ED15-E896-4CC4-98DA-6F1FF8F833B8}" presName="rootText" presStyleLbl="node2" presStyleIdx="4" presStyleCnt="5">
        <dgm:presLayoutVars>
          <dgm:chPref val="3"/>
        </dgm:presLayoutVars>
      </dgm:prSet>
      <dgm:spPr/>
    </dgm:pt>
    <dgm:pt modelId="{B73FF22E-6DB4-494F-9FA2-8F39E3F20C5C}" type="pres">
      <dgm:prSet presAssocID="{9F64ED15-E896-4CC4-98DA-6F1FF8F833B8}" presName="rootConnector" presStyleLbl="node2" presStyleIdx="4" presStyleCnt="5"/>
      <dgm:spPr/>
    </dgm:pt>
    <dgm:pt modelId="{32D4EDC0-C586-48ED-A817-4CD1C5EB8EA5}" type="pres">
      <dgm:prSet presAssocID="{9F64ED15-E896-4CC4-98DA-6F1FF8F833B8}" presName="hierChild4" presStyleCnt="0"/>
      <dgm:spPr/>
    </dgm:pt>
    <dgm:pt modelId="{81C814E2-E3CE-4192-9356-7D7C2C412743}" type="pres">
      <dgm:prSet presAssocID="{9F64ED15-E896-4CC4-98DA-6F1FF8F833B8}" presName="hierChild5" presStyleCnt="0"/>
      <dgm:spPr/>
    </dgm:pt>
    <dgm:pt modelId="{B61C9117-F2FD-446C-914A-0347C1C73B69}" type="pres">
      <dgm:prSet presAssocID="{B9A207E9-759E-4D7A-A0DB-B9EBB1448306}" presName="hierChild3" presStyleCnt="0"/>
      <dgm:spPr/>
    </dgm:pt>
    <dgm:pt modelId="{C6F0FA7F-595B-4DC5-9D7B-25A3512DD09E}" type="pres">
      <dgm:prSet presAssocID="{B4FFA342-24CD-4CB4-B07C-B39736717D87}" presName="Name111" presStyleLbl="parChTrans1D2" presStyleIdx="5" presStyleCnt="6"/>
      <dgm:spPr/>
    </dgm:pt>
    <dgm:pt modelId="{17111C56-721F-4435-B09C-84DACD198BA3}" type="pres">
      <dgm:prSet presAssocID="{AEF3B9A2-5D3F-4BFE-A21E-2D6A6F4E883D}" presName="hierRoot3" presStyleCnt="0">
        <dgm:presLayoutVars>
          <dgm:hierBranch val="init"/>
        </dgm:presLayoutVars>
      </dgm:prSet>
      <dgm:spPr/>
    </dgm:pt>
    <dgm:pt modelId="{5C0CC556-091C-4455-B89B-CF7EFB74F8E2}" type="pres">
      <dgm:prSet presAssocID="{AEF3B9A2-5D3F-4BFE-A21E-2D6A6F4E883D}" presName="rootComposite3" presStyleCnt="0"/>
      <dgm:spPr/>
    </dgm:pt>
    <dgm:pt modelId="{F9FEA6F4-01A5-4852-B616-4C41058F370B}" type="pres">
      <dgm:prSet presAssocID="{AEF3B9A2-5D3F-4BFE-A21E-2D6A6F4E883D}" presName="rootText3" presStyleLbl="asst1" presStyleIdx="0" presStyleCnt="1">
        <dgm:presLayoutVars>
          <dgm:chPref val="3"/>
        </dgm:presLayoutVars>
      </dgm:prSet>
      <dgm:spPr/>
    </dgm:pt>
    <dgm:pt modelId="{4777D244-94B5-4943-8F72-CBD68A4BB6DA}" type="pres">
      <dgm:prSet presAssocID="{AEF3B9A2-5D3F-4BFE-A21E-2D6A6F4E883D}" presName="rootConnector3" presStyleLbl="asst1" presStyleIdx="0" presStyleCnt="1"/>
      <dgm:spPr/>
    </dgm:pt>
    <dgm:pt modelId="{D7523D39-386A-42A1-9144-FC503FDC8306}" type="pres">
      <dgm:prSet presAssocID="{AEF3B9A2-5D3F-4BFE-A21E-2D6A6F4E883D}" presName="hierChild6" presStyleCnt="0"/>
      <dgm:spPr/>
    </dgm:pt>
    <dgm:pt modelId="{B8A5923F-5D7A-4C58-B801-EC5C6D31625A}" type="pres">
      <dgm:prSet presAssocID="{AEF3B9A2-5D3F-4BFE-A21E-2D6A6F4E883D}" presName="hierChild7" presStyleCnt="0"/>
      <dgm:spPr/>
    </dgm:pt>
  </dgm:ptLst>
  <dgm:cxnLst>
    <dgm:cxn modelId="{B211C40F-258B-4689-A4B0-9D2A63112CD2}" srcId="{B9A207E9-759E-4D7A-A0DB-B9EBB1448306}" destId="{A6E2735C-30B6-4B14-BD73-55BC0A136C8A}" srcOrd="3" destOrd="0" parTransId="{DD0550AC-2FCC-462A-89BC-55D1675C03D4}" sibTransId="{FFBCAD4E-1D34-4FB3-9FA3-E2A751F4C3BE}"/>
    <dgm:cxn modelId="{82391A27-2612-4E94-9B25-42409DCF1BCF}" type="presOf" srcId="{A6E2735C-30B6-4B14-BD73-55BC0A136C8A}" destId="{D9D7EBA4-D823-4CD5-AE95-0101F58472DB}" srcOrd="1" destOrd="0" presId="urn:microsoft.com/office/officeart/2005/8/layout/orgChart1"/>
    <dgm:cxn modelId="{6AD7F72E-7292-4D12-B6BF-6AEA25D16A24}" type="presOf" srcId="{AEF3B9A2-5D3F-4BFE-A21E-2D6A6F4E883D}" destId="{4777D244-94B5-4943-8F72-CBD68A4BB6DA}" srcOrd="1" destOrd="0" presId="urn:microsoft.com/office/officeart/2005/8/layout/orgChart1"/>
    <dgm:cxn modelId="{39D52234-7089-48CA-8DB1-63087C1FD0FA}" type="presOf" srcId="{C938E2AE-EFFF-4F9F-8FE3-AA5FCB24EAE7}" destId="{66502C12-E26F-4A18-897A-C4152EA85959}" srcOrd="0" destOrd="0" presId="urn:microsoft.com/office/officeart/2005/8/layout/orgChart1"/>
    <dgm:cxn modelId="{036E2435-5281-47EB-BFD3-C8758D023005}" srcId="{B9A207E9-759E-4D7A-A0DB-B9EBB1448306}" destId="{07DF272B-F383-4BDB-92A9-EE0E6DF76157}" srcOrd="2" destOrd="0" parTransId="{F1F56D5E-F548-4DA2-954A-882AEF157B31}" sibTransId="{64FEB412-0476-49D7-9409-1D52EE359F39}"/>
    <dgm:cxn modelId="{8E14EE3B-8EC9-4BF5-A3E5-B3245A4E976C}" type="presOf" srcId="{6113D81B-FB09-4A37-BA8F-7A3E0408FBF1}" destId="{3A909F43-DFE4-4EF9-A5FF-B8076DD2709C}" srcOrd="1" destOrd="0" presId="urn:microsoft.com/office/officeart/2005/8/layout/orgChart1"/>
    <dgm:cxn modelId="{9C3C5B3F-6FB2-4B2B-9C23-1A517557C1CF}" type="presOf" srcId="{B4FFA342-24CD-4CB4-B07C-B39736717D87}" destId="{C6F0FA7F-595B-4DC5-9D7B-25A3512DD09E}" srcOrd="0" destOrd="0" presId="urn:microsoft.com/office/officeart/2005/8/layout/orgChart1"/>
    <dgm:cxn modelId="{34AF0264-2652-4165-B7AE-62D60BFDF14C}" type="presOf" srcId="{B9A207E9-759E-4D7A-A0DB-B9EBB1448306}" destId="{1B8828AA-078B-46AB-8440-D443EB56E6FA}" srcOrd="0" destOrd="0" presId="urn:microsoft.com/office/officeart/2005/8/layout/orgChart1"/>
    <dgm:cxn modelId="{0A6A306A-DC46-44F4-8A90-F59A1D4FA14A}" type="presOf" srcId="{A6E2735C-30B6-4B14-BD73-55BC0A136C8A}" destId="{21EDBFE0-BDA8-41CC-A6EC-39657405F49A}" srcOrd="0" destOrd="0" presId="urn:microsoft.com/office/officeart/2005/8/layout/orgChart1"/>
    <dgm:cxn modelId="{B948984B-AC7D-459D-BCE5-D2217A4E4532}" type="presOf" srcId="{07DF272B-F383-4BDB-92A9-EE0E6DF76157}" destId="{7777DCE9-A92E-4502-8B16-C0A8121A439F}" srcOrd="0" destOrd="0" presId="urn:microsoft.com/office/officeart/2005/8/layout/orgChart1"/>
    <dgm:cxn modelId="{5EC48270-13DA-42E8-ABC7-97F3C0632666}" type="presOf" srcId="{B9A207E9-759E-4D7A-A0DB-B9EBB1448306}" destId="{2B9919D6-E88C-451A-98DF-0AE8B5EFC5C3}" srcOrd="1" destOrd="0" presId="urn:microsoft.com/office/officeart/2005/8/layout/orgChart1"/>
    <dgm:cxn modelId="{65CEC152-56CD-4191-B1A7-A656CF3C4240}" srcId="{B9A207E9-759E-4D7A-A0DB-B9EBB1448306}" destId="{9F64ED15-E896-4CC4-98DA-6F1FF8F833B8}" srcOrd="5" destOrd="0" parTransId="{C938E2AE-EFFF-4F9F-8FE3-AA5FCB24EAE7}" sibTransId="{8DF282B6-B665-4DDB-AB9E-0B9E77C3D14A}"/>
    <dgm:cxn modelId="{F8DDC272-C2E3-41FA-8407-23214E2FD30E}" srcId="{B9A207E9-759E-4D7A-A0DB-B9EBB1448306}" destId="{6113D81B-FB09-4A37-BA8F-7A3E0408FBF1}" srcOrd="1" destOrd="0" parTransId="{8309C651-91C7-4179-A240-D5E48DE9687B}" sibTransId="{82CEF699-1D90-4B47-9022-DD21E1F161DC}"/>
    <dgm:cxn modelId="{AFE03953-BC47-4981-9E42-A8FD3911074F}" type="presOf" srcId="{8309C651-91C7-4179-A240-D5E48DE9687B}" destId="{99D906B4-EF14-40D6-893D-A3613B87A797}" srcOrd="0" destOrd="0" presId="urn:microsoft.com/office/officeart/2005/8/layout/orgChart1"/>
    <dgm:cxn modelId="{258ECB53-D960-4F0E-BFCE-63B98D279E1B}" type="presOf" srcId="{6113D81B-FB09-4A37-BA8F-7A3E0408FBF1}" destId="{08AF77F3-C42D-41D4-8C7B-F8818A22387B}" srcOrd="0" destOrd="0" presId="urn:microsoft.com/office/officeart/2005/8/layout/orgChart1"/>
    <dgm:cxn modelId="{AA491975-8EA3-4022-B175-03A1685A6075}" type="presOf" srcId="{9F64ED15-E896-4CC4-98DA-6F1FF8F833B8}" destId="{7ED931DC-70B1-4BB6-BB5E-068A1C4084C3}" srcOrd="0" destOrd="0" presId="urn:microsoft.com/office/officeart/2005/8/layout/orgChart1"/>
    <dgm:cxn modelId="{E042AF88-8EA6-44A0-AEF0-9DA57A54D44C}" type="presOf" srcId="{DD0550AC-2FCC-462A-89BC-55D1675C03D4}" destId="{C33745E4-1E67-4D97-8BA2-CD37EDDB7560}" srcOrd="0" destOrd="0" presId="urn:microsoft.com/office/officeart/2005/8/layout/orgChart1"/>
    <dgm:cxn modelId="{05155C92-FC34-460C-928F-DE8FE37CCAE2}" type="presOf" srcId="{07DF272B-F383-4BDB-92A9-EE0E6DF76157}" destId="{4082D095-A5F4-4793-8696-160016D698F4}" srcOrd="1" destOrd="0" presId="urn:microsoft.com/office/officeart/2005/8/layout/orgChart1"/>
    <dgm:cxn modelId="{694453A1-3FAA-4408-8213-FB79B33537FA}" srcId="{15E9D7E6-F75B-4C41-9BC4-3F6D835A6A64}" destId="{B9A207E9-759E-4D7A-A0DB-B9EBB1448306}" srcOrd="0" destOrd="0" parTransId="{8D843329-EC91-41DA-8F77-21F415AB1FD4}" sibTransId="{47EAF13C-B4A6-4039-89B6-E887D8E012C4}"/>
    <dgm:cxn modelId="{824CD2A1-6E65-42F0-904C-60F7836D5EC0}" type="presOf" srcId="{F1F56D5E-F548-4DA2-954A-882AEF157B31}" destId="{C09AA3EE-FBD4-4694-8D85-3DA9F47D8CBE}" srcOrd="0" destOrd="0" presId="urn:microsoft.com/office/officeart/2005/8/layout/orgChart1"/>
    <dgm:cxn modelId="{DC93F5A4-A786-4A00-9540-6B5F4D3957EC}" type="presOf" srcId="{E2974185-FA84-4237-AB2E-6EE5C5784A55}" destId="{63063D96-D732-438F-AAFB-C120CBA72A12}" srcOrd="1" destOrd="0" presId="urn:microsoft.com/office/officeart/2005/8/layout/orgChart1"/>
    <dgm:cxn modelId="{50CA44B0-B08B-45FC-80A3-70D15250107F}" type="presOf" srcId="{9F64ED15-E896-4CC4-98DA-6F1FF8F833B8}" destId="{B73FF22E-6DB4-494F-9FA2-8F39E3F20C5C}" srcOrd="1" destOrd="0" presId="urn:microsoft.com/office/officeart/2005/8/layout/orgChart1"/>
    <dgm:cxn modelId="{CFDFB0BE-C852-438D-BF64-06336FAFD49B}" srcId="{B9A207E9-759E-4D7A-A0DB-B9EBB1448306}" destId="{AEF3B9A2-5D3F-4BFE-A21E-2D6A6F4E883D}" srcOrd="0" destOrd="0" parTransId="{B4FFA342-24CD-4CB4-B07C-B39736717D87}" sibTransId="{2BB0E7A3-CB36-43B2-AE7D-7017C2C4A8D0}"/>
    <dgm:cxn modelId="{9FD66CC8-174E-4116-967B-1C94892DF97D}" type="presOf" srcId="{E2974185-FA84-4237-AB2E-6EE5C5784A55}" destId="{64D5D814-6F00-4EE4-9601-3F732F3E9C04}" srcOrd="0" destOrd="0" presId="urn:microsoft.com/office/officeart/2005/8/layout/orgChart1"/>
    <dgm:cxn modelId="{52815ED2-B612-4FD4-9F00-CD7060FDC065}" type="presOf" srcId="{2F4C69E1-1EF2-4CA3-91A6-863DA1E1355F}" destId="{6CE766CB-AECC-4FAF-B8DC-4DC6015675E6}" srcOrd="0" destOrd="0" presId="urn:microsoft.com/office/officeart/2005/8/layout/orgChart1"/>
    <dgm:cxn modelId="{74D161D9-D995-4C85-91AC-C33E375A5635}" type="presOf" srcId="{AEF3B9A2-5D3F-4BFE-A21E-2D6A6F4E883D}" destId="{F9FEA6F4-01A5-4852-B616-4C41058F370B}" srcOrd="0" destOrd="0" presId="urn:microsoft.com/office/officeart/2005/8/layout/orgChart1"/>
    <dgm:cxn modelId="{390083DF-C692-401E-AEF3-900E9129CF20}" srcId="{B9A207E9-759E-4D7A-A0DB-B9EBB1448306}" destId="{E2974185-FA84-4237-AB2E-6EE5C5784A55}" srcOrd="4" destOrd="0" parTransId="{2F4C69E1-1EF2-4CA3-91A6-863DA1E1355F}" sibTransId="{13B5EEA2-949C-4B1A-994B-EBA166313F24}"/>
    <dgm:cxn modelId="{DB9F5EE8-CEA8-40FF-8C8D-630E7FA98F48}" type="presOf" srcId="{15E9D7E6-F75B-4C41-9BC4-3F6D835A6A64}" destId="{71BBC2A0-F321-4847-B630-69B5BAF7B652}" srcOrd="0" destOrd="0" presId="urn:microsoft.com/office/officeart/2005/8/layout/orgChart1"/>
    <dgm:cxn modelId="{4F600822-4D6F-469A-98B4-10162EEEC11F}" type="presParOf" srcId="{71BBC2A0-F321-4847-B630-69B5BAF7B652}" destId="{9391648A-9028-4F1B-BD0C-78626B90CA4A}" srcOrd="0" destOrd="0" presId="urn:microsoft.com/office/officeart/2005/8/layout/orgChart1"/>
    <dgm:cxn modelId="{5485F9EB-4A1C-49F8-993A-7F8673B6FA10}" type="presParOf" srcId="{9391648A-9028-4F1B-BD0C-78626B90CA4A}" destId="{548260E6-3E59-4A7C-9A6D-6254F05375AA}" srcOrd="0" destOrd="0" presId="urn:microsoft.com/office/officeart/2005/8/layout/orgChart1"/>
    <dgm:cxn modelId="{30239928-2A06-4001-AF94-D9CD68C883AB}" type="presParOf" srcId="{548260E6-3E59-4A7C-9A6D-6254F05375AA}" destId="{1B8828AA-078B-46AB-8440-D443EB56E6FA}" srcOrd="0" destOrd="0" presId="urn:microsoft.com/office/officeart/2005/8/layout/orgChart1"/>
    <dgm:cxn modelId="{E0A50EBF-C911-428B-86DA-2A6F5F04C848}" type="presParOf" srcId="{548260E6-3E59-4A7C-9A6D-6254F05375AA}" destId="{2B9919D6-E88C-451A-98DF-0AE8B5EFC5C3}" srcOrd="1" destOrd="0" presId="urn:microsoft.com/office/officeart/2005/8/layout/orgChart1"/>
    <dgm:cxn modelId="{324041A0-A16D-40D2-9E03-2AB4F71B44B1}" type="presParOf" srcId="{9391648A-9028-4F1B-BD0C-78626B90CA4A}" destId="{33DBDA04-2303-4E5D-8E79-B3969185FF34}" srcOrd="1" destOrd="0" presId="urn:microsoft.com/office/officeart/2005/8/layout/orgChart1"/>
    <dgm:cxn modelId="{EEA703FE-FAC6-4B06-A084-855F1EE8E09C}" type="presParOf" srcId="{33DBDA04-2303-4E5D-8E79-B3969185FF34}" destId="{99D906B4-EF14-40D6-893D-A3613B87A797}" srcOrd="0" destOrd="0" presId="urn:microsoft.com/office/officeart/2005/8/layout/orgChart1"/>
    <dgm:cxn modelId="{6DD4858C-6865-44D0-B0D3-39D31570A167}" type="presParOf" srcId="{33DBDA04-2303-4E5D-8E79-B3969185FF34}" destId="{CC327741-BA2F-46EF-88FE-E89ED997261D}" srcOrd="1" destOrd="0" presId="urn:microsoft.com/office/officeart/2005/8/layout/orgChart1"/>
    <dgm:cxn modelId="{D7F88069-F622-46B1-AD3A-B0F190878A85}" type="presParOf" srcId="{CC327741-BA2F-46EF-88FE-E89ED997261D}" destId="{31FD8807-92B5-441E-AE9A-465AAEF8F354}" srcOrd="0" destOrd="0" presId="urn:microsoft.com/office/officeart/2005/8/layout/orgChart1"/>
    <dgm:cxn modelId="{1A814737-DDF4-4E67-A1E2-2F863098DD02}" type="presParOf" srcId="{31FD8807-92B5-441E-AE9A-465AAEF8F354}" destId="{08AF77F3-C42D-41D4-8C7B-F8818A22387B}" srcOrd="0" destOrd="0" presId="urn:microsoft.com/office/officeart/2005/8/layout/orgChart1"/>
    <dgm:cxn modelId="{0D071623-3205-4A71-89A2-4D8D743D0079}" type="presParOf" srcId="{31FD8807-92B5-441E-AE9A-465AAEF8F354}" destId="{3A909F43-DFE4-4EF9-A5FF-B8076DD2709C}" srcOrd="1" destOrd="0" presId="urn:microsoft.com/office/officeart/2005/8/layout/orgChart1"/>
    <dgm:cxn modelId="{EFAC2439-B80B-438D-AFEA-FB36290AA08E}" type="presParOf" srcId="{CC327741-BA2F-46EF-88FE-E89ED997261D}" destId="{8884034A-123B-4E2A-936A-7375D3E4BBD9}" srcOrd="1" destOrd="0" presId="urn:microsoft.com/office/officeart/2005/8/layout/orgChart1"/>
    <dgm:cxn modelId="{EC3301B6-F717-4EB9-99CC-FD84A6B41FBD}" type="presParOf" srcId="{CC327741-BA2F-46EF-88FE-E89ED997261D}" destId="{B977636D-597A-4EE3-B14D-E27D82A5C743}" srcOrd="2" destOrd="0" presId="urn:microsoft.com/office/officeart/2005/8/layout/orgChart1"/>
    <dgm:cxn modelId="{A3C70718-BCB7-44E3-802B-223D65FEAA73}" type="presParOf" srcId="{33DBDA04-2303-4E5D-8E79-B3969185FF34}" destId="{C09AA3EE-FBD4-4694-8D85-3DA9F47D8CBE}" srcOrd="2" destOrd="0" presId="urn:microsoft.com/office/officeart/2005/8/layout/orgChart1"/>
    <dgm:cxn modelId="{64952A49-FA03-4A63-AD79-45314ACD562B}" type="presParOf" srcId="{33DBDA04-2303-4E5D-8E79-B3969185FF34}" destId="{6309F459-769D-4183-ABB6-5747A99F5C1C}" srcOrd="3" destOrd="0" presId="urn:microsoft.com/office/officeart/2005/8/layout/orgChart1"/>
    <dgm:cxn modelId="{CECD75EC-9934-4F68-BCBF-988319B38FDC}" type="presParOf" srcId="{6309F459-769D-4183-ABB6-5747A99F5C1C}" destId="{D47CADBA-97B5-4948-A91E-D45D87355A05}" srcOrd="0" destOrd="0" presId="urn:microsoft.com/office/officeart/2005/8/layout/orgChart1"/>
    <dgm:cxn modelId="{9E9C8D7A-AB95-49E0-AA1D-14510A5EA56D}" type="presParOf" srcId="{D47CADBA-97B5-4948-A91E-D45D87355A05}" destId="{7777DCE9-A92E-4502-8B16-C0A8121A439F}" srcOrd="0" destOrd="0" presId="urn:microsoft.com/office/officeart/2005/8/layout/orgChart1"/>
    <dgm:cxn modelId="{262971ED-DF2C-4EF6-9ECB-3218C54B1268}" type="presParOf" srcId="{D47CADBA-97B5-4948-A91E-D45D87355A05}" destId="{4082D095-A5F4-4793-8696-160016D698F4}" srcOrd="1" destOrd="0" presId="urn:microsoft.com/office/officeart/2005/8/layout/orgChart1"/>
    <dgm:cxn modelId="{A245B76A-8B22-401A-914E-F5226E1B37E4}" type="presParOf" srcId="{6309F459-769D-4183-ABB6-5747A99F5C1C}" destId="{1C37D77B-E63B-4199-8646-CF73C43742EC}" srcOrd="1" destOrd="0" presId="urn:microsoft.com/office/officeart/2005/8/layout/orgChart1"/>
    <dgm:cxn modelId="{663B9EA1-ED31-44B8-92BA-755A5719B630}" type="presParOf" srcId="{6309F459-769D-4183-ABB6-5747A99F5C1C}" destId="{7294BDB4-3C9E-4AD7-9726-CD5647DABC1A}" srcOrd="2" destOrd="0" presId="urn:microsoft.com/office/officeart/2005/8/layout/orgChart1"/>
    <dgm:cxn modelId="{265F194A-3BE2-4A28-A7F0-B82AD10A8306}" type="presParOf" srcId="{33DBDA04-2303-4E5D-8E79-B3969185FF34}" destId="{C33745E4-1E67-4D97-8BA2-CD37EDDB7560}" srcOrd="4" destOrd="0" presId="urn:microsoft.com/office/officeart/2005/8/layout/orgChart1"/>
    <dgm:cxn modelId="{ED960410-9D89-4FCE-BD39-1A027E850E78}" type="presParOf" srcId="{33DBDA04-2303-4E5D-8E79-B3969185FF34}" destId="{11455F9F-3FEB-4ED7-A35C-420DA1BAE66D}" srcOrd="5" destOrd="0" presId="urn:microsoft.com/office/officeart/2005/8/layout/orgChart1"/>
    <dgm:cxn modelId="{5B149D7D-FC4C-4813-8312-83BB338E6FBF}" type="presParOf" srcId="{11455F9F-3FEB-4ED7-A35C-420DA1BAE66D}" destId="{2D8448B0-2B86-4212-A855-2537F618599D}" srcOrd="0" destOrd="0" presId="urn:microsoft.com/office/officeart/2005/8/layout/orgChart1"/>
    <dgm:cxn modelId="{EE500627-345E-4256-A266-E663139CD305}" type="presParOf" srcId="{2D8448B0-2B86-4212-A855-2537F618599D}" destId="{21EDBFE0-BDA8-41CC-A6EC-39657405F49A}" srcOrd="0" destOrd="0" presId="urn:microsoft.com/office/officeart/2005/8/layout/orgChart1"/>
    <dgm:cxn modelId="{4EB07638-8595-4E06-984D-B628C3D63A51}" type="presParOf" srcId="{2D8448B0-2B86-4212-A855-2537F618599D}" destId="{D9D7EBA4-D823-4CD5-AE95-0101F58472DB}" srcOrd="1" destOrd="0" presId="urn:microsoft.com/office/officeart/2005/8/layout/orgChart1"/>
    <dgm:cxn modelId="{189DF733-AC4F-4445-9751-615D63CB31FE}" type="presParOf" srcId="{11455F9F-3FEB-4ED7-A35C-420DA1BAE66D}" destId="{385FE30B-E6C5-448A-B3CA-75E1FE5BA92A}" srcOrd="1" destOrd="0" presId="urn:microsoft.com/office/officeart/2005/8/layout/orgChart1"/>
    <dgm:cxn modelId="{5AD14F8C-795F-4087-ABFC-AA6AFDAC59D6}" type="presParOf" srcId="{11455F9F-3FEB-4ED7-A35C-420DA1BAE66D}" destId="{ADD1F6B3-CC8F-438F-B8BC-C24B58327AD7}" srcOrd="2" destOrd="0" presId="urn:microsoft.com/office/officeart/2005/8/layout/orgChart1"/>
    <dgm:cxn modelId="{2EBA6C9A-F7B7-45A4-A356-E43632A64B0B}" type="presParOf" srcId="{33DBDA04-2303-4E5D-8E79-B3969185FF34}" destId="{6CE766CB-AECC-4FAF-B8DC-4DC6015675E6}" srcOrd="6" destOrd="0" presId="urn:microsoft.com/office/officeart/2005/8/layout/orgChart1"/>
    <dgm:cxn modelId="{68147FA9-E8FC-453E-9904-1AB4BBAC6F32}" type="presParOf" srcId="{33DBDA04-2303-4E5D-8E79-B3969185FF34}" destId="{0D4DE91A-191D-475E-982B-B8E56429A0CD}" srcOrd="7" destOrd="0" presId="urn:microsoft.com/office/officeart/2005/8/layout/orgChart1"/>
    <dgm:cxn modelId="{026F01E8-9792-4655-9735-88A7A05C3180}" type="presParOf" srcId="{0D4DE91A-191D-475E-982B-B8E56429A0CD}" destId="{CDE9FDAA-5F7E-454C-867E-1B8454858D00}" srcOrd="0" destOrd="0" presId="urn:microsoft.com/office/officeart/2005/8/layout/orgChart1"/>
    <dgm:cxn modelId="{F3C6AE12-D6F3-4A51-AA1B-CAD0D8365763}" type="presParOf" srcId="{CDE9FDAA-5F7E-454C-867E-1B8454858D00}" destId="{64D5D814-6F00-4EE4-9601-3F732F3E9C04}" srcOrd="0" destOrd="0" presId="urn:microsoft.com/office/officeart/2005/8/layout/orgChart1"/>
    <dgm:cxn modelId="{EA55ED01-216A-4A93-9437-2A0A6E9BB6C4}" type="presParOf" srcId="{CDE9FDAA-5F7E-454C-867E-1B8454858D00}" destId="{63063D96-D732-438F-AAFB-C120CBA72A12}" srcOrd="1" destOrd="0" presId="urn:microsoft.com/office/officeart/2005/8/layout/orgChart1"/>
    <dgm:cxn modelId="{E02FFD6C-FECA-4A36-9FA2-33AC028D7798}" type="presParOf" srcId="{0D4DE91A-191D-475E-982B-B8E56429A0CD}" destId="{15F2B271-4362-4B80-9081-919B40B4000F}" srcOrd="1" destOrd="0" presId="urn:microsoft.com/office/officeart/2005/8/layout/orgChart1"/>
    <dgm:cxn modelId="{979334C1-741C-41EC-B7DD-FF16B74EA825}" type="presParOf" srcId="{0D4DE91A-191D-475E-982B-B8E56429A0CD}" destId="{DAAED0AB-6E69-4246-9530-7CB1020E3330}" srcOrd="2" destOrd="0" presId="urn:microsoft.com/office/officeart/2005/8/layout/orgChart1"/>
    <dgm:cxn modelId="{E0EDE734-B752-49A9-887C-3D8F6892FEF3}" type="presParOf" srcId="{33DBDA04-2303-4E5D-8E79-B3969185FF34}" destId="{66502C12-E26F-4A18-897A-C4152EA85959}" srcOrd="8" destOrd="0" presId="urn:microsoft.com/office/officeart/2005/8/layout/orgChart1"/>
    <dgm:cxn modelId="{398D9051-4880-43A6-A556-8BCE5585075C}" type="presParOf" srcId="{33DBDA04-2303-4E5D-8E79-B3969185FF34}" destId="{CCC60F66-83AC-40FE-9F8D-FB7B2BBF792E}" srcOrd="9" destOrd="0" presId="urn:microsoft.com/office/officeart/2005/8/layout/orgChart1"/>
    <dgm:cxn modelId="{BA054852-049D-4222-A1CE-69E00049508A}" type="presParOf" srcId="{CCC60F66-83AC-40FE-9F8D-FB7B2BBF792E}" destId="{FECF468B-16DC-4FEF-90E7-D59FA14970EC}" srcOrd="0" destOrd="0" presId="urn:microsoft.com/office/officeart/2005/8/layout/orgChart1"/>
    <dgm:cxn modelId="{A0480BBD-88A4-4834-8DC5-F729BEB318A3}" type="presParOf" srcId="{FECF468B-16DC-4FEF-90E7-D59FA14970EC}" destId="{7ED931DC-70B1-4BB6-BB5E-068A1C4084C3}" srcOrd="0" destOrd="0" presId="urn:microsoft.com/office/officeart/2005/8/layout/orgChart1"/>
    <dgm:cxn modelId="{616A6C20-832F-4362-B565-283648F89B26}" type="presParOf" srcId="{FECF468B-16DC-4FEF-90E7-D59FA14970EC}" destId="{B73FF22E-6DB4-494F-9FA2-8F39E3F20C5C}" srcOrd="1" destOrd="0" presId="urn:microsoft.com/office/officeart/2005/8/layout/orgChart1"/>
    <dgm:cxn modelId="{53B79698-54B7-441F-B0A3-D600FD4AD553}" type="presParOf" srcId="{CCC60F66-83AC-40FE-9F8D-FB7B2BBF792E}" destId="{32D4EDC0-C586-48ED-A817-4CD1C5EB8EA5}" srcOrd="1" destOrd="0" presId="urn:microsoft.com/office/officeart/2005/8/layout/orgChart1"/>
    <dgm:cxn modelId="{C4F17A1D-277A-4F14-9893-874C2F43B3A4}" type="presParOf" srcId="{CCC60F66-83AC-40FE-9F8D-FB7B2BBF792E}" destId="{81C814E2-E3CE-4192-9356-7D7C2C412743}" srcOrd="2" destOrd="0" presId="urn:microsoft.com/office/officeart/2005/8/layout/orgChart1"/>
    <dgm:cxn modelId="{F10A8BAE-59EF-4C09-A6C3-23A1BC77BA1C}" type="presParOf" srcId="{9391648A-9028-4F1B-BD0C-78626B90CA4A}" destId="{B61C9117-F2FD-446C-914A-0347C1C73B69}" srcOrd="2" destOrd="0" presId="urn:microsoft.com/office/officeart/2005/8/layout/orgChart1"/>
    <dgm:cxn modelId="{D3D1F6A0-FFBA-414D-8AA0-DB4FF1314F18}" type="presParOf" srcId="{B61C9117-F2FD-446C-914A-0347C1C73B69}" destId="{C6F0FA7F-595B-4DC5-9D7B-25A3512DD09E}" srcOrd="0" destOrd="0" presId="urn:microsoft.com/office/officeart/2005/8/layout/orgChart1"/>
    <dgm:cxn modelId="{64C5A072-E174-4E90-8663-03E6D59BD362}" type="presParOf" srcId="{B61C9117-F2FD-446C-914A-0347C1C73B69}" destId="{17111C56-721F-4435-B09C-84DACD198BA3}" srcOrd="1" destOrd="0" presId="urn:microsoft.com/office/officeart/2005/8/layout/orgChart1"/>
    <dgm:cxn modelId="{01DBDD3B-76FD-422D-B50A-79E8DD4C83E0}" type="presParOf" srcId="{17111C56-721F-4435-B09C-84DACD198BA3}" destId="{5C0CC556-091C-4455-B89B-CF7EFB74F8E2}" srcOrd="0" destOrd="0" presId="urn:microsoft.com/office/officeart/2005/8/layout/orgChart1"/>
    <dgm:cxn modelId="{40E80E28-D443-4F77-8415-12A3C4D03875}" type="presParOf" srcId="{5C0CC556-091C-4455-B89B-CF7EFB74F8E2}" destId="{F9FEA6F4-01A5-4852-B616-4C41058F370B}" srcOrd="0" destOrd="0" presId="urn:microsoft.com/office/officeart/2005/8/layout/orgChart1"/>
    <dgm:cxn modelId="{1FB286CB-DB23-4D06-A5AC-3F3D41986B3D}" type="presParOf" srcId="{5C0CC556-091C-4455-B89B-CF7EFB74F8E2}" destId="{4777D244-94B5-4943-8F72-CBD68A4BB6DA}" srcOrd="1" destOrd="0" presId="urn:microsoft.com/office/officeart/2005/8/layout/orgChart1"/>
    <dgm:cxn modelId="{4501EC0A-C8AB-4015-8100-A64F7DD0BBA2}" type="presParOf" srcId="{17111C56-721F-4435-B09C-84DACD198BA3}" destId="{D7523D39-386A-42A1-9144-FC503FDC8306}" srcOrd="1" destOrd="0" presId="urn:microsoft.com/office/officeart/2005/8/layout/orgChart1"/>
    <dgm:cxn modelId="{AE56D07A-5E6F-473D-B49B-6AA896107F9A}" type="presParOf" srcId="{17111C56-721F-4435-B09C-84DACD198BA3}" destId="{B8A5923F-5D7A-4C58-B801-EC5C6D3162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0FA7F-595B-4DC5-9D7B-25A3512DD09E}">
      <dsp:nvSpPr>
        <dsp:cNvPr id="0" name=""/>
        <dsp:cNvSpPr/>
      </dsp:nvSpPr>
      <dsp:spPr>
        <a:xfrm>
          <a:off x="5371824" y="905216"/>
          <a:ext cx="189981" cy="832302"/>
        </a:xfrm>
        <a:custGeom>
          <a:avLst/>
          <a:gdLst/>
          <a:ahLst/>
          <a:cxnLst/>
          <a:rect l="0" t="0" r="0" b="0"/>
          <a:pathLst>
            <a:path>
              <a:moveTo>
                <a:pt x="189981" y="0"/>
              </a:moveTo>
              <a:lnTo>
                <a:pt x="189981" y="832302"/>
              </a:lnTo>
              <a:lnTo>
                <a:pt x="0" y="8323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02C12-E26F-4A18-897A-C4152EA85959}">
      <dsp:nvSpPr>
        <dsp:cNvPr id="0" name=""/>
        <dsp:cNvSpPr/>
      </dsp:nvSpPr>
      <dsp:spPr>
        <a:xfrm>
          <a:off x="5561806" y="905216"/>
          <a:ext cx="4378632" cy="1664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622"/>
              </a:lnTo>
              <a:lnTo>
                <a:pt x="4378632" y="1474622"/>
              </a:lnTo>
              <a:lnTo>
                <a:pt x="4378632" y="1664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766CB-AECC-4FAF-B8DC-4DC6015675E6}">
      <dsp:nvSpPr>
        <dsp:cNvPr id="0" name=""/>
        <dsp:cNvSpPr/>
      </dsp:nvSpPr>
      <dsp:spPr>
        <a:xfrm>
          <a:off x="5561806" y="905216"/>
          <a:ext cx="2189316" cy="1664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622"/>
              </a:lnTo>
              <a:lnTo>
                <a:pt x="2189316" y="1474622"/>
              </a:lnTo>
              <a:lnTo>
                <a:pt x="2189316" y="1664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745E4-1E67-4D97-8BA2-CD37EDDB7560}">
      <dsp:nvSpPr>
        <dsp:cNvPr id="0" name=""/>
        <dsp:cNvSpPr/>
      </dsp:nvSpPr>
      <dsp:spPr>
        <a:xfrm>
          <a:off x="5516086" y="905216"/>
          <a:ext cx="91440" cy="1664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4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AA3EE-FBD4-4694-8D85-3DA9F47D8CBE}">
      <dsp:nvSpPr>
        <dsp:cNvPr id="0" name=""/>
        <dsp:cNvSpPr/>
      </dsp:nvSpPr>
      <dsp:spPr>
        <a:xfrm>
          <a:off x="3372490" y="905216"/>
          <a:ext cx="2189316" cy="1664604"/>
        </a:xfrm>
        <a:custGeom>
          <a:avLst/>
          <a:gdLst/>
          <a:ahLst/>
          <a:cxnLst/>
          <a:rect l="0" t="0" r="0" b="0"/>
          <a:pathLst>
            <a:path>
              <a:moveTo>
                <a:pt x="2189316" y="0"/>
              </a:moveTo>
              <a:lnTo>
                <a:pt x="2189316" y="1474622"/>
              </a:lnTo>
              <a:lnTo>
                <a:pt x="0" y="1474622"/>
              </a:lnTo>
              <a:lnTo>
                <a:pt x="0" y="1664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906B4-EF14-40D6-893D-A3613B87A797}">
      <dsp:nvSpPr>
        <dsp:cNvPr id="0" name=""/>
        <dsp:cNvSpPr/>
      </dsp:nvSpPr>
      <dsp:spPr>
        <a:xfrm>
          <a:off x="1183173" y="905216"/>
          <a:ext cx="4378632" cy="1664604"/>
        </a:xfrm>
        <a:custGeom>
          <a:avLst/>
          <a:gdLst/>
          <a:ahLst/>
          <a:cxnLst/>
          <a:rect l="0" t="0" r="0" b="0"/>
          <a:pathLst>
            <a:path>
              <a:moveTo>
                <a:pt x="4378632" y="0"/>
              </a:moveTo>
              <a:lnTo>
                <a:pt x="4378632" y="1474622"/>
              </a:lnTo>
              <a:lnTo>
                <a:pt x="0" y="1474622"/>
              </a:lnTo>
              <a:lnTo>
                <a:pt x="0" y="16646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828AA-078B-46AB-8440-D443EB56E6FA}">
      <dsp:nvSpPr>
        <dsp:cNvPr id="0" name=""/>
        <dsp:cNvSpPr/>
      </dsp:nvSpPr>
      <dsp:spPr>
        <a:xfrm>
          <a:off x="4657130" y="540"/>
          <a:ext cx="1809352" cy="90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Adm. </a:t>
          </a:r>
          <a:r>
            <a:rPr lang="da-DK" sz="1300" kern="1200"/>
            <a:t>Direktør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Peter </a:t>
          </a:r>
          <a:r>
            <a:rPr lang="da-DK" sz="1300" kern="1200" dirty="0"/>
            <a:t>Jonasson</a:t>
          </a:r>
        </a:p>
      </dsp:txBody>
      <dsp:txXfrm>
        <a:off x="4657130" y="540"/>
        <a:ext cx="1809352" cy="904676"/>
      </dsp:txXfrm>
    </dsp:sp>
    <dsp:sp modelId="{08AF77F3-C42D-41D4-8C7B-F8818A22387B}">
      <dsp:nvSpPr>
        <dsp:cNvPr id="0" name=""/>
        <dsp:cNvSpPr/>
      </dsp:nvSpPr>
      <dsp:spPr>
        <a:xfrm>
          <a:off x="278497" y="2569820"/>
          <a:ext cx="1809352" cy="90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Strategisk P</a:t>
          </a:r>
          <a:r>
            <a:rPr lang="da-DK" sz="1300" kern="1200" dirty="0">
              <a:latin typeface="Segoe UI"/>
            </a:rPr>
            <a:t>rioritering, Planlægning &amp; Projekter</a:t>
          </a:r>
          <a:endParaRPr lang="da-DK" sz="1300" kern="1200" dirty="0"/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Anne Hougaard Olesen</a:t>
          </a:r>
        </a:p>
      </dsp:txBody>
      <dsp:txXfrm>
        <a:off x="278497" y="2569820"/>
        <a:ext cx="1809352" cy="904676"/>
      </dsp:txXfrm>
    </dsp:sp>
    <dsp:sp modelId="{7777DCE9-A92E-4502-8B16-C0A8121A439F}">
      <dsp:nvSpPr>
        <dsp:cNvPr id="0" name=""/>
        <dsp:cNvSpPr/>
      </dsp:nvSpPr>
      <dsp:spPr>
        <a:xfrm>
          <a:off x="2467814" y="2569820"/>
          <a:ext cx="1809352" cy="90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Sikkerhed, Jura</a:t>
          </a:r>
          <a:r>
            <a:rPr lang="da-DK" sz="1300" kern="1200" dirty="0">
              <a:latin typeface="Segoe UI"/>
            </a:rPr>
            <a:t> &amp;</a:t>
          </a:r>
          <a:r>
            <a:rPr lang="da-DK" sz="1300" kern="1200" dirty="0"/>
            <a:t> Indkøb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Thomas Fog Christensen </a:t>
          </a:r>
        </a:p>
      </dsp:txBody>
      <dsp:txXfrm>
        <a:off x="2467814" y="2569820"/>
        <a:ext cx="1809352" cy="904676"/>
      </dsp:txXfrm>
    </dsp:sp>
    <dsp:sp modelId="{21EDBFE0-BDA8-41CC-A6EC-39657405F49A}">
      <dsp:nvSpPr>
        <dsp:cNvPr id="0" name=""/>
        <dsp:cNvSpPr/>
      </dsp:nvSpPr>
      <dsp:spPr>
        <a:xfrm>
          <a:off x="4657130" y="2569820"/>
          <a:ext cx="1809352" cy="90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>
              <a:latin typeface="Segoe UI"/>
            </a:rPr>
            <a:t>Teknik &amp; Udførelse</a:t>
          </a:r>
          <a:r>
            <a:rPr lang="da-DK" sz="1300" kern="1200" dirty="0"/>
            <a:t> Claus Scheel Hincke</a:t>
          </a:r>
        </a:p>
      </dsp:txBody>
      <dsp:txXfrm>
        <a:off x="4657130" y="2569820"/>
        <a:ext cx="1809352" cy="904676"/>
      </dsp:txXfrm>
    </dsp:sp>
    <dsp:sp modelId="{64D5D814-6F00-4EE4-9601-3F732F3E9C04}">
      <dsp:nvSpPr>
        <dsp:cNvPr id="0" name=""/>
        <dsp:cNvSpPr/>
      </dsp:nvSpPr>
      <dsp:spPr>
        <a:xfrm>
          <a:off x="6846446" y="2569820"/>
          <a:ext cx="1809352" cy="90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>
              <a:latin typeface="Segoe UI"/>
            </a:rPr>
            <a:t>IT &amp; Digital Transformation</a:t>
          </a:r>
          <a:r>
            <a:rPr lang="da-DK" sz="1300" kern="1200" dirty="0"/>
            <a:t> 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Kirsten Winther Jørgensen</a:t>
          </a:r>
        </a:p>
      </dsp:txBody>
      <dsp:txXfrm>
        <a:off x="6846446" y="2569820"/>
        <a:ext cx="1809352" cy="904676"/>
      </dsp:txXfrm>
    </dsp:sp>
    <dsp:sp modelId="{7ED931DC-70B1-4BB6-BB5E-068A1C4084C3}">
      <dsp:nvSpPr>
        <dsp:cNvPr id="0" name=""/>
        <dsp:cNvSpPr/>
      </dsp:nvSpPr>
      <dsp:spPr>
        <a:xfrm>
          <a:off x="9035762" y="2569820"/>
          <a:ext cx="1809352" cy="90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/>
            <a:t>Trafik</a:t>
          </a:r>
          <a:br>
            <a:rPr lang="da-DK" sz="1300" kern="1200"/>
          </a:br>
          <a:r>
            <a:rPr lang="da-DK" sz="1300" kern="1200"/>
            <a:t> Peter Svendsen</a:t>
          </a:r>
        </a:p>
      </dsp:txBody>
      <dsp:txXfrm>
        <a:off x="9035762" y="2569820"/>
        <a:ext cx="1809352" cy="904676"/>
      </dsp:txXfrm>
    </dsp:sp>
    <dsp:sp modelId="{F9FEA6F4-01A5-4852-B616-4C41058F370B}">
      <dsp:nvSpPr>
        <dsp:cNvPr id="0" name=""/>
        <dsp:cNvSpPr/>
      </dsp:nvSpPr>
      <dsp:spPr>
        <a:xfrm>
          <a:off x="3562472" y="1285180"/>
          <a:ext cx="1809352" cy="90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>
              <a:latin typeface="Segoe UI"/>
            </a:rPr>
            <a:t>Stab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 Søren Stentoft Herping</a:t>
          </a:r>
        </a:p>
      </dsp:txBody>
      <dsp:txXfrm>
        <a:off x="3562472" y="1285180"/>
        <a:ext cx="1809352" cy="90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E90B2-16D6-4835-8B06-DC03EDBE792F}" type="datetimeFigureOut">
              <a:rPr lang="da-DK" smtClean="0"/>
              <a:t>11-04-2025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9FE18-8B25-468E-AC7D-5751F393AF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522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IT &amp; digital transformation 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Teknik &amp; </a:t>
            </a:r>
            <a:r>
              <a:rPr lang="en-US" err="1">
                <a:latin typeface="Calibri"/>
                <a:ea typeface="Calibri"/>
                <a:cs typeface="Calibri"/>
              </a:rPr>
              <a:t>udførelse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Strategisk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prioritering</a:t>
            </a:r>
            <a:r>
              <a:rPr lang="en-US">
                <a:latin typeface="Calibri"/>
                <a:ea typeface="Calibri"/>
                <a:cs typeface="Calibri"/>
              </a:rPr>
              <a:t>, </a:t>
            </a:r>
            <a:r>
              <a:rPr lang="en-US" err="1">
                <a:latin typeface="Calibri"/>
                <a:ea typeface="Calibri"/>
                <a:cs typeface="Calibri"/>
              </a:rPr>
              <a:t>planlægning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projekter</a:t>
            </a:r>
            <a:r>
              <a:rPr lang="en-US">
                <a:latin typeface="Calibri"/>
                <a:ea typeface="Calibri"/>
                <a:cs typeface="Calibri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6EF4-C42F-4921-A78A-86F9CFB900B9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8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20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21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00" y="432000"/>
            <a:ext cx="1332000" cy="4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+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44000" y="1188000"/>
            <a:ext cx="5256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444000" y="2520000"/>
            <a:ext cx="5256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72224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+ indholdsob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8000" y="1188000"/>
            <a:ext cx="4320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308000" y="2520000"/>
            <a:ext cx="43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702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980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ede + indholdsobje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00" y="1188000"/>
            <a:ext cx="5220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34600" y="2520000"/>
            <a:ext cx="52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540000" y="1188000"/>
            <a:ext cx="5220000" cy="48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6860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dt billede med beskriv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0000" y="5895756"/>
            <a:ext cx="5580000" cy="360000"/>
          </a:xfrm>
        </p:spPr>
        <p:txBody>
          <a:bodyPr anchor="t">
            <a:normAutofit/>
          </a:bodyPr>
          <a:lstStyle>
            <a:lvl1pPr>
              <a:defRPr sz="1000" b="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540000" y="1188000"/>
            <a:ext cx="11113200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 med beskriv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540000" y="5914600"/>
            <a:ext cx="6660000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560000" y="5914600"/>
            <a:ext cx="3072504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540000" y="1188000"/>
            <a:ext cx="6660000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7"/>
          </p:nvPr>
        </p:nvSpPr>
        <p:spPr>
          <a:xfrm>
            <a:off x="7560000" y="1187449"/>
            <a:ext cx="4104000" cy="44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30857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leder med beskriv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7560000" y="5364000"/>
            <a:ext cx="4104000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7559675" y="5904000"/>
            <a:ext cx="3144512" cy="3600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6"/>
          </p:nvPr>
        </p:nvSpPr>
        <p:spPr>
          <a:xfrm>
            <a:off x="540000" y="1188000"/>
            <a:ext cx="6624000" cy="507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7"/>
          </p:nvPr>
        </p:nvSpPr>
        <p:spPr>
          <a:xfrm>
            <a:off x="7559675" y="1187449"/>
            <a:ext cx="4104000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66755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60000" y="1980000"/>
            <a:ext cx="6120680" cy="288032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81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6000" y="1980000"/>
            <a:ext cx="7488152" cy="259196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5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16000" y="2052000"/>
            <a:ext cx="7458918" cy="2736304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95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400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3400" y="2196000"/>
            <a:ext cx="11124000" cy="3814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da-DK" sz="2400" b="1"/>
              <a:t>Agenda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da-DK" sz="2400" b="1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753327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2000" y="298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4400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da-DK"/>
              <a:t>”Citat”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61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91744" y="2204864"/>
            <a:ext cx="6624736" cy="2448272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da-DK"/>
              <a:t>”Citat”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927648" y="1988840"/>
            <a:ext cx="6336704" cy="295232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da-DK"/>
              <a:t>”Citat”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3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4400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da-DK"/>
              <a:t>”Citat”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6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49450" y="2448000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rgbClr val="323232"/>
                </a:solidFill>
              </a:defRPr>
            </a:lvl1pPr>
          </a:lstStyle>
          <a:p>
            <a:r>
              <a:rPr lang="da-DK"/>
              <a:t>”Citat”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>
          <a:xfrm>
            <a:off x="540000" y="7200000"/>
            <a:ext cx="540000" cy="360000"/>
          </a:xfrm>
        </p:spPr>
        <p:txBody>
          <a:bodyPr/>
          <a:lstStyle/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22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87076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8" name="Billed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23" y="432000"/>
            <a:ext cx="1098000" cy="3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1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3 -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 descr="\\SOSA\Data\Informatique Sverige\Kunder\Banedanmark\Nyt design, efterår 2020\Grafik\EUlogoD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810400"/>
            <a:ext cx="782002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4" y="432000"/>
            <a:ext cx="1098000" cy="3777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00" y="5810400"/>
            <a:ext cx="783797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84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4 -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 descr="\\SOSA\Data\Informatique Sverige\Kunder\Banedanmark\Nyt design, efterår 2020\Grafik\EUlogoD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810400"/>
            <a:ext cx="782002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23" y="432000"/>
            <a:ext cx="1098000" cy="377206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00" y="5810400"/>
            <a:ext cx="783797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540000" y="2196000"/>
            <a:ext cx="11124000" cy="3814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da-DK" sz="2400" b="1"/>
              <a:t>Introduktion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Tekstfelt 4"/>
          <p:cNvSpPr txBox="1"/>
          <p:nvPr userDrawn="1"/>
        </p:nvSpPr>
        <p:spPr>
          <a:xfrm>
            <a:off x="540000" y="1188000"/>
            <a:ext cx="11124000" cy="369332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r>
              <a:rPr lang="da-DK" sz="2400" b="1"/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345510472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4" y="432000"/>
            <a:ext cx="1098000" cy="3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7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4" y="432000"/>
            <a:ext cx="1098000" cy="3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6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7 -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3" name="Billede 12" descr="\\SOSA\Data\Informatique Sverige\Kunder\Banedanmark\Nyt design, efterår 2020\Grafik\EUlogoD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810400"/>
            <a:ext cx="782002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23" y="432000"/>
            <a:ext cx="1098000" cy="377206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00" y="5810400"/>
            <a:ext cx="783797" cy="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99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23" y="432000"/>
            <a:ext cx="1098000" cy="3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2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4" y="432000"/>
            <a:ext cx="1098000" cy="3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82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23" y="432000"/>
            <a:ext cx="1098000" cy="3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07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4" y="432000"/>
            <a:ext cx="1098000" cy="3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5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49450" y="2211901"/>
            <a:ext cx="8293100" cy="19410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="1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49450" y="4611688"/>
            <a:ext cx="8293100" cy="989012"/>
          </a:xfrm>
        </p:spPr>
        <p:txBody>
          <a:bodyPr>
            <a:normAutofit/>
          </a:bodyPr>
          <a:lstStyle>
            <a:lvl1pPr marL="0" indent="0" algn="ctr">
              <a:lnSpc>
                <a:spcPts val="2400"/>
              </a:lnSpc>
              <a:buNone/>
              <a:defRPr sz="1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979111"/>
            <a:ext cx="3097212" cy="216000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NAVN NAVNESEN</a:t>
            </a:r>
            <a:endParaRPr lang="da-DK"/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213526"/>
            <a:ext cx="3097212" cy="216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STILLING, AFDELING, BANEDANMARK</a:t>
            </a:r>
            <a:endParaRPr lang="da-DK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558723" y="6223817"/>
            <a:ext cx="1080000" cy="216000"/>
          </a:xfrm>
        </p:spPr>
        <p:txBody>
          <a:bodyPr lIns="0" tIns="0" rIns="0" bIns="0" anchor="ctr" anchorCtr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 cap="all" baseline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</a:defRPr>
            </a:lvl1pPr>
          </a:lstStyle>
          <a:p>
            <a:pPr lvl="0"/>
            <a:r>
              <a:rPr lang="da-DK" sz="800" cap="all" baseline="0">
                <a:solidFill>
                  <a:schemeClr val="bg1"/>
                </a:solidFill>
                <a:latin typeface="Segoe UI" panose="020B0502040204020203" pitchFamily="34" charset="0"/>
              </a:rPr>
              <a:t>DD/MM/ÅÅÅÅ</a:t>
            </a: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00" y="5810400"/>
            <a:ext cx="900000" cy="61783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4" y="432000"/>
            <a:ext cx="1098000" cy="3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40000" y="2520000"/>
            <a:ext cx="11124000" cy="34746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6648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52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472136" y="2520000"/>
            <a:ext cx="52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81882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34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0"/>
          </p:nvPr>
        </p:nvSpPr>
        <p:spPr>
          <a:xfrm>
            <a:off x="4390124" y="2521032"/>
            <a:ext cx="34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sz="half" idx="11"/>
          </p:nvPr>
        </p:nvSpPr>
        <p:spPr>
          <a:xfrm>
            <a:off x="8264488" y="2520000"/>
            <a:ext cx="34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40075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objek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5220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52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1295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objekt + 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4320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43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5334000" y="-1200"/>
            <a:ext cx="6858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8943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objekt + 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5220000" cy="75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40000" y="2520000"/>
            <a:ext cx="5220000" cy="3492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6444000" y="1188000"/>
            <a:ext cx="5220000" cy="48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72598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40000" y="1188000"/>
            <a:ext cx="11124000" cy="75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3400" y="2520000"/>
            <a:ext cx="11124000" cy="347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>
          <a:xfrm>
            <a:off x="540000" y="6300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fld id="{48B90412-FB5A-4F66-BFB7-963B605F1F6D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"/>
            <a:ext cx="1098000" cy="1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32323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323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2323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2323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2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907B44A5-5781-DC9A-599A-8E3D04269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522184"/>
              </p:ext>
            </p:extLst>
          </p:nvPr>
        </p:nvGraphicFramePr>
        <p:xfrm>
          <a:off x="539750" y="1380953"/>
          <a:ext cx="11123613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5B9995-68C6-1031-8452-AC01413F1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90412-FB5A-4F66-BFB7-963B605F1F6D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044455"/>
      </p:ext>
    </p:extLst>
  </p:cSld>
  <p:clrMapOvr>
    <a:masterClrMapping/>
  </p:clrMapOvr>
</p:sld>
</file>

<file path=ppt/theme/theme1.xml><?xml version="1.0" encoding="utf-8"?>
<a:theme xmlns:a="http://schemas.openxmlformats.org/drawingml/2006/main" name="Banedanmark PP">
  <a:themeElements>
    <a:clrScheme name="Banedanmark">
      <a:dk1>
        <a:srgbClr val="323232"/>
      </a:dk1>
      <a:lt1>
        <a:srgbClr val="FFFFFF"/>
      </a:lt1>
      <a:dk2>
        <a:srgbClr val="F6F6F6"/>
      </a:dk2>
      <a:lt2>
        <a:srgbClr val="FFFFFF"/>
      </a:lt2>
      <a:accent1>
        <a:srgbClr val="004E51"/>
      </a:accent1>
      <a:accent2>
        <a:srgbClr val="43FFC8"/>
      </a:accent2>
      <a:accent3>
        <a:srgbClr val="FAAAB9"/>
      </a:accent3>
      <a:accent4>
        <a:srgbClr val="FFE650"/>
      </a:accent4>
      <a:accent5>
        <a:srgbClr val="323232"/>
      </a:accent5>
      <a:accent6>
        <a:srgbClr val="ADADAD"/>
      </a:accent6>
      <a:hlink>
        <a:srgbClr val="0032C8"/>
      </a:hlink>
      <a:folHlink>
        <a:srgbClr val="9673B4"/>
      </a:folHlink>
    </a:clrScheme>
    <a:fontScheme name="Banedanmark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K PowerPoint (DK) 02.10.2021.potx" id="{FF5A8CBE-AAA4-4497-912C-BC85193077AB}" vid="{0F1C8A0B-BE20-435E-A255-CBE60EA8D7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Segoe UI</vt:lpstr>
      <vt:lpstr>Banedanmark PP</vt:lpstr>
      <vt:lpstr>PowerPoint-præsentation</vt:lpstr>
    </vt:vector>
  </TitlesOfParts>
  <Company>BDK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Marita Lena Hoydal (MLHY)</dc:creator>
  <cp:lastModifiedBy>Ragnar Vingum Lundø (RLND)</cp:lastModifiedBy>
  <cp:revision>5</cp:revision>
  <dcterms:created xsi:type="dcterms:W3CDTF">2025-03-10T12:33:09Z</dcterms:created>
  <dcterms:modified xsi:type="dcterms:W3CDTF">2025-04-11T13:24:40Z</dcterms:modified>
</cp:coreProperties>
</file>